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8"/>
  </p:handoutMasterIdLst>
  <p:sldIdLst>
    <p:sldId id="300" r:id="rId2"/>
    <p:sldId id="261" r:id="rId3"/>
    <p:sldId id="265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9" autoAdjust="0"/>
    <p:restoredTop sz="94692" autoAdjust="0"/>
  </p:normalViewPr>
  <p:slideViewPr>
    <p:cSldViewPr snapToGrid="0" snapToObjects="1">
      <p:cViewPr>
        <p:scale>
          <a:sx n="110" d="100"/>
          <a:sy n="110" d="100"/>
        </p:scale>
        <p:origin x="-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EF57C-A8BD-E741-893B-900FC54D5A6D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F888-1710-1C42-92E7-B223BDEF3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212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516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245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13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61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04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372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414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791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62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39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91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Elements of worship (beyond music)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119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rgbClr val="7F7F7F"/>
                </a:solidFill>
              </a:rPr>
              <a:t>The place of Arts in the worship service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Steve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Elzinga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7123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Worship uses symbols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091"/>
            <a:ext cx="8229600" cy="4525963"/>
          </a:xfrm>
        </p:spPr>
        <p:txBody>
          <a:bodyPr>
            <a:normAutofit/>
          </a:bodyPr>
          <a:lstStyle/>
          <a:p>
            <a:pPr marL="693738" lvl="1" indent="-457200"/>
            <a:r>
              <a:rPr lang="en-US" dirty="0" smtClean="0"/>
              <a:t>Worship is a dialogue between God and His people.</a:t>
            </a:r>
          </a:p>
          <a:p>
            <a:pPr marL="693738" lvl="1" indent="-457200"/>
            <a:r>
              <a:rPr lang="en-US" dirty="0" smtClean="0"/>
              <a:t>Dialogue is accomplished through communication.</a:t>
            </a:r>
          </a:p>
          <a:p>
            <a:pPr marL="693738" lvl="1" indent="-457200"/>
            <a:r>
              <a:rPr lang="en-US" dirty="0" smtClean="0"/>
              <a:t>Communication is via language</a:t>
            </a:r>
          </a:p>
          <a:p>
            <a:pPr marL="693738" lvl="1" indent="-457200"/>
            <a:r>
              <a:rPr lang="en-US" dirty="0" smtClean="0"/>
              <a:t>Language makes use of symbols.</a:t>
            </a:r>
          </a:p>
          <a:p>
            <a:pPr marL="693738" lvl="1" indent="-457200"/>
            <a:r>
              <a:rPr lang="en-US" dirty="0" smtClean="0"/>
              <a:t>Art is communication through symbols in various forms.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17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44158"/>
            <a:ext cx="8682182" cy="13398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Common Arts used to help communicate in the Worship Service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835727"/>
            <a:ext cx="7345364" cy="422520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Music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PowerPoint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Props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Decorations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Lighting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Live drawing or painting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Drama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4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Craft vs. 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312838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04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Word pictures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1858818"/>
            <a:ext cx="7345364" cy="288593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Baptism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Lord’s super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Rainbow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Temple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Parables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Images – </a:t>
            </a:r>
          </a:p>
          <a:p>
            <a:pPr marL="400050" lvl="1" indent="0">
              <a:buNone/>
            </a:pPr>
            <a:endParaRPr lang="en-US" sz="2000" b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577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65" y="244158"/>
            <a:ext cx="8130520" cy="1339850"/>
          </a:xfrm>
        </p:spPr>
        <p:txBody>
          <a:bodyPr>
            <a:normAutofit/>
          </a:bodyPr>
          <a:lstStyle/>
          <a:p>
            <a:r>
              <a:rPr lang="en-US" b="1" dirty="0" smtClean="0"/>
              <a:t>Some dangers in the 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7345364" cy="23086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Can detract from the Word instead of adding to 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Can become more about the artist than the message of the art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Can become overwhelming to the senses (too many images and metaphors)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345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133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Elements of worship (beyond music) </vt:lpstr>
      <vt:lpstr>Worship uses symbols</vt:lpstr>
      <vt:lpstr>Common Arts used to help communicate in the Worship Service</vt:lpstr>
      <vt:lpstr>Craft vs. Art</vt:lpstr>
      <vt:lpstr>Word pictures in the Bible</vt:lpstr>
      <vt:lpstr>Some dangers in the Arts</vt:lpstr>
    </vt:vector>
  </TitlesOfParts>
  <Company>Pathway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Brianna Prince</cp:lastModifiedBy>
  <cp:revision>63</cp:revision>
  <cp:lastPrinted>2015-07-25T16:19:11Z</cp:lastPrinted>
  <dcterms:created xsi:type="dcterms:W3CDTF">2015-09-18T13:13:48Z</dcterms:created>
  <dcterms:modified xsi:type="dcterms:W3CDTF">2015-09-18T13:14:37Z</dcterms:modified>
</cp:coreProperties>
</file>