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532" r:id="rId2"/>
    <p:sldId id="531" r:id="rId3"/>
    <p:sldId id="339" r:id="rId4"/>
    <p:sldId id="340" r:id="rId5"/>
    <p:sldId id="341" r:id="rId6"/>
    <p:sldId id="343" r:id="rId7"/>
    <p:sldId id="345" r:id="rId8"/>
    <p:sldId id="5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5" autoAdjust="0"/>
    <p:restoredTop sz="94660"/>
  </p:normalViewPr>
  <p:slideViewPr>
    <p:cSldViewPr snapToGrid="0">
      <p:cViewPr varScale="1">
        <p:scale>
          <a:sx n="43" d="100"/>
          <a:sy n="43" d="100"/>
        </p:scale>
        <p:origin x="42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0FF6-4F02-41AF-9D79-9820270FCBD6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CFDA-6ECB-4984-BC1D-18C52F424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609C5-75BB-4414-9338-7A1C0CAD17B5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BF0A6-9DE7-4D4F-86C7-D6F614E29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224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" name="Picture 1" descr="Close up of a light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5864352" cy="6851904"/>
          </a:xfrm>
          <a:prstGeom prst="rect">
            <a:avLst/>
          </a:prstGeom>
        </p:spPr>
      </p:pic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E7ED-526C-43D7-BA41-7DEE51FD568E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403F-04F5-4D09-800D-7870715B9ED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87C-0397-4298-B160-26D34EC67BB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0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177-F084-49E7-ADEE-00812B3D582B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22400" y="-54"/>
            <a:ext cx="1076545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40" y="2600325"/>
            <a:ext cx="10166316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4" name="Picture 13" descr="Close up of light filament of a half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5079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940" y="1066800"/>
            <a:ext cx="10166316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9ED-27B9-4997-BF90-3A238D0607E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4FCC-F745-44A0-B2E4-C91714F31EB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0EA4-DCC4-4D4C-953F-F31E92EE505C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2F08-6BA5-45A1-80AB-C11AC921B6C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82A9-7CD7-4D15-868B-D8AF3086485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108712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108712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BC6A-4AB7-47F1-904A-90BC8DD816B4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C9A-EBF0-4E12-A1D3-DD221366B0A1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2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Close up of a light bulb"/>
          <p:cNvGrpSpPr/>
          <p:nvPr userDrawn="1"/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12188952" cy="685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45079" cy="6858000"/>
            </a:xfrm>
            <a:prstGeom prst="rect">
              <a:avLst/>
            </a:prstGeom>
          </p:spPr>
        </p:pic>
      </p:grp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7157590A-740B-4548-A79B-F8E5167210D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Middle and High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err="1"/>
              <a:t>Powerpoint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41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65A9D-F3FE-40B7-8AD3-92E86BF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4372122"/>
          </a:xfrm>
        </p:spPr>
        <p:txBody>
          <a:bodyPr>
            <a:normAutofit/>
          </a:bodyPr>
          <a:lstStyle/>
          <a:p>
            <a:r>
              <a:rPr lang="en-US" sz="20000" dirty="0"/>
              <a:t>	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28942C-597C-40FA-A37D-EF3FA4DC4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6629400"/>
            <a:ext cx="5773420" cy="1143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64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FF1F1-DE90-4BD1-A568-CD045B46B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2840502"/>
          </a:xfrm>
        </p:spPr>
        <p:txBody>
          <a:bodyPr>
            <a:normAutofit/>
          </a:bodyPr>
          <a:lstStyle/>
          <a:p>
            <a:r>
              <a:rPr lang="en-US" dirty="0"/>
              <a:t>Writing Sentences, Paragraphs, and Essays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61995B-BCA7-4AA4-B654-91A834017A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3429000"/>
            <a:ext cx="5773420" cy="173664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80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4A68B-3681-4480-9396-89967F7CA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144" y="304800"/>
            <a:ext cx="9997440" cy="1143000"/>
          </a:xfrm>
        </p:spPr>
        <p:txBody>
          <a:bodyPr/>
          <a:lstStyle/>
          <a:p>
            <a:r>
              <a:rPr lang="en-US" dirty="0"/>
              <a:t>Building a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BA6F7-25D9-4903-8E56-02725BF74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447800"/>
            <a:ext cx="10288524" cy="48006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sz="2800" dirty="0"/>
              <a:t>What kind? (adjective)			A skinny</a:t>
            </a:r>
          </a:p>
          <a:p>
            <a:pPr marL="82296" indent="0">
              <a:buNone/>
            </a:pPr>
            <a:r>
              <a:rPr lang="en-US" sz="2800" dirty="0"/>
              <a:t>Who?	(subject noun)			man			</a:t>
            </a:r>
          </a:p>
          <a:p>
            <a:pPr marL="82296" indent="0">
              <a:buNone/>
            </a:pPr>
            <a:r>
              <a:rPr lang="en-US" sz="2800" dirty="0"/>
              <a:t>What?	(verb predicate)	      ran into the restaurant</a:t>
            </a:r>
          </a:p>
          <a:p>
            <a:pPr marL="82296" indent="0">
              <a:buNone/>
            </a:pPr>
            <a:r>
              <a:rPr lang="en-US" sz="2800" dirty="0"/>
              <a:t>Why?	(prepositional phrase)	for a dinner</a:t>
            </a:r>
          </a:p>
          <a:p>
            <a:pPr marL="82296" indent="0">
              <a:buNone/>
            </a:pPr>
            <a:r>
              <a:rPr lang="en-US" sz="2800" dirty="0"/>
              <a:t>When?	(Adverb)				last night</a:t>
            </a:r>
          </a:p>
          <a:p>
            <a:pPr marL="82296" indent="0">
              <a:buNone/>
            </a:pPr>
            <a:r>
              <a:rPr lang="en-US" sz="2800" dirty="0"/>
              <a:t>Where?	(object)				in Michigan</a:t>
            </a:r>
          </a:p>
          <a:p>
            <a:pPr marL="82296" indent="0">
              <a:buNone/>
            </a:pPr>
            <a:endParaRPr lang="en-US" sz="2800" dirty="0"/>
          </a:p>
          <a:p>
            <a:pPr marL="82296" indent="0">
              <a:buNone/>
            </a:pPr>
            <a:r>
              <a:rPr lang="en-US" sz="2800" dirty="0"/>
              <a:t>Connect all the phrases together</a:t>
            </a:r>
          </a:p>
          <a:p>
            <a:pPr marL="596646" indent="-514350">
              <a:buAutoNum type="arabicPeriod"/>
            </a:pPr>
            <a:r>
              <a:rPr lang="en-US" sz="2800" dirty="0"/>
              <a:t>A skinny man ran into the restaurant for a dinner last night in Michigan.</a:t>
            </a:r>
          </a:p>
          <a:p>
            <a:pPr marL="82296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882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A8E65-3A77-4D9B-AC62-A27AE66FE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639DE-4431-4F8A-8773-0B2943FFD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5910" y="1447800"/>
            <a:ext cx="10515600" cy="480060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sz="2800" dirty="0"/>
              <a:t>What Kind?(adjective)			A yellow striped</a:t>
            </a:r>
          </a:p>
          <a:p>
            <a:pPr marL="82296" indent="0">
              <a:buNone/>
            </a:pPr>
            <a:r>
              <a:rPr lang="en-US" sz="2800" dirty="0"/>
              <a:t>Who?	(noun )				 rattlesnake</a:t>
            </a:r>
          </a:p>
          <a:p>
            <a:pPr marL="82296" indent="0">
              <a:buNone/>
            </a:pPr>
            <a:r>
              <a:rPr lang="en-US" sz="2800" dirty="0"/>
              <a:t>What?	(verb)				swallowed a  mouse</a:t>
            </a:r>
          </a:p>
          <a:p>
            <a:pPr marL="82296" indent="0">
              <a:buNone/>
            </a:pPr>
            <a:r>
              <a:rPr lang="en-US" sz="2800" dirty="0"/>
              <a:t>Why?	(Prepositional phrase)      because he was hungry</a:t>
            </a:r>
          </a:p>
          <a:p>
            <a:pPr marL="82296" indent="0">
              <a:buNone/>
            </a:pPr>
            <a:r>
              <a:rPr lang="en-US" sz="2800" dirty="0"/>
              <a:t>When?	(adverb)				at midnight</a:t>
            </a:r>
          </a:p>
          <a:p>
            <a:pPr marL="82296" indent="0">
              <a:buNone/>
            </a:pPr>
            <a:r>
              <a:rPr lang="en-US" sz="2800" dirty="0"/>
              <a:t>Where?	(object)				next to a bush.</a:t>
            </a:r>
          </a:p>
          <a:p>
            <a:pPr marL="82296" indent="0">
              <a:buNone/>
            </a:pPr>
            <a:r>
              <a:rPr lang="en-US" sz="2000" dirty="0"/>
              <a:t>	</a:t>
            </a:r>
          </a:p>
          <a:p>
            <a:pPr marL="82296" indent="0">
              <a:buNone/>
            </a:pPr>
            <a:r>
              <a:rPr lang="en-US" sz="2000" dirty="0"/>
              <a:t>   adjective	              noun		verb	           prepositional phrase</a:t>
            </a:r>
          </a:p>
          <a:p>
            <a:pPr marL="82296" indent="0">
              <a:buNone/>
            </a:pPr>
            <a:r>
              <a:rPr lang="en-US" sz="2800" dirty="0"/>
              <a:t>A yellow striped rattlesnake swallowed a mouse at</a:t>
            </a:r>
          </a:p>
          <a:p>
            <a:pPr marL="82296" indent="0">
              <a:buNone/>
            </a:pPr>
            <a:r>
              <a:rPr lang="en-US" sz="2800" dirty="0"/>
              <a:t>    		</a:t>
            </a:r>
            <a:r>
              <a:rPr lang="en-US" sz="2000" dirty="0"/>
              <a:t>object</a:t>
            </a:r>
          </a:p>
          <a:p>
            <a:pPr marL="82296" indent="0">
              <a:buNone/>
            </a:pPr>
            <a:r>
              <a:rPr lang="en-US" sz="2800" dirty="0"/>
              <a:t> midnight next to a bush.</a:t>
            </a:r>
          </a:p>
          <a:p>
            <a:pPr marL="82296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27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F672C-7223-4743-801C-C03F5BB2C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F00BB-618F-465D-ABF4-B769E1CBD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5135562"/>
          </a:xfrm>
        </p:spPr>
        <p:txBody>
          <a:bodyPr>
            <a:normAutofit/>
          </a:bodyPr>
          <a:lstStyle/>
          <a:p>
            <a:r>
              <a:rPr lang="en-US" dirty="0"/>
              <a:t>Practice writing sentences below:</a:t>
            </a:r>
          </a:p>
          <a:p>
            <a:r>
              <a:rPr lang="en-US" dirty="0"/>
              <a:t>1.  A huge hippopotamus swam towards the boat slowly to sink it. </a:t>
            </a:r>
          </a:p>
          <a:p>
            <a:endParaRPr lang="en-US" dirty="0"/>
          </a:p>
          <a:p>
            <a:r>
              <a:rPr lang="en-US" sz="2800" dirty="0"/>
              <a:t>1.  adjective    noun	verb	    prepositional phrase</a:t>
            </a:r>
          </a:p>
          <a:p>
            <a:r>
              <a:rPr lang="en-US" sz="2800" dirty="0"/>
              <a:t>  __________	_____		_____	     ___________________			</a:t>
            </a:r>
          </a:p>
          <a:p>
            <a:r>
              <a:rPr lang="en-US" sz="2800" dirty="0"/>
              <a:t>adverb			object</a:t>
            </a:r>
          </a:p>
          <a:p>
            <a:r>
              <a:rPr lang="en-US" sz="2800" dirty="0"/>
              <a:t>___________		__________________.</a:t>
            </a:r>
          </a:p>
          <a:p>
            <a:endParaRPr lang="en-US" sz="2800" dirty="0"/>
          </a:p>
          <a:p>
            <a:endParaRPr lang="en-US" sz="2800" dirty="0"/>
          </a:p>
          <a:p>
            <a:pPr marL="82296" indent="0">
              <a:buNone/>
            </a:pPr>
            <a:endParaRPr lang="en-US" sz="1900" b="1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457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F672C-7223-4743-801C-C03F5BB2C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F00BB-618F-465D-ABF4-B769E1CBD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writing sentences below:</a:t>
            </a:r>
          </a:p>
          <a:p>
            <a:endParaRPr lang="en-US" dirty="0"/>
          </a:p>
          <a:p>
            <a:r>
              <a:rPr lang="en-US" sz="2800" dirty="0"/>
              <a:t>2.  The college student ran fast to build a model car at Hobby Lobby Store.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sz="2800" dirty="0"/>
              <a:t>3.  adjective	noun	       verb	    prepositional phrase</a:t>
            </a:r>
          </a:p>
          <a:p>
            <a:r>
              <a:rPr lang="en-US" sz="2800" dirty="0"/>
              <a:t>  ___________  _____      ______	     ________________</a:t>
            </a:r>
          </a:p>
          <a:p>
            <a:r>
              <a:rPr lang="en-US" sz="2800" dirty="0"/>
              <a:t>adverb			object    </a:t>
            </a:r>
          </a:p>
          <a:p>
            <a:r>
              <a:rPr lang="en-US" sz="2800" dirty="0"/>
              <a:t>___________		__________________.</a:t>
            </a:r>
          </a:p>
          <a:p>
            <a:endParaRPr lang="en-US" sz="2800" dirty="0"/>
          </a:p>
          <a:p>
            <a:pPr marL="82296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951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BBDB-4F71-4F9B-AD92-EB055F983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144" y="304800"/>
            <a:ext cx="999744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Write your own sentences using the graph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5BD4E-0975-4CAD-B77D-03D9CFD1A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50890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a design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dea design slides.potx" id="{DF01E6A4-6AA1-422C-B26D-6A4BADE1B013}" vid="{6A88D988-B038-48EA-B513-AE1D8F325C3E}"/>
    </a:ext>
  </a:extLst>
</a:theme>
</file>

<file path=ppt/theme/theme2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 design slides(2)</Template>
  <TotalTime>4</TotalTime>
  <Words>97</Words>
  <Application>Microsoft Office PowerPoint</Application>
  <PresentationFormat>Widescreen</PresentationFormat>
  <Paragraphs>57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Gothic</vt:lpstr>
      <vt:lpstr>Verdana</vt:lpstr>
      <vt:lpstr>Wingdings 2</vt:lpstr>
      <vt:lpstr>Idea design template</vt:lpstr>
      <vt:lpstr>Middle and High School</vt:lpstr>
      <vt:lpstr> 22</vt:lpstr>
      <vt:lpstr>Writing Sentences, Paragraphs, and Essays</vt:lpstr>
      <vt:lpstr>Building a Sentence</vt:lpstr>
      <vt:lpstr>Build a Sentence</vt:lpstr>
      <vt:lpstr>Building a Sentence</vt:lpstr>
      <vt:lpstr>Building a Sentence</vt:lpstr>
      <vt:lpstr>Write your own sentences using the graph 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Susan De La Fuente</dc:creator>
  <cp:lastModifiedBy>Susan De La Fuente</cp:lastModifiedBy>
  <cp:revision>2</cp:revision>
  <dcterms:created xsi:type="dcterms:W3CDTF">2018-05-07T14:22:17Z</dcterms:created>
  <dcterms:modified xsi:type="dcterms:W3CDTF">2018-05-07T21:07:30Z</dcterms:modified>
</cp:coreProperties>
</file>