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4"/>
  </p:notesMasterIdLst>
  <p:handoutMasterIdLst>
    <p:handoutMasterId r:id="rId15"/>
  </p:handoutMasterIdLst>
  <p:sldIdLst>
    <p:sldId id="809" r:id="rId3"/>
    <p:sldId id="810" r:id="rId4"/>
    <p:sldId id="812" r:id="rId5"/>
    <p:sldId id="813" r:id="rId6"/>
    <p:sldId id="815" r:id="rId7"/>
    <p:sldId id="814" r:id="rId8"/>
    <p:sldId id="816" r:id="rId9"/>
    <p:sldId id="817" r:id="rId10"/>
    <p:sldId id="818" r:id="rId11"/>
    <p:sldId id="819" r:id="rId12"/>
    <p:sldId id="82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iV0aSX8KrZAhVi4YMKHfaIAfYQjRwIBw&amp;url=https://www.123rf.com/photo_19650100_breakfast-cartoon-characters.html&amp;psig=AOvVaw1oqUSFhXsBVunt2KJ4i5FT&amp;ust=1518885458486318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i6rKvE56rZAhUq0YMKHXAwC2gQjRwIBw&amp;url=http://www.galeriachabix.com/jose-luis-mayo/1782-pastor-arando-con-bueyes.html&amp;psig=AOvVaw2e_Nx-3b2gqIIKolrMOSpo&amp;ust=151888327395772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7427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30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65954" name="AutoShape 2" descr="Resultado de imagen para breakfast cartoon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87458" name="AutoShape 2" descr="Resultado de imagen para breakfast cartoon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87460" name="AutoShape 4" descr="Resultado de imagen para breakfast cartoon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87462" name="Picture 6" descr="Resultado de imagen para breakfast carto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7149" y="712131"/>
            <a:ext cx="5367665" cy="526693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455" y="630637"/>
            <a:ext cx="8435866" cy="3957130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30</a:t>
            </a: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75217" y="2517236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514350" lvl="0" indent="-514350">
              <a:spcBef>
                <a:spcPct val="0"/>
              </a:spcBef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Describir en un ensayo de 400 palabras cómo estoy aprendiendo o he aprendido a comprometerme.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10 Dirección II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3 Compromiso</a:t>
            </a: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77463" y="309083"/>
            <a:ext cx="1070478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Ahorita,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¿Soy aprendiz?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¿Soy director?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¿Soy líder?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89186" y="687456"/>
            <a:ext cx="11734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Aprendiendo… aprendiz.</a:t>
            </a:r>
          </a:p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Mostrando… director.</a:t>
            </a:r>
          </a:p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Viviendo… líder.</a:t>
            </a:r>
          </a:p>
          <a:p>
            <a:pPr algn="ctr"/>
            <a:r>
              <a:rPr lang="es-MX" sz="88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El Compromiso de Servir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2050" name="Picture 2" descr="Resultado de imagen para arand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2872" y="428352"/>
            <a:ext cx="6124410" cy="612441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6469118" y="2342834"/>
            <a:ext cx="57228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dirty="0" smtClean="0">
                <a:solidFill>
                  <a:schemeClr val="bg1"/>
                </a:solidFill>
                <a:latin typeface="Brush Script MT" pitchFamily="66" charset="0"/>
                <a:cs typeface="Calibri" pitchFamily="34" charset="0"/>
              </a:rPr>
              <a:t>Lucas 9:62</a:t>
            </a:r>
          </a:p>
          <a:p>
            <a:pPr algn="ctr"/>
            <a:r>
              <a:rPr lang="es-MX" sz="8000" dirty="0" smtClean="0">
                <a:solidFill>
                  <a:schemeClr val="bg1"/>
                </a:solidFill>
                <a:latin typeface="Brush Script MT" pitchFamily="66" charset="0"/>
                <a:cs typeface="Calibri" pitchFamily="34" charset="0"/>
              </a:rPr>
              <a:t>Lucas 10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078717" y="1333841"/>
            <a:ext cx="46508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JESÚS</a:t>
            </a:r>
          </a:p>
          <a:p>
            <a:pPr algn="ctr"/>
            <a:r>
              <a:rPr lang="es-MX" sz="72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Líder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524001" y="1328585"/>
            <a:ext cx="62011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DISCÍPULOS</a:t>
            </a:r>
          </a:p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Aprendices</a:t>
            </a:r>
          </a:p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Directores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157545" y="561331"/>
            <a:ext cx="46508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JESÚS</a:t>
            </a:r>
          </a:p>
          <a:p>
            <a:pPr algn="ctr"/>
            <a:r>
              <a:rPr lang="es-MX" sz="72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Líder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224456" y="445716"/>
            <a:ext cx="62011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DISCÍPULOS</a:t>
            </a:r>
          </a:p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Aprendices</a:t>
            </a:r>
          </a:p>
          <a:p>
            <a:pPr algn="ctr"/>
            <a:r>
              <a:rPr lang="es-MX" sz="72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Directores</a:t>
            </a:r>
          </a:p>
        </p:txBody>
      </p:sp>
      <p:sp>
        <p:nvSpPr>
          <p:cNvPr id="7" name="6 Cerrar llave"/>
          <p:cNvSpPr/>
          <p:nvPr/>
        </p:nvSpPr>
        <p:spPr>
          <a:xfrm rot="5400000">
            <a:off x="5880537" y="-488731"/>
            <a:ext cx="1560786" cy="9191297"/>
          </a:xfrm>
          <a:prstGeom prst="rightBrace">
            <a:avLst/>
          </a:prstGeom>
          <a:ln w="635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2601310" y="4954654"/>
            <a:ext cx="8371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EL COMPROMISO</a:t>
            </a:r>
            <a:endParaRPr lang="es-MX" sz="7200" b="1" i="1" dirty="0" smtClean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77462" y="619137"/>
            <a:ext cx="108466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 Compromiso con el Ministerio</a:t>
            </a: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= </a:t>
            </a: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 Compromiso con la Administración del Ministerio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77462" y="619137"/>
            <a:ext cx="108466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Compromiso</a:t>
            </a:r>
          </a:p>
          <a:p>
            <a:pPr algn="ctr"/>
            <a:endParaRPr lang="es-MX" sz="5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54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vocablo compromiso deriva del latín “</a:t>
            </a:r>
            <a:r>
              <a:rPr lang="es-MX" sz="5400" i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compromissum</a:t>
            </a:r>
            <a:r>
              <a:rPr lang="es-MX" sz="54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”. Describe esta palabra como la </a:t>
            </a:r>
            <a:r>
              <a:rPr lang="es-MX" sz="54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obligación </a:t>
            </a:r>
            <a:r>
              <a:rPr lang="es-MX" sz="54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contraída y </a:t>
            </a:r>
            <a:r>
              <a:rPr lang="es-MX" sz="54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palabra dada</a:t>
            </a:r>
            <a:r>
              <a:rPr lang="es-MX" sz="54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es-MX" sz="66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765954" name="AutoShape 2" descr="Resultado de imagen para breakfast cartoon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269</Words>
  <Application>Microsoft Office PowerPoint</Application>
  <PresentationFormat>Personalizado</PresentationFormat>
  <Paragraphs>74</Paragraphs>
  <Slides>11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Whirligig design template</vt:lpstr>
      <vt:lpstr>30</vt:lpstr>
      <vt:lpstr>U. 10 Dirección II L. 3 Compromiso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   Tarea  No.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2018-02-20T20:53:39Z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