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0" r:id="rId5"/>
    <p:sldId id="290" r:id="rId6"/>
    <p:sldId id="294" r:id="rId7"/>
    <p:sldId id="292" r:id="rId8"/>
    <p:sldId id="282" r:id="rId9"/>
    <p:sldId id="278" r:id="rId10"/>
  </p:sldIdLst>
  <p:sldSz cx="9144000" cy="5143500" type="screen16x9"/>
  <p:notesSz cx="6858000" cy="9144000"/>
  <p:embeddedFontLst>
    <p:embeddedFont>
      <p:font typeface="Impact" pitchFamily="34" charset="0"/>
      <p:regular r:id="rId12"/>
    </p:embeddedFont>
    <p:embeddedFont>
      <p:font typeface="Roboto Slab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Nixi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d5601ac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d5601ac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715766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 a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toda persona: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“a toda criatura” en Marcos 16:15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875182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III: Evangelismo como estilo de vida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8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Y les dijo: Id por todo el mundo y predicad el evangelio a </a:t>
            </a:r>
            <a:r>
              <a:rPr lang="es-MX" b="1" dirty="0">
                <a:latin typeface="Calibri" pitchFamily="34" charset="0"/>
              </a:rPr>
              <a:t>toda criatura</a:t>
            </a:r>
            <a:r>
              <a:rPr lang="es-MX" dirty="0">
                <a:latin typeface="Calibri" pitchFamily="34" charset="0"/>
              </a:rPr>
              <a:t>.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Marcos 16.15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Toda creación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563638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dirty="0" smtClean="0">
              <a:latin typeface="Calibri" pitchFamily="34" charset="0"/>
            </a:endParaRP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Creación, creatura, cosa creada</a:t>
            </a:r>
            <a:br>
              <a:rPr lang="es-MX" dirty="0" smtClean="0">
                <a:latin typeface="Calibri" pitchFamily="34" charset="0"/>
              </a:rPr>
            </a:br>
            <a:endParaRPr lang="es-MX" sz="20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Litera «toda la creación» (                                      )</a:t>
            </a: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«toda creatura»</a:t>
            </a: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Énfasis en el adjetivo: «TODA»</a:t>
            </a: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4522248" y="2398261"/>
            <a:ext cx="0" cy="46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877" y1="33803" x2="28877" y2="33803"/>
                        <a14:foregroundMark x1="43850" y1="11268" x2="43850" y2="11268"/>
                        <a14:foregroundMark x1="43316" y1="43662" x2="43316" y2="43662"/>
                        <a14:foregroundMark x1="64171" y1="30986" x2="64171" y2="30986"/>
                        <a14:foregroundMark x1="71658" y1="39437" x2="71658" y2="39437"/>
                        <a14:foregroundMark x1="89305" y1="28169" x2="89305" y2="28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798814"/>
            <a:ext cx="1781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2491"/>
            <a:ext cx="2114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¿Quién necesita el evangelio?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789314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 smtClean="0">
                <a:latin typeface="Calibri" pitchFamily="34" charset="0"/>
              </a:rPr>
              <a:t>Todo el mundo… </a:t>
            </a:r>
          </a:p>
          <a:p>
            <a:pPr>
              <a:spcBef>
                <a:spcPts val="0"/>
              </a:spcBef>
            </a:pPr>
            <a:endParaRPr lang="es-MX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s-MX" sz="2400" dirty="0" smtClean="0">
                <a:latin typeface="Calibri" pitchFamily="34" charset="0"/>
              </a:rPr>
              <a:t>Hechos 2:9-10 (partos, medos, elamitas, habitantes de Mesopotamia, Judea, Capadocia, Ponto, Asia, Frigia y </a:t>
            </a:r>
            <a:r>
              <a:rPr lang="es-MX" sz="2400" dirty="0" err="1" smtClean="0">
                <a:latin typeface="Calibri" pitchFamily="34" charset="0"/>
              </a:rPr>
              <a:t>Panfilia</a:t>
            </a:r>
            <a:r>
              <a:rPr lang="es-MX" sz="2400" dirty="0" smtClean="0">
                <a:latin typeface="Calibri" pitchFamily="34" charset="0"/>
              </a:rPr>
              <a:t>, Egipto, Roma, algunos de África)</a:t>
            </a:r>
          </a:p>
          <a:p>
            <a:pPr>
              <a:spcBef>
                <a:spcPts val="0"/>
              </a:spcBef>
            </a:pPr>
            <a:endParaRPr lang="es-MX" sz="24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s-MX" sz="2400" dirty="0" smtClean="0">
                <a:latin typeface="Calibri" pitchFamily="34" charset="0"/>
              </a:rPr>
              <a:t>Gálatas 3:28 (judío, griego; esclavo, libre; varón, mujer)</a:t>
            </a:r>
            <a:endParaRPr lang="es-MX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El evangelio a todos</a:t>
            </a:r>
            <a:endParaRPr b="0" dirty="0">
              <a:latin typeface="Calibri" pitchFamily="34" charset="0"/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1521;p49"/>
          <p:cNvGrpSpPr/>
          <p:nvPr/>
        </p:nvGrpSpPr>
        <p:grpSpPr>
          <a:xfrm>
            <a:off x="2445386" y="1779662"/>
            <a:ext cx="4142838" cy="3168352"/>
            <a:chOff x="10914672" y="5489861"/>
            <a:chExt cx="719842" cy="720102"/>
          </a:xfrm>
        </p:grpSpPr>
        <p:sp>
          <p:nvSpPr>
            <p:cNvPr id="26" name="Google Shape;152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2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2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2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26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27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28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29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30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31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32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33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617;p45"/>
          <p:cNvSpPr txBox="1"/>
          <p:nvPr/>
        </p:nvSpPr>
        <p:spPr>
          <a:xfrm>
            <a:off x="2290712" y="192367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Género</a:t>
            </a:r>
            <a:r>
              <a:rPr lang="en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 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9" name="Google Shape;617;p45"/>
          <p:cNvSpPr txBox="1"/>
          <p:nvPr/>
        </p:nvSpPr>
        <p:spPr>
          <a:xfrm>
            <a:off x="5297739" y="192367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Religión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0" name="Google Shape;617;p45"/>
          <p:cNvSpPr txBox="1"/>
          <p:nvPr/>
        </p:nvSpPr>
        <p:spPr>
          <a:xfrm>
            <a:off x="5243040" y="4155926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Educación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1" name="Google Shape;617;p45"/>
          <p:cNvSpPr txBox="1"/>
          <p:nvPr/>
        </p:nvSpPr>
        <p:spPr>
          <a:xfrm>
            <a:off x="2339752" y="408391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Postura socio-económica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2" name="Google Shape;617;p45"/>
          <p:cNvSpPr txBox="1"/>
          <p:nvPr/>
        </p:nvSpPr>
        <p:spPr>
          <a:xfrm>
            <a:off x="3783188" y="291628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Sin diferencia</a:t>
            </a:r>
            <a:endParaRPr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714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Formas y Contenido</a:t>
            </a:r>
            <a:endParaRPr dirty="0">
              <a:latin typeface="Calibri" pitchFamily="34" charset="0"/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24" name="Google Shape;624;p45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6068"/>
            <a:ext cx="1777510" cy="1779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Google Shape;618;p4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95" y="180135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Google Shape;620;p4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17798"/>
            <a:ext cx="1731950" cy="14598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Google Shape;622;p45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95" y="3438803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Google Shape;617;p45"/>
          <p:cNvSpPr txBox="1"/>
          <p:nvPr/>
        </p:nvSpPr>
        <p:spPr>
          <a:xfrm>
            <a:off x="971600" y="154961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Perdón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0" name="Google Shape;617;p45"/>
          <p:cNvSpPr txBox="1"/>
          <p:nvPr/>
        </p:nvSpPr>
        <p:spPr>
          <a:xfrm>
            <a:off x="3298824" y="154961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Santidad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1" name="Google Shape;617;p45"/>
          <p:cNvSpPr txBox="1"/>
          <p:nvPr/>
        </p:nvSpPr>
        <p:spPr>
          <a:xfrm>
            <a:off x="971600" y="298977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Esperanza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2" name="Google Shape;617;p45"/>
          <p:cNvSpPr txBox="1"/>
          <p:nvPr/>
        </p:nvSpPr>
        <p:spPr>
          <a:xfrm>
            <a:off x="3298824" y="298977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Envío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4" name="Google Shape;157;p18"/>
          <p:cNvSpPr txBox="1">
            <a:spLocks/>
          </p:cNvSpPr>
          <p:nvPr/>
        </p:nvSpPr>
        <p:spPr>
          <a:xfrm>
            <a:off x="4644008" y="1191327"/>
            <a:ext cx="442402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¿Todos necesitan perdón?</a:t>
            </a:r>
          </a:p>
          <a:p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¿Todos deben vivir en santidad?</a:t>
            </a:r>
          </a:p>
          <a:p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¿Todos necesitan la esperanza?</a:t>
            </a:r>
          </a:p>
          <a:p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¿Todos deberían compartir el evangelio?</a:t>
            </a:r>
          </a:p>
          <a:p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¿Será que todos necesitan escuchar este mensaje de la misma forma?</a:t>
            </a:r>
          </a:p>
        </p:txBody>
      </p:sp>
    </p:spTree>
    <p:extLst>
      <p:ext uri="{BB962C8B-B14F-4D97-AF65-F5344CB8AC3E}">
        <p14:creationId xmlns:p14="http://schemas.microsoft.com/office/powerpoint/2010/main" val="16824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Toda criatura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987574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Cuidados y precisiones: </a:t>
            </a:r>
          </a:p>
          <a:p>
            <a:pPr marL="0" indent="0" algn="ctr">
              <a:buNone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Evangelismo a otro sexo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Evangelismo a otras religiones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Evangelismo con palabras sencillas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Evangelismo con respeto y entendimiento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9"/>
            <a:ext cx="4320480" cy="3579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Naassom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Azevedo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https://unsplash.com/photos/Q_Sei-TqSlc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capítulos 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evangelio para la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Iglesia»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(47-59),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evangelio para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todo»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(61-76) en el libro “El Evangelio” (30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páginas)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“El Evangelio” de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Ortlund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21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páginas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6665124</TotalTime>
  <Words>265</Words>
  <Application>Microsoft Office PowerPoint</Application>
  <PresentationFormat>Presentación en pantalla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Evangelismo a  toda persona:  “a toda criatura” en Marcos 16:15</vt:lpstr>
      <vt:lpstr>Presentación de PowerPoint</vt:lpstr>
      <vt:lpstr>Toda creación</vt:lpstr>
      <vt:lpstr>¿Quién necesita el evangelio?</vt:lpstr>
      <vt:lpstr>El evangelio a todos</vt:lpstr>
      <vt:lpstr>Formas y Contenido</vt:lpstr>
      <vt:lpstr>Toda criatura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61</cp:revision>
  <dcterms:modified xsi:type="dcterms:W3CDTF">2021-09-28T12:36:58Z</dcterms:modified>
</cp:coreProperties>
</file>