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xml" ContentType="application/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docProps/core.xml" ContentType="application/vnd.openxmlformats-package.core-properties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s/slide3.xml" ContentType="application/vnd.openxmlformats-officedocument.presentationml.slide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presentation.xml" ContentType="application/vnd.openxmlformats-officedocument.presentationml.presentation.main+xml"/>
  <Override PartName="/ppt/handoutMasters/handoutMaster1.xml" ContentType="application/vnd.openxmlformats-officedocument.presentationml.handoutMaster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340" r:id="rId2"/>
    <p:sldId id="288" r:id="rId3"/>
    <p:sldId id="263" r:id="rId4"/>
    <p:sldId id="335" r:id="rId5"/>
    <p:sldId id="336" r:id="rId6"/>
    <p:sldId id="337" r:id="rId7"/>
    <p:sldId id="339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Franklin Gothic Book" pitchFamily="34" charset="0"/>
        <a:ea typeface="ＭＳ Ｐゴシック" charset="-128"/>
        <a:cs typeface="ＭＳ Ｐゴシック" charset="-128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Franklin Gothic Book" pitchFamily="34" charset="0"/>
        <a:ea typeface="ＭＳ Ｐゴシック" charset="-128"/>
        <a:cs typeface="ＭＳ Ｐゴシック" charset="-128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Franklin Gothic Book" pitchFamily="34" charset="0"/>
        <a:ea typeface="ＭＳ Ｐゴシック" charset="-128"/>
        <a:cs typeface="ＭＳ Ｐゴシック" charset="-128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Franklin Gothic Book" pitchFamily="34" charset="0"/>
        <a:ea typeface="ＭＳ Ｐゴシック" charset="-128"/>
        <a:cs typeface="ＭＳ Ｐゴシック" charset="-128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Franklin Gothic Book" pitchFamily="34" charset="0"/>
        <a:ea typeface="ＭＳ Ｐゴシック" charset="-128"/>
        <a:cs typeface="ＭＳ Ｐゴシック" charset="-128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Franklin Gothic Book" pitchFamily="34" charset="0"/>
        <a:ea typeface="ＭＳ Ｐゴシック" charset="-128"/>
        <a:cs typeface="ＭＳ Ｐゴシック" charset="-128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Franklin Gothic Book" pitchFamily="34" charset="0"/>
        <a:ea typeface="ＭＳ Ｐゴシック" charset="-128"/>
        <a:cs typeface="ＭＳ Ｐゴシック" charset="-128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Franklin Gothic Book" pitchFamily="34" charset="0"/>
        <a:ea typeface="ＭＳ Ｐゴシック" charset="-128"/>
        <a:cs typeface="ＭＳ Ｐゴシック" charset="-128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Franklin Gothic Book" pitchFamily="34" charset="0"/>
        <a:ea typeface="ＭＳ Ｐゴシック" charset="-128"/>
        <a:cs typeface="ＭＳ Ｐゴシック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 prnWhat="handouts2" frameSlides="1"/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117" d="100"/>
          <a:sy n="117" d="100"/>
        </p:scale>
        <p:origin x="-6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F364C9-4359-FB4E-9D3D-8EB4D92ACC7A}" type="datetimeFigureOut">
              <a:rPr lang="en-US" smtClean="0"/>
              <a:pPr/>
              <a:t>10/5/15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C6F451-A3E3-3B47-ACB9-001BB755DF1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741CDEE-D093-3449-BA2B-DDF9F70E8961}" type="datetime1">
              <a:rPr lang="en-US"/>
              <a:pPr>
                <a:defRPr/>
              </a:pPr>
              <a:t>10/5/15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C30A5D1D-1501-E549-95C1-93C4525651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pitchFamily="4" charset="-128"/>
        <a:cs typeface="ヒラギノ角ゴ Pro W3" pitchFamily="4" charset="-128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pitchFamily="4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pitchFamily="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ヒラギノ角ゴ Pro W3" pitchFamily="4" charset="-128"/>
          <a:cs typeface="ヒラギノ角ゴ Pro W3" pitchFamily="4" charset="-128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ヒラギノ角ゴ Pro W3" pitchFamily="4" charset="-128"/>
          <a:cs typeface="ヒラギノ角ゴ Pro W3" pitchFamily="4" charset="-128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ヒラギノ角ゴ Pro W3" pitchFamily="4" charset="-128"/>
          <a:cs typeface="ヒラギノ角ゴ Pro W3" pitchFamily="4" charset="-128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ヒラギノ角ゴ Pro W3" pitchFamily="4" charset="-128"/>
          <a:cs typeface="ヒラギノ角ゴ Pro W3" pitchFamily="4" charset="-128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ヒラギノ角ゴ Pro W3" pitchFamily="4" charset="-128"/>
          <a:cs typeface="ヒラギノ角ゴ Pro W3" pitchFamily="4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ヒラギノ角ゴ Pro W3" pitchFamily="4" charset="-128"/>
          <a:cs typeface="ヒラギノ角ゴ Pro W3" pitchFamily="4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ヒラギノ角ゴ Pro W3" pitchFamily="4" charset="-128"/>
          <a:cs typeface="ヒラギノ角ゴ Pro W3" pitchFamily="4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ヒラギノ角ゴ Pro W3" pitchFamily="4" charset="-128"/>
          <a:cs typeface="ヒラギノ角ゴ Pro W3" pitchFamily="4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ヒラギノ角ゴ Pro W3" pitchFamily="4" charset="-128"/>
          <a:cs typeface="ヒラギノ角ゴ Pro W3" pitchFamily="4" charset="-128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pitchFamily="4" charset="0"/>
        <a:buChar char="•"/>
        <a:defRPr sz="3200" kern="1200">
          <a:solidFill>
            <a:schemeClr val="tx1"/>
          </a:solidFill>
          <a:latin typeface="+mn-lt"/>
          <a:ea typeface="ヒラギノ角ゴ Pro W3" pitchFamily="4" charset="-128"/>
          <a:cs typeface="ヒラギノ角ゴ Pro W3" pitchFamily="4" charset="-128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pitchFamily="4" charset="0"/>
        <a:buChar char="–"/>
        <a:defRPr sz="2800" kern="1200">
          <a:solidFill>
            <a:schemeClr val="tx1"/>
          </a:solidFill>
          <a:latin typeface="+mn-lt"/>
          <a:ea typeface="ヒラギノ角ゴ Pro W3" pitchFamily="4" charset="-128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pitchFamily="4" charset="0"/>
        <a:buChar char="•"/>
        <a:defRPr sz="2400" kern="1200">
          <a:solidFill>
            <a:schemeClr val="tx1"/>
          </a:solidFill>
          <a:latin typeface="+mn-lt"/>
          <a:ea typeface="ヒラギノ角ゴ Pro W3" pitchFamily="4" charset="-128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pitchFamily="4" charset="0"/>
        <a:buChar char="–"/>
        <a:defRPr sz="2000" kern="1200">
          <a:solidFill>
            <a:schemeClr val="tx1"/>
          </a:solidFill>
          <a:latin typeface="+mn-lt"/>
          <a:ea typeface="ヒラギノ角ゴ Pro W3" pitchFamily="4" charset="-128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pitchFamily="4" charset="0"/>
        <a:buChar char="»"/>
        <a:defRPr sz="2000" kern="1200">
          <a:solidFill>
            <a:schemeClr val="tx1"/>
          </a:solidFill>
          <a:latin typeface="+mn-lt"/>
          <a:ea typeface="ヒラギノ角ゴ Pro W3" pitchFamily="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b="1" dirty="0" smtClean="0">
                <a:latin typeface="Arial" pitchFamily="4" charset="0"/>
                <a:ea typeface="Arial" pitchFamily="4" charset="0"/>
                <a:cs typeface="Arial" pitchFamily="4" charset="0"/>
              </a:rPr>
              <a:t>Worship Space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52588"/>
            <a:ext cx="8229600" cy="4525962"/>
          </a:xfrm>
        </p:spPr>
        <p:txBody>
          <a:bodyPr/>
          <a:lstStyle/>
          <a:p>
            <a:pPr marL="514350" indent="-514350" algn="ctr" eaLnBrk="1" hangingPunct="1">
              <a:buFont typeface="Arial" pitchFamily="4" charset="0"/>
              <a:buNone/>
              <a:defRPr/>
            </a:pPr>
            <a:r>
              <a:rPr lang="en-US" b="1" dirty="0" smtClean="0">
                <a:solidFill>
                  <a:srgbClr val="7F7F7F"/>
                </a:solidFill>
              </a:rPr>
              <a:t>Lighting</a:t>
            </a:r>
          </a:p>
          <a:p>
            <a:pPr algn="ctr" eaLnBrk="1" hangingPunct="1">
              <a:buFont typeface="Arial" pitchFamily="4" charset="0"/>
              <a:buNone/>
              <a:defRPr/>
            </a:pPr>
            <a:r>
              <a:rPr lang="en-US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Steve </a:t>
            </a:r>
            <a:r>
              <a:rPr lang="en-US" sz="20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Elzinga</a:t>
            </a:r>
            <a:endParaRPr lang="en-US" sz="20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eaLnBrk="1" hangingPunct="1">
              <a:defRPr/>
            </a:pP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Content Placeholder 2"/>
          <p:cNvSpPr>
            <a:spLocks noGrp="1"/>
          </p:cNvSpPr>
          <p:nvPr>
            <p:ph idx="1"/>
          </p:nvPr>
        </p:nvSpPr>
        <p:spPr bwMode="auto">
          <a:xfrm>
            <a:off x="1563494" y="2719600"/>
            <a:ext cx="8229600" cy="2243876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>
              <a:buFont typeface="Arial" pitchFamily="4" charset="0"/>
              <a:buNone/>
            </a:pPr>
            <a:r>
              <a:rPr lang="en-US" sz="2400" dirty="0" smtClean="0"/>
              <a:t>And God said, “Let there be light.”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3"/>
          <p:cNvSpPr txBox="1">
            <a:spLocks/>
          </p:cNvSpPr>
          <p:nvPr/>
        </p:nvSpPr>
        <p:spPr bwMode="auto">
          <a:xfrm>
            <a:off x="458788" y="439014"/>
            <a:ext cx="8078787" cy="1201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r>
              <a:rPr lang="en-US" sz="3200" b="1" dirty="0" smtClean="0">
                <a:latin typeface="Arial" pitchFamily="4" charset="0"/>
              </a:rPr>
              <a:t>Lighting sources:</a:t>
            </a:r>
          </a:p>
          <a:p>
            <a:endParaRPr lang="en-US" sz="3200" b="1" dirty="0">
              <a:latin typeface="Arial" pitchFamily="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33951" y="1640751"/>
            <a:ext cx="7248892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3200" dirty="0" smtClean="0"/>
              <a:t>Natural light – the </a:t>
            </a:r>
            <a:r>
              <a:rPr lang="en-US" sz="3200" dirty="0" smtClean="0"/>
              <a:t>best, </a:t>
            </a:r>
            <a:r>
              <a:rPr lang="en-US" sz="3200" dirty="0" smtClean="0"/>
              <a:t>but hard to control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200" dirty="0" smtClean="0"/>
              <a:t>Fluorescent – </a:t>
            </a:r>
            <a:r>
              <a:rPr lang="en-US" sz="3200" dirty="0" smtClean="0"/>
              <a:t>cheap, </a:t>
            </a:r>
            <a:r>
              <a:rPr lang="en-US" sz="3200" dirty="0" smtClean="0"/>
              <a:t>but not very nice color and you cannot dim them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200" dirty="0" smtClean="0"/>
              <a:t>LED – Can be any color you want and can be controlled by a computer or DMX controller</a:t>
            </a:r>
          </a:p>
          <a:p>
            <a:pPr marL="457200" indent="-457200">
              <a:buFont typeface="+mj-lt"/>
              <a:buAutoNum type="arabicPeriod"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3"/>
          <p:cNvSpPr txBox="1">
            <a:spLocks/>
          </p:cNvSpPr>
          <p:nvPr/>
        </p:nvSpPr>
        <p:spPr bwMode="auto">
          <a:xfrm>
            <a:off x="458788" y="439014"/>
            <a:ext cx="8078787" cy="1201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r>
              <a:rPr lang="en-US" sz="3200" b="1" dirty="0" smtClean="0">
                <a:latin typeface="Arial" pitchFamily="4" charset="0"/>
              </a:rPr>
              <a:t>What can lighting do for the worship experience</a:t>
            </a:r>
          </a:p>
          <a:p>
            <a:endParaRPr lang="en-US" sz="3200" b="1" dirty="0">
              <a:latin typeface="Arial" pitchFamily="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33951" y="1640751"/>
            <a:ext cx="7248892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3200" dirty="0" smtClean="0"/>
              <a:t>Focus attention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200" dirty="0" smtClean="0"/>
              <a:t>Create mood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200" dirty="0" smtClean="0"/>
              <a:t>Give space variety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200" dirty="0" smtClean="0"/>
              <a:t>Decorate </a:t>
            </a:r>
          </a:p>
          <a:p>
            <a:pPr marL="457200" indent="-457200">
              <a:buFont typeface="+mj-lt"/>
              <a:buAutoNum type="arabicPeriod"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3"/>
          <p:cNvSpPr txBox="1">
            <a:spLocks/>
          </p:cNvSpPr>
          <p:nvPr/>
        </p:nvSpPr>
        <p:spPr bwMode="auto">
          <a:xfrm>
            <a:off x="458788" y="439014"/>
            <a:ext cx="8078787" cy="1201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r>
              <a:rPr lang="en-US" sz="3200" b="1" dirty="0" smtClean="0">
                <a:latin typeface="Arial" pitchFamily="4" charset="0"/>
              </a:rPr>
              <a:t>Common lighting mistakes</a:t>
            </a:r>
          </a:p>
          <a:p>
            <a:endParaRPr lang="en-US" sz="3200" b="1" dirty="0">
              <a:latin typeface="Arial" pitchFamily="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33951" y="1640751"/>
            <a:ext cx="724889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3200" dirty="0" smtClean="0"/>
              <a:t>Too much of everything lit up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200" dirty="0" smtClean="0"/>
              <a:t>Low light on stage players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200" dirty="0" smtClean="0"/>
              <a:t>Natural light overpowers the artificial light in the wrong areas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200" dirty="0" smtClean="0"/>
              <a:t>Too many switches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200" dirty="0" smtClean="0"/>
              <a:t>Can’t dim </a:t>
            </a:r>
          </a:p>
          <a:p>
            <a:pPr marL="457200" indent="-457200">
              <a:buFont typeface="+mj-lt"/>
              <a:buAutoNum type="arabicPeriod"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3"/>
          <p:cNvSpPr txBox="1">
            <a:spLocks/>
          </p:cNvSpPr>
          <p:nvPr/>
        </p:nvSpPr>
        <p:spPr bwMode="auto">
          <a:xfrm>
            <a:off x="458788" y="439014"/>
            <a:ext cx="8078787" cy="1201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r>
              <a:rPr lang="en-US" sz="3200" b="1" dirty="0" smtClean="0">
                <a:latin typeface="Arial" pitchFamily="4" charset="0"/>
              </a:rPr>
              <a:t>LED, </a:t>
            </a:r>
            <a:r>
              <a:rPr lang="en-US" sz="3200" b="1" dirty="0" smtClean="0">
                <a:latin typeface="Arial" pitchFamily="4" charset="0"/>
              </a:rPr>
              <a:t>DMX, </a:t>
            </a:r>
            <a:r>
              <a:rPr lang="en-US" sz="3200" b="1" dirty="0" smtClean="0">
                <a:latin typeface="Arial" pitchFamily="4" charset="0"/>
              </a:rPr>
              <a:t>and lighting revolution</a:t>
            </a:r>
          </a:p>
          <a:p>
            <a:endParaRPr lang="en-US" sz="3200" b="1" dirty="0">
              <a:latin typeface="Arial" pitchFamily="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97941" y="1640751"/>
            <a:ext cx="570920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3200" dirty="0" smtClean="0"/>
              <a:t>The old theater lighting</a:t>
            </a:r>
          </a:p>
          <a:p>
            <a:pPr marL="914400" lvl="1" indent="-457200">
              <a:buFont typeface="Arial"/>
              <a:buChar char="•"/>
            </a:pPr>
            <a:r>
              <a:rPr lang="en-US" sz="3200" dirty="0" smtClean="0"/>
              <a:t>Fennels</a:t>
            </a:r>
          </a:p>
          <a:p>
            <a:pPr marL="914400" lvl="1" indent="-457200">
              <a:buFont typeface="Arial"/>
              <a:buChar char="•"/>
            </a:pPr>
            <a:r>
              <a:rPr lang="en-US" sz="3200" dirty="0" smtClean="0"/>
              <a:t>Ellipsoid</a:t>
            </a:r>
          </a:p>
          <a:p>
            <a:pPr marL="914400" lvl="1" indent="-457200">
              <a:buFont typeface="Arial"/>
              <a:buChar char="•"/>
            </a:pPr>
            <a:r>
              <a:rPr lang="en-US" sz="3200" dirty="0" smtClean="0"/>
              <a:t>Old DMX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200" dirty="0" smtClean="0"/>
              <a:t>New LED theater lights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200" dirty="0" smtClean="0"/>
              <a:t>The</a:t>
            </a:r>
            <a:r>
              <a:rPr lang="en-US" sz="3200" dirty="0" smtClean="0"/>
              <a:t> New </a:t>
            </a:r>
            <a:r>
              <a:rPr lang="en-US" sz="3200" dirty="0" smtClean="0"/>
              <a:t>DMX control</a:t>
            </a:r>
          </a:p>
          <a:p>
            <a:pPr marL="457200" indent="-457200">
              <a:buFont typeface="+mj-lt"/>
              <a:buAutoNum type="arabicPeriod"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bldLvl="2"/>
    </p:bld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3"/>
          <p:cNvSpPr txBox="1">
            <a:spLocks/>
          </p:cNvSpPr>
          <p:nvPr/>
        </p:nvSpPr>
        <p:spPr bwMode="auto">
          <a:xfrm>
            <a:off x="458788" y="439014"/>
            <a:ext cx="8078787" cy="1201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r>
              <a:rPr lang="en-US" sz="3200" b="1" dirty="0" smtClean="0">
                <a:latin typeface="Arial" pitchFamily="4" charset="0"/>
              </a:rPr>
              <a:t>How lighting can enhance worship</a:t>
            </a:r>
          </a:p>
          <a:p>
            <a:endParaRPr lang="en-US" sz="3200" b="1" dirty="0">
              <a:latin typeface="Arial" pitchFamily="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33951" y="1640751"/>
            <a:ext cx="7248892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3200" dirty="0" smtClean="0"/>
              <a:t>Decoration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200" dirty="0" smtClean="0"/>
              <a:t>Focus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200" dirty="0" smtClean="0"/>
              <a:t>Mood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200" dirty="0" smtClean="0"/>
              <a:t>Variety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3547</TotalTime>
  <Words>138</Words>
  <Application>Microsoft Macintosh PowerPoint</Application>
  <PresentationFormat>On-screen Show (4:3)</PresentationFormat>
  <Paragraphs>31</Paragraphs>
  <Slides>7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Worship Space</vt:lpstr>
      <vt:lpstr>Slide 2</vt:lpstr>
      <vt:lpstr>Slide 3</vt:lpstr>
      <vt:lpstr>Slide 4</vt:lpstr>
      <vt:lpstr>Slide 5</vt:lpstr>
      <vt:lpstr>Slide 6</vt:lpstr>
      <vt:lpstr>Slide 7</vt:lpstr>
    </vt:vector>
  </TitlesOfParts>
  <Company>Christian Leaders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Hello </dc:title>
  <dc:creator>David Feddes</dc:creator>
  <cp:lastModifiedBy>Brianna Prince</cp:lastModifiedBy>
  <cp:revision>151</cp:revision>
  <cp:lastPrinted>2015-07-29T01:53:42Z</cp:lastPrinted>
  <dcterms:created xsi:type="dcterms:W3CDTF">2015-10-06T00:42:16Z</dcterms:created>
  <dcterms:modified xsi:type="dcterms:W3CDTF">2015-10-06T00:43:28Z</dcterms:modified>
</cp:coreProperties>
</file>