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8" r:id="rId12"/>
    <p:sldId id="269" r:id="rId13"/>
    <p:sldId id="267" r:id="rId1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4FF"/>
    <a:srgbClr val="EDEDED"/>
    <a:srgbClr val="0000CC"/>
    <a:srgbClr val="33CC33"/>
    <a:srgbClr val="FFF2CC"/>
    <a:srgbClr val="E7E9CC"/>
    <a:srgbClr val="33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A85FD3-072C-B843-9844-99CD6F9C9F97}" v="28" dt="2020-12-11T21:20:23.924"/>
  </p1510:revLst>
</p1510:revInfo>
</file>

<file path=ppt/tableStyles.xml><?xml version="1.0" encoding="utf-8"?>
<a:tblStyleLst xmlns:a="http://schemas.openxmlformats.org/drawingml/2006/main" def="{5C22544A-7EE6-4342-B048-85BDC9FD1C3A}">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4" d="100"/>
          <a:sy n="124" d="100"/>
        </p:scale>
        <p:origin x="5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raham castro juarez" userId="42e04ae371b34804" providerId="LiveId" clId="{183E4933-5D99-48AA-80AF-E346284B9343}"/>
    <pc:docChg chg="undo redo custSel addSld delSld modSld modMainMaster">
      <pc:chgData name="abraham castro juarez" userId="42e04ae371b34804" providerId="LiveId" clId="{183E4933-5D99-48AA-80AF-E346284B9343}" dt="2020-12-07T21:33:10.667" v="4836"/>
      <pc:docMkLst>
        <pc:docMk/>
      </pc:docMkLst>
      <pc:sldChg chg="setBg">
        <pc:chgData name="abraham castro juarez" userId="42e04ae371b34804" providerId="LiveId" clId="{183E4933-5D99-48AA-80AF-E346284B9343}" dt="2020-11-24T20:57:14.065" v="353"/>
        <pc:sldMkLst>
          <pc:docMk/>
          <pc:sldMk cId="1818484837" sldId="256"/>
        </pc:sldMkLst>
      </pc:sldChg>
      <pc:sldChg chg="modSp mod modTransition modAnim">
        <pc:chgData name="abraham castro juarez" userId="42e04ae371b34804" providerId="LiveId" clId="{183E4933-5D99-48AA-80AF-E346284B9343}" dt="2020-12-07T19:09:39.865" v="4696"/>
        <pc:sldMkLst>
          <pc:docMk/>
          <pc:sldMk cId="3775337987" sldId="257"/>
        </pc:sldMkLst>
        <pc:spChg chg="mod">
          <ac:chgData name="abraham castro juarez" userId="42e04ae371b34804" providerId="LiveId" clId="{183E4933-5D99-48AA-80AF-E346284B9343}" dt="2020-11-24T20:42:45.628" v="224" actId="1035"/>
          <ac:spMkLst>
            <pc:docMk/>
            <pc:sldMk cId="3775337987" sldId="257"/>
            <ac:spMk id="6" creationId="{1E57372B-8988-4B44-9302-E86E6079B59B}"/>
          </ac:spMkLst>
        </pc:spChg>
        <pc:spChg chg="mod">
          <ac:chgData name="abraham castro juarez" userId="42e04ae371b34804" providerId="LiveId" clId="{183E4933-5D99-48AA-80AF-E346284B9343}" dt="2020-11-25T01:02:57.694" v="3176" actId="2711"/>
          <ac:spMkLst>
            <pc:docMk/>
            <pc:sldMk cId="3775337987" sldId="257"/>
            <ac:spMk id="10" creationId="{640AC85F-04B9-4663-8293-CC5B0572EA57}"/>
          </ac:spMkLst>
        </pc:spChg>
        <pc:spChg chg="mod">
          <ac:chgData name="abraham castro juarez" userId="42e04ae371b34804" providerId="LiveId" clId="{183E4933-5D99-48AA-80AF-E346284B9343}" dt="2020-11-24T20:31:52.263" v="24" actId="1035"/>
          <ac:spMkLst>
            <pc:docMk/>
            <pc:sldMk cId="3775337987" sldId="257"/>
            <ac:spMk id="11" creationId="{03F51605-521A-425C-A10F-42147978BE5C}"/>
          </ac:spMkLst>
        </pc:spChg>
        <pc:spChg chg="mod">
          <ac:chgData name="abraham castro juarez" userId="42e04ae371b34804" providerId="LiveId" clId="{183E4933-5D99-48AA-80AF-E346284B9343}" dt="2020-11-24T20:31:55.507" v="37" actId="1035"/>
          <ac:spMkLst>
            <pc:docMk/>
            <pc:sldMk cId="3775337987" sldId="257"/>
            <ac:spMk id="12" creationId="{8C3C76E6-9785-4E11-8F39-F5CAEE005D57}"/>
          </ac:spMkLst>
        </pc:spChg>
        <pc:spChg chg="mod">
          <ac:chgData name="abraham castro juarez" userId="42e04ae371b34804" providerId="LiveId" clId="{183E4933-5D99-48AA-80AF-E346284B9343}" dt="2020-11-24T20:32:20.836" v="61" actId="1076"/>
          <ac:spMkLst>
            <pc:docMk/>
            <pc:sldMk cId="3775337987" sldId="257"/>
            <ac:spMk id="13" creationId="{E8346CC6-779A-4715-8209-4B1EA7F23D43}"/>
          </ac:spMkLst>
        </pc:spChg>
        <pc:spChg chg="mod">
          <ac:chgData name="abraham castro juarez" userId="42e04ae371b34804" providerId="LiveId" clId="{183E4933-5D99-48AA-80AF-E346284B9343}" dt="2020-11-24T20:32:00.491" v="56" actId="1035"/>
          <ac:spMkLst>
            <pc:docMk/>
            <pc:sldMk cId="3775337987" sldId="257"/>
            <ac:spMk id="14" creationId="{8A5E1311-A038-4264-9C2A-8784B4AC0665}"/>
          </ac:spMkLst>
        </pc:spChg>
        <pc:grpChg chg="mod">
          <ac:chgData name="abraham castro juarez" userId="42e04ae371b34804" providerId="LiveId" clId="{183E4933-5D99-48AA-80AF-E346284B9343}" dt="2020-11-25T01:03:20.723" v="3182" actId="1076"/>
          <ac:grpSpMkLst>
            <pc:docMk/>
            <pc:sldMk cId="3775337987" sldId="257"/>
            <ac:grpSpMk id="15" creationId="{96F9D43D-5D64-4166-AAEA-7D549F763FA8}"/>
          </ac:grpSpMkLst>
        </pc:grpChg>
        <pc:grpChg chg="mod">
          <ac:chgData name="abraham castro juarez" userId="42e04ae371b34804" providerId="LiveId" clId="{183E4933-5D99-48AA-80AF-E346284B9343}" dt="2020-11-25T01:03:18.819" v="3181" actId="1076"/>
          <ac:grpSpMkLst>
            <pc:docMk/>
            <pc:sldMk cId="3775337987" sldId="257"/>
            <ac:grpSpMk id="25" creationId="{A10807F3-ECF6-4692-92DA-A5C46B9CEADF}"/>
          </ac:grpSpMkLst>
        </pc:grpChg>
      </pc:sldChg>
      <pc:sldChg chg="addSp delSp modSp new mod modTransition modAnim">
        <pc:chgData name="abraham castro juarez" userId="42e04ae371b34804" providerId="LiveId" clId="{183E4933-5D99-48AA-80AF-E346284B9343}" dt="2020-12-07T19:09:31.581" v="4694"/>
        <pc:sldMkLst>
          <pc:docMk/>
          <pc:sldMk cId="816623670" sldId="258"/>
        </pc:sldMkLst>
        <pc:spChg chg="del">
          <ac:chgData name="abraham castro juarez" userId="42e04ae371b34804" providerId="LiveId" clId="{183E4933-5D99-48AA-80AF-E346284B9343}" dt="2020-11-24T20:40:16.956" v="178" actId="478"/>
          <ac:spMkLst>
            <pc:docMk/>
            <pc:sldMk cId="816623670" sldId="258"/>
            <ac:spMk id="2" creationId="{F9E65C21-2024-42AF-9E90-0F8526D9019B}"/>
          </ac:spMkLst>
        </pc:spChg>
        <pc:spChg chg="del">
          <ac:chgData name="abraham castro juarez" userId="42e04ae371b34804" providerId="LiveId" clId="{183E4933-5D99-48AA-80AF-E346284B9343}" dt="2020-11-24T20:40:18.211" v="179" actId="478"/>
          <ac:spMkLst>
            <pc:docMk/>
            <pc:sldMk cId="816623670" sldId="258"/>
            <ac:spMk id="3" creationId="{BC8DFDB0-2885-4CF9-B91D-437032DCA27D}"/>
          </ac:spMkLst>
        </pc:spChg>
        <pc:spChg chg="add mod">
          <ac:chgData name="abraham castro juarez" userId="42e04ae371b34804" providerId="LiveId" clId="{183E4933-5D99-48AA-80AF-E346284B9343}" dt="2020-11-24T21:00:15.010" v="409" actId="338"/>
          <ac:spMkLst>
            <pc:docMk/>
            <pc:sldMk cId="816623670" sldId="258"/>
            <ac:spMk id="6" creationId="{8BB254E4-E1BE-4A3C-B49B-81CACD62FA87}"/>
          </ac:spMkLst>
        </pc:spChg>
        <pc:spChg chg="mod">
          <ac:chgData name="abraham castro juarez" userId="42e04ae371b34804" providerId="LiveId" clId="{183E4933-5D99-48AA-80AF-E346284B9343}" dt="2020-11-24T20:58:56.227" v="398" actId="338"/>
          <ac:spMkLst>
            <pc:docMk/>
            <pc:sldMk cId="816623670" sldId="258"/>
            <ac:spMk id="9" creationId="{00580972-9828-45C8-BE0C-F281A1A2D914}"/>
          </ac:spMkLst>
        </pc:spChg>
        <pc:spChg chg="mod">
          <ac:chgData name="abraham castro juarez" userId="42e04ae371b34804" providerId="LiveId" clId="{183E4933-5D99-48AA-80AF-E346284B9343}" dt="2020-11-24T20:58:56.227" v="398" actId="338"/>
          <ac:spMkLst>
            <pc:docMk/>
            <pc:sldMk cId="816623670" sldId="258"/>
            <ac:spMk id="10" creationId="{7203BDB2-D492-485A-A9E6-8319360A0EFA}"/>
          </ac:spMkLst>
        </pc:spChg>
        <pc:spChg chg="mod">
          <ac:chgData name="abraham castro juarez" userId="42e04ae371b34804" providerId="LiveId" clId="{183E4933-5D99-48AA-80AF-E346284B9343}" dt="2020-11-24T20:58:56.227" v="398" actId="338"/>
          <ac:spMkLst>
            <pc:docMk/>
            <pc:sldMk cId="816623670" sldId="258"/>
            <ac:spMk id="11" creationId="{E5FEA30C-B4C1-4CBF-9EE8-074886CA4B6F}"/>
          </ac:spMkLst>
        </pc:spChg>
        <pc:spChg chg="mod">
          <ac:chgData name="abraham castro juarez" userId="42e04ae371b34804" providerId="LiveId" clId="{183E4933-5D99-48AA-80AF-E346284B9343}" dt="2020-11-24T20:58:56.227" v="398" actId="338"/>
          <ac:spMkLst>
            <pc:docMk/>
            <pc:sldMk cId="816623670" sldId="258"/>
            <ac:spMk id="12" creationId="{9BD85CE8-6E43-47A6-AEC4-8F6C01D0FD4D}"/>
          </ac:spMkLst>
        </pc:spChg>
        <pc:spChg chg="mod">
          <ac:chgData name="abraham castro juarez" userId="42e04ae371b34804" providerId="LiveId" clId="{183E4933-5D99-48AA-80AF-E346284B9343}" dt="2020-11-24T20:58:56.227" v="398" actId="338"/>
          <ac:spMkLst>
            <pc:docMk/>
            <pc:sldMk cId="816623670" sldId="258"/>
            <ac:spMk id="13" creationId="{735BEF99-89EC-4D59-8546-469C5D9A9AD8}"/>
          </ac:spMkLst>
        </pc:spChg>
        <pc:spChg chg="mod">
          <ac:chgData name="abraham castro juarez" userId="42e04ae371b34804" providerId="LiveId" clId="{183E4933-5D99-48AA-80AF-E346284B9343}" dt="2020-11-24T20:58:56.227" v="398" actId="338"/>
          <ac:spMkLst>
            <pc:docMk/>
            <pc:sldMk cId="816623670" sldId="258"/>
            <ac:spMk id="14" creationId="{2701E92D-3AB7-480C-858D-DD97BB2671BF}"/>
          </ac:spMkLst>
        </pc:spChg>
        <pc:spChg chg="mod">
          <ac:chgData name="abraham castro juarez" userId="42e04ae371b34804" providerId="LiveId" clId="{183E4933-5D99-48AA-80AF-E346284B9343}" dt="2020-11-24T20:58:56.227" v="398" actId="338"/>
          <ac:spMkLst>
            <pc:docMk/>
            <pc:sldMk cId="816623670" sldId="258"/>
            <ac:spMk id="15" creationId="{27430411-485B-4A70-8FA3-0C7E31F0E5CC}"/>
          </ac:spMkLst>
        </pc:spChg>
        <pc:spChg chg="mod">
          <ac:chgData name="abraham castro juarez" userId="42e04ae371b34804" providerId="LiveId" clId="{183E4933-5D99-48AA-80AF-E346284B9343}" dt="2020-11-24T20:58:56.227" v="398" actId="338"/>
          <ac:spMkLst>
            <pc:docMk/>
            <pc:sldMk cId="816623670" sldId="258"/>
            <ac:spMk id="16" creationId="{26C30919-824A-4DD9-ABD7-F424254A9728}"/>
          </ac:spMkLst>
        </pc:spChg>
        <pc:spChg chg="mod">
          <ac:chgData name="abraham castro juarez" userId="42e04ae371b34804" providerId="LiveId" clId="{183E4933-5D99-48AA-80AF-E346284B9343}" dt="2020-11-24T20:58:56.227" v="398" actId="338"/>
          <ac:spMkLst>
            <pc:docMk/>
            <pc:sldMk cId="816623670" sldId="258"/>
            <ac:spMk id="17" creationId="{43B2E56C-F9EE-4784-8A7E-E919C0F01DD4}"/>
          </ac:spMkLst>
        </pc:spChg>
        <pc:spChg chg="mod">
          <ac:chgData name="abraham castro juarez" userId="42e04ae371b34804" providerId="LiveId" clId="{183E4933-5D99-48AA-80AF-E346284B9343}" dt="2020-11-24T20:58:56.227" v="398" actId="338"/>
          <ac:spMkLst>
            <pc:docMk/>
            <pc:sldMk cId="816623670" sldId="258"/>
            <ac:spMk id="18" creationId="{55E00B8E-66F4-458B-B460-B105958B424F}"/>
          </ac:spMkLst>
        </pc:spChg>
        <pc:spChg chg="mod">
          <ac:chgData name="abraham castro juarez" userId="42e04ae371b34804" providerId="LiveId" clId="{183E4933-5D99-48AA-80AF-E346284B9343}" dt="2020-11-24T20:58:56.227" v="398" actId="338"/>
          <ac:spMkLst>
            <pc:docMk/>
            <pc:sldMk cId="816623670" sldId="258"/>
            <ac:spMk id="19" creationId="{785C0DE3-411B-4F64-BF04-13DB237333B8}"/>
          </ac:spMkLst>
        </pc:spChg>
        <pc:spChg chg="mod">
          <ac:chgData name="abraham castro juarez" userId="42e04ae371b34804" providerId="LiveId" clId="{183E4933-5D99-48AA-80AF-E346284B9343}" dt="2020-11-24T20:58:56.227" v="398" actId="338"/>
          <ac:spMkLst>
            <pc:docMk/>
            <pc:sldMk cId="816623670" sldId="258"/>
            <ac:spMk id="20" creationId="{308E237D-D44A-4511-A144-F4E50C081EE3}"/>
          </ac:spMkLst>
        </pc:spChg>
        <pc:spChg chg="mod">
          <ac:chgData name="abraham castro juarez" userId="42e04ae371b34804" providerId="LiveId" clId="{183E4933-5D99-48AA-80AF-E346284B9343}" dt="2020-11-24T20:58:56.227" v="398" actId="338"/>
          <ac:spMkLst>
            <pc:docMk/>
            <pc:sldMk cId="816623670" sldId="258"/>
            <ac:spMk id="21" creationId="{23141ACB-F331-49E2-9642-78A80F7072E8}"/>
          </ac:spMkLst>
        </pc:spChg>
        <pc:spChg chg="mod">
          <ac:chgData name="abraham castro juarez" userId="42e04ae371b34804" providerId="LiveId" clId="{183E4933-5D99-48AA-80AF-E346284B9343}" dt="2020-11-24T20:58:56.227" v="398" actId="338"/>
          <ac:spMkLst>
            <pc:docMk/>
            <pc:sldMk cId="816623670" sldId="258"/>
            <ac:spMk id="22" creationId="{CE9F34CF-2376-4E94-8E75-1389D51CA784}"/>
          </ac:spMkLst>
        </pc:spChg>
        <pc:spChg chg="mod">
          <ac:chgData name="abraham castro juarez" userId="42e04ae371b34804" providerId="LiveId" clId="{183E4933-5D99-48AA-80AF-E346284B9343}" dt="2020-11-24T20:58:56.227" v="398" actId="338"/>
          <ac:spMkLst>
            <pc:docMk/>
            <pc:sldMk cId="816623670" sldId="258"/>
            <ac:spMk id="23" creationId="{43F1B340-EE89-4821-9E3B-95216108984B}"/>
          </ac:spMkLst>
        </pc:spChg>
        <pc:spChg chg="mod">
          <ac:chgData name="abraham castro juarez" userId="42e04ae371b34804" providerId="LiveId" clId="{183E4933-5D99-48AA-80AF-E346284B9343}" dt="2020-11-24T20:58:56.227" v="398" actId="338"/>
          <ac:spMkLst>
            <pc:docMk/>
            <pc:sldMk cId="816623670" sldId="258"/>
            <ac:spMk id="24" creationId="{F43DB541-C800-4C2C-897A-8FB8DC72441D}"/>
          </ac:spMkLst>
        </pc:spChg>
        <pc:spChg chg="mod">
          <ac:chgData name="abraham castro juarez" userId="42e04ae371b34804" providerId="LiveId" clId="{183E4933-5D99-48AA-80AF-E346284B9343}" dt="2020-11-24T20:58:56.227" v="398" actId="338"/>
          <ac:spMkLst>
            <pc:docMk/>
            <pc:sldMk cId="816623670" sldId="258"/>
            <ac:spMk id="25" creationId="{4DAC79A2-2D60-424B-821A-C657708BE96E}"/>
          </ac:spMkLst>
        </pc:spChg>
        <pc:spChg chg="mod">
          <ac:chgData name="abraham castro juarez" userId="42e04ae371b34804" providerId="LiveId" clId="{183E4933-5D99-48AA-80AF-E346284B9343}" dt="2020-11-24T20:58:56.227" v="398" actId="338"/>
          <ac:spMkLst>
            <pc:docMk/>
            <pc:sldMk cId="816623670" sldId="258"/>
            <ac:spMk id="26" creationId="{CCA03B23-6125-4D25-958D-0F0A56731914}"/>
          </ac:spMkLst>
        </pc:spChg>
        <pc:spChg chg="mod">
          <ac:chgData name="abraham castro juarez" userId="42e04ae371b34804" providerId="LiveId" clId="{183E4933-5D99-48AA-80AF-E346284B9343}" dt="2020-11-24T20:58:56.227" v="398" actId="338"/>
          <ac:spMkLst>
            <pc:docMk/>
            <pc:sldMk cId="816623670" sldId="258"/>
            <ac:spMk id="27" creationId="{8F217A8D-D939-4631-B072-40A0C15A42F4}"/>
          </ac:spMkLst>
        </pc:spChg>
        <pc:spChg chg="mod">
          <ac:chgData name="abraham castro juarez" userId="42e04ae371b34804" providerId="LiveId" clId="{183E4933-5D99-48AA-80AF-E346284B9343}" dt="2020-11-24T20:58:56.227" v="398" actId="338"/>
          <ac:spMkLst>
            <pc:docMk/>
            <pc:sldMk cId="816623670" sldId="258"/>
            <ac:spMk id="28" creationId="{0B27D13F-21D4-4314-B711-07E599051790}"/>
          </ac:spMkLst>
        </pc:spChg>
        <pc:spChg chg="mod">
          <ac:chgData name="abraham castro juarez" userId="42e04ae371b34804" providerId="LiveId" clId="{183E4933-5D99-48AA-80AF-E346284B9343}" dt="2020-11-24T20:58:56.227" v="398" actId="338"/>
          <ac:spMkLst>
            <pc:docMk/>
            <pc:sldMk cId="816623670" sldId="258"/>
            <ac:spMk id="29" creationId="{40F8235D-A609-44B7-8463-2BBC5E9870B3}"/>
          </ac:spMkLst>
        </pc:spChg>
        <pc:spChg chg="mod">
          <ac:chgData name="abraham castro juarez" userId="42e04ae371b34804" providerId="LiveId" clId="{183E4933-5D99-48AA-80AF-E346284B9343}" dt="2020-11-24T20:58:56.227" v="398" actId="338"/>
          <ac:spMkLst>
            <pc:docMk/>
            <pc:sldMk cId="816623670" sldId="258"/>
            <ac:spMk id="30" creationId="{99E89A7B-8C6A-4B19-A5A5-7B08958EAB94}"/>
          </ac:spMkLst>
        </pc:spChg>
        <pc:spChg chg="mod">
          <ac:chgData name="abraham castro juarez" userId="42e04ae371b34804" providerId="LiveId" clId="{183E4933-5D99-48AA-80AF-E346284B9343}" dt="2020-11-24T20:58:56.227" v="398" actId="338"/>
          <ac:spMkLst>
            <pc:docMk/>
            <pc:sldMk cId="816623670" sldId="258"/>
            <ac:spMk id="31" creationId="{DBAA60E0-820E-49D6-9722-2C5809F6BBE3}"/>
          </ac:spMkLst>
        </pc:spChg>
        <pc:spChg chg="mod">
          <ac:chgData name="abraham castro juarez" userId="42e04ae371b34804" providerId="LiveId" clId="{183E4933-5D99-48AA-80AF-E346284B9343}" dt="2020-11-24T21:19:26.228" v="555"/>
          <ac:spMkLst>
            <pc:docMk/>
            <pc:sldMk cId="816623670" sldId="258"/>
            <ac:spMk id="337" creationId="{A0C48852-B9F4-4732-9CED-B0EB27C06757}"/>
          </ac:spMkLst>
        </pc:spChg>
        <pc:spChg chg="mod">
          <ac:chgData name="abraham castro juarez" userId="42e04ae371b34804" providerId="LiveId" clId="{183E4933-5D99-48AA-80AF-E346284B9343}" dt="2020-11-24T21:19:26.228" v="555"/>
          <ac:spMkLst>
            <pc:docMk/>
            <pc:sldMk cId="816623670" sldId="258"/>
            <ac:spMk id="338" creationId="{4184F552-BA02-4192-A0B6-C08A912DBA0B}"/>
          </ac:spMkLst>
        </pc:spChg>
        <pc:spChg chg="mod">
          <ac:chgData name="abraham castro juarez" userId="42e04ae371b34804" providerId="LiveId" clId="{183E4933-5D99-48AA-80AF-E346284B9343}" dt="2020-11-24T21:19:26.228" v="555"/>
          <ac:spMkLst>
            <pc:docMk/>
            <pc:sldMk cId="816623670" sldId="258"/>
            <ac:spMk id="339" creationId="{A1674CFE-3145-4FC2-8459-EF3E33C2813D}"/>
          </ac:spMkLst>
        </pc:spChg>
        <pc:spChg chg="mod">
          <ac:chgData name="abraham castro juarez" userId="42e04ae371b34804" providerId="LiveId" clId="{183E4933-5D99-48AA-80AF-E346284B9343}" dt="2020-11-24T21:19:26.228" v="555"/>
          <ac:spMkLst>
            <pc:docMk/>
            <pc:sldMk cId="816623670" sldId="258"/>
            <ac:spMk id="340" creationId="{4DCDA3D7-8B2D-488F-A988-6652B610A5CF}"/>
          </ac:spMkLst>
        </pc:spChg>
        <pc:spChg chg="mod">
          <ac:chgData name="abraham castro juarez" userId="42e04ae371b34804" providerId="LiveId" clId="{183E4933-5D99-48AA-80AF-E346284B9343}" dt="2020-11-24T21:19:26.228" v="555"/>
          <ac:spMkLst>
            <pc:docMk/>
            <pc:sldMk cId="816623670" sldId="258"/>
            <ac:spMk id="341" creationId="{A8E69FFB-90AB-41EE-BD4A-B5CAD64F521E}"/>
          </ac:spMkLst>
        </pc:spChg>
        <pc:spChg chg="mod">
          <ac:chgData name="abraham castro juarez" userId="42e04ae371b34804" providerId="LiveId" clId="{183E4933-5D99-48AA-80AF-E346284B9343}" dt="2020-11-24T21:19:26.228" v="555"/>
          <ac:spMkLst>
            <pc:docMk/>
            <pc:sldMk cId="816623670" sldId="258"/>
            <ac:spMk id="342" creationId="{4052FCFC-C9E4-4842-B97F-4740F5DF1194}"/>
          </ac:spMkLst>
        </pc:spChg>
        <pc:spChg chg="mod">
          <ac:chgData name="abraham castro juarez" userId="42e04ae371b34804" providerId="LiveId" clId="{183E4933-5D99-48AA-80AF-E346284B9343}" dt="2020-11-24T21:19:26.228" v="555"/>
          <ac:spMkLst>
            <pc:docMk/>
            <pc:sldMk cId="816623670" sldId="258"/>
            <ac:spMk id="343" creationId="{1F75B8BD-098D-4DB3-9828-73B6C791BA1C}"/>
          </ac:spMkLst>
        </pc:spChg>
        <pc:spChg chg="mod">
          <ac:chgData name="abraham castro juarez" userId="42e04ae371b34804" providerId="LiveId" clId="{183E4933-5D99-48AA-80AF-E346284B9343}" dt="2020-11-24T21:19:26.228" v="555"/>
          <ac:spMkLst>
            <pc:docMk/>
            <pc:sldMk cId="816623670" sldId="258"/>
            <ac:spMk id="344" creationId="{0DF02299-2F25-4932-9D38-AAD20E60BC67}"/>
          </ac:spMkLst>
        </pc:spChg>
        <pc:spChg chg="mod">
          <ac:chgData name="abraham castro juarez" userId="42e04ae371b34804" providerId="LiveId" clId="{183E4933-5D99-48AA-80AF-E346284B9343}" dt="2020-11-24T21:19:26.228" v="555"/>
          <ac:spMkLst>
            <pc:docMk/>
            <pc:sldMk cId="816623670" sldId="258"/>
            <ac:spMk id="345" creationId="{05489333-29ED-4F51-AB97-6A49E2AA6E24}"/>
          </ac:spMkLst>
        </pc:spChg>
        <pc:spChg chg="mod">
          <ac:chgData name="abraham castro juarez" userId="42e04ae371b34804" providerId="LiveId" clId="{183E4933-5D99-48AA-80AF-E346284B9343}" dt="2020-11-24T21:19:26.228" v="555"/>
          <ac:spMkLst>
            <pc:docMk/>
            <pc:sldMk cId="816623670" sldId="258"/>
            <ac:spMk id="346" creationId="{2BE6A522-BD12-4858-9C4A-B5E36D5BBC12}"/>
          </ac:spMkLst>
        </pc:spChg>
        <pc:spChg chg="mod">
          <ac:chgData name="abraham castro juarez" userId="42e04ae371b34804" providerId="LiveId" clId="{183E4933-5D99-48AA-80AF-E346284B9343}" dt="2020-11-24T21:19:26.228" v="555"/>
          <ac:spMkLst>
            <pc:docMk/>
            <pc:sldMk cId="816623670" sldId="258"/>
            <ac:spMk id="347" creationId="{9AF2D9C2-F343-4A75-8962-8CCD0611C724}"/>
          </ac:spMkLst>
        </pc:spChg>
        <pc:spChg chg="mod">
          <ac:chgData name="abraham castro juarez" userId="42e04ae371b34804" providerId="LiveId" clId="{183E4933-5D99-48AA-80AF-E346284B9343}" dt="2020-11-24T21:19:26.228" v="555"/>
          <ac:spMkLst>
            <pc:docMk/>
            <pc:sldMk cId="816623670" sldId="258"/>
            <ac:spMk id="348" creationId="{B0E7122E-A4A2-4BA9-ABB7-5DD386019762}"/>
          </ac:spMkLst>
        </pc:spChg>
        <pc:spChg chg="mod">
          <ac:chgData name="abraham castro juarez" userId="42e04ae371b34804" providerId="LiveId" clId="{183E4933-5D99-48AA-80AF-E346284B9343}" dt="2020-11-24T21:19:26.228" v="555"/>
          <ac:spMkLst>
            <pc:docMk/>
            <pc:sldMk cId="816623670" sldId="258"/>
            <ac:spMk id="349" creationId="{EE7C08F8-38DA-4F5D-872E-126932A132D7}"/>
          </ac:spMkLst>
        </pc:spChg>
        <pc:spChg chg="mod">
          <ac:chgData name="abraham castro juarez" userId="42e04ae371b34804" providerId="LiveId" clId="{183E4933-5D99-48AA-80AF-E346284B9343}" dt="2020-11-24T21:19:26.228" v="555"/>
          <ac:spMkLst>
            <pc:docMk/>
            <pc:sldMk cId="816623670" sldId="258"/>
            <ac:spMk id="350" creationId="{6ADB66E2-73D8-4467-843C-2A27B048741C}"/>
          </ac:spMkLst>
        </pc:spChg>
        <pc:spChg chg="mod">
          <ac:chgData name="abraham castro juarez" userId="42e04ae371b34804" providerId="LiveId" clId="{183E4933-5D99-48AA-80AF-E346284B9343}" dt="2020-11-24T21:19:26.228" v="555"/>
          <ac:spMkLst>
            <pc:docMk/>
            <pc:sldMk cId="816623670" sldId="258"/>
            <ac:spMk id="351" creationId="{E336954A-F165-4D47-8831-AB4460146820}"/>
          </ac:spMkLst>
        </pc:spChg>
        <pc:spChg chg="mod">
          <ac:chgData name="abraham castro juarez" userId="42e04ae371b34804" providerId="LiveId" clId="{183E4933-5D99-48AA-80AF-E346284B9343}" dt="2020-11-24T21:19:26.228" v="555"/>
          <ac:spMkLst>
            <pc:docMk/>
            <pc:sldMk cId="816623670" sldId="258"/>
            <ac:spMk id="352" creationId="{8416585A-41A1-4C52-A9BC-844C390E6A5C}"/>
          </ac:spMkLst>
        </pc:spChg>
        <pc:spChg chg="mod">
          <ac:chgData name="abraham castro juarez" userId="42e04ae371b34804" providerId="LiveId" clId="{183E4933-5D99-48AA-80AF-E346284B9343}" dt="2020-11-24T20:58:56.227" v="398" actId="338"/>
          <ac:spMkLst>
            <pc:docMk/>
            <pc:sldMk cId="816623670" sldId="258"/>
            <ac:spMk id="1024" creationId="{368C93AB-F3B3-4D65-8947-3C98B651D743}"/>
          </ac:spMkLst>
        </pc:spChg>
        <pc:spChg chg="mod">
          <ac:chgData name="abraham castro juarez" userId="42e04ae371b34804" providerId="LiveId" clId="{183E4933-5D99-48AA-80AF-E346284B9343}" dt="2020-11-24T20:58:56.227" v="398" actId="338"/>
          <ac:spMkLst>
            <pc:docMk/>
            <pc:sldMk cId="816623670" sldId="258"/>
            <ac:spMk id="1025" creationId="{4E67A792-6389-44EC-A449-DACCB65DDA20}"/>
          </ac:spMkLst>
        </pc:spChg>
        <pc:spChg chg="mod">
          <ac:chgData name="abraham castro juarez" userId="42e04ae371b34804" providerId="LiveId" clId="{183E4933-5D99-48AA-80AF-E346284B9343}" dt="2020-11-24T20:58:56.227" v="398" actId="338"/>
          <ac:spMkLst>
            <pc:docMk/>
            <pc:sldMk cId="816623670" sldId="258"/>
            <ac:spMk id="1026" creationId="{67EF834C-12C0-4F79-9910-1CFE4029C4C6}"/>
          </ac:spMkLst>
        </pc:spChg>
        <pc:spChg chg="mod">
          <ac:chgData name="abraham castro juarez" userId="42e04ae371b34804" providerId="LiveId" clId="{183E4933-5D99-48AA-80AF-E346284B9343}" dt="2020-11-24T20:58:56.227" v="398" actId="338"/>
          <ac:spMkLst>
            <pc:docMk/>
            <pc:sldMk cId="816623670" sldId="258"/>
            <ac:spMk id="1027" creationId="{EA771CDB-F0E0-43DA-90E6-68D81FD1AE4A}"/>
          </ac:spMkLst>
        </pc:spChg>
        <pc:spChg chg="mod">
          <ac:chgData name="abraham castro juarez" userId="42e04ae371b34804" providerId="LiveId" clId="{183E4933-5D99-48AA-80AF-E346284B9343}" dt="2020-11-24T20:58:56.227" v="398" actId="338"/>
          <ac:spMkLst>
            <pc:docMk/>
            <pc:sldMk cId="816623670" sldId="258"/>
            <ac:spMk id="1028" creationId="{937CBB90-22A3-471D-A4B2-AA53FEE25AB1}"/>
          </ac:spMkLst>
        </pc:spChg>
        <pc:spChg chg="mod">
          <ac:chgData name="abraham castro juarez" userId="42e04ae371b34804" providerId="LiveId" clId="{183E4933-5D99-48AA-80AF-E346284B9343}" dt="2020-11-24T20:58:56.227" v="398" actId="338"/>
          <ac:spMkLst>
            <pc:docMk/>
            <pc:sldMk cId="816623670" sldId="258"/>
            <ac:spMk id="1029" creationId="{09A3CD4E-4A2B-4647-ACDC-6BC934CDBE25}"/>
          </ac:spMkLst>
        </pc:spChg>
        <pc:spChg chg="mod">
          <ac:chgData name="abraham castro juarez" userId="42e04ae371b34804" providerId="LiveId" clId="{183E4933-5D99-48AA-80AF-E346284B9343}" dt="2020-11-24T20:58:56.227" v="398" actId="338"/>
          <ac:spMkLst>
            <pc:docMk/>
            <pc:sldMk cId="816623670" sldId="258"/>
            <ac:spMk id="1031" creationId="{9BA56E75-7E7A-4595-9288-23888C0BDE86}"/>
          </ac:spMkLst>
        </pc:spChg>
        <pc:spChg chg="mod">
          <ac:chgData name="abraham castro juarez" userId="42e04ae371b34804" providerId="LiveId" clId="{183E4933-5D99-48AA-80AF-E346284B9343}" dt="2020-11-24T20:58:56.227" v="398" actId="338"/>
          <ac:spMkLst>
            <pc:docMk/>
            <pc:sldMk cId="816623670" sldId="258"/>
            <ac:spMk id="1032" creationId="{7020E63B-69DA-4A06-A033-898AE2EA0FCE}"/>
          </ac:spMkLst>
        </pc:spChg>
        <pc:spChg chg="mod">
          <ac:chgData name="abraham castro juarez" userId="42e04ae371b34804" providerId="LiveId" clId="{183E4933-5D99-48AA-80AF-E346284B9343}" dt="2020-11-24T20:58:56.227" v="398" actId="338"/>
          <ac:spMkLst>
            <pc:docMk/>
            <pc:sldMk cId="816623670" sldId="258"/>
            <ac:spMk id="1034" creationId="{0CA10E02-3514-4353-8F4A-A4C27996B239}"/>
          </ac:spMkLst>
        </pc:spChg>
        <pc:spChg chg="mod">
          <ac:chgData name="abraham castro juarez" userId="42e04ae371b34804" providerId="LiveId" clId="{183E4933-5D99-48AA-80AF-E346284B9343}" dt="2020-11-24T20:58:56.227" v="398" actId="338"/>
          <ac:spMkLst>
            <pc:docMk/>
            <pc:sldMk cId="816623670" sldId="258"/>
            <ac:spMk id="1035" creationId="{3B190BB1-397D-4D1A-8EFD-4B09D95D24C9}"/>
          </ac:spMkLst>
        </pc:spChg>
        <pc:spChg chg="mod">
          <ac:chgData name="abraham castro juarez" userId="42e04ae371b34804" providerId="LiveId" clId="{183E4933-5D99-48AA-80AF-E346284B9343}" dt="2020-11-24T20:58:56.227" v="398" actId="338"/>
          <ac:spMkLst>
            <pc:docMk/>
            <pc:sldMk cId="816623670" sldId="258"/>
            <ac:spMk id="1037" creationId="{DE935131-4CAE-40E6-A803-9ED5A9CCF47B}"/>
          </ac:spMkLst>
        </pc:spChg>
        <pc:spChg chg="mod">
          <ac:chgData name="abraham castro juarez" userId="42e04ae371b34804" providerId="LiveId" clId="{183E4933-5D99-48AA-80AF-E346284B9343}" dt="2020-11-24T20:58:56.227" v="398" actId="338"/>
          <ac:spMkLst>
            <pc:docMk/>
            <pc:sldMk cId="816623670" sldId="258"/>
            <ac:spMk id="1038" creationId="{452B9697-360E-49E8-B632-474C20A7DC10}"/>
          </ac:spMkLst>
        </pc:spChg>
        <pc:spChg chg="mod">
          <ac:chgData name="abraham castro juarez" userId="42e04ae371b34804" providerId="LiveId" clId="{183E4933-5D99-48AA-80AF-E346284B9343}" dt="2020-11-24T20:58:56.227" v="398" actId="338"/>
          <ac:spMkLst>
            <pc:docMk/>
            <pc:sldMk cId="816623670" sldId="258"/>
            <ac:spMk id="1040" creationId="{E33631AA-4057-4826-BEF7-AA9F743D5278}"/>
          </ac:spMkLst>
        </pc:spChg>
        <pc:spChg chg="mod">
          <ac:chgData name="abraham castro juarez" userId="42e04ae371b34804" providerId="LiveId" clId="{183E4933-5D99-48AA-80AF-E346284B9343}" dt="2020-11-24T20:58:56.227" v="398" actId="338"/>
          <ac:spMkLst>
            <pc:docMk/>
            <pc:sldMk cId="816623670" sldId="258"/>
            <ac:spMk id="1041" creationId="{B67F8DC1-1535-4E27-AF9C-5A082569613A}"/>
          </ac:spMkLst>
        </pc:spChg>
        <pc:spChg chg="mod">
          <ac:chgData name="abraham castro juarez" userId="42e04ae371b34804" providerId="LiveId" clId="{183E4933-5D99-48AA-80AF-E346284B9343}" dt="2020-11-24T20:58:56.227" v="398" actId="338"/>
          <ac:spMkLst>
            <pc:docMk/>
            <pc:sldMk cId="816623670" sldId="258"/>
            <ac:spMk id="1043" creationId="{E8AD5D60-A944-4C6B-B411-BEE893F0A61B}"/>
          </ac:spMkLst>
        </pc:spChg>
        <pc:spChg chg="mod">
          <ac:chgData name="abraham castro juarez" userId="42e04ae371b34804" providerId="LiveId" clId="{183E4933-5D99-48AA-80AF-E346284B9343}" dt="2020-11-24T20:58:56.227" v="398" actId="338"/>
          <ac:spMkLst>
            <pc:docMk/>
            <pc:sldMk cId="816623670" sldId="258"/>
            <ac:spMk id="1044" creationId="{FED2D997-0921-4A58-B2C1-ED7CE12EED23}"/>
          </ac:spMkLst>
        </pc:spChg>
        <pc:spChg chg="mod">
          <ac:chgData name="abraham castro juarez" userId="42e04ae371b34804" providerId="LiveId" clId="{183E4933-5D99-48AA-80AF-E346284B9343}" dt="2020-11-24T20:58:56.227" v="398" actId="338"/>
          <ac:spMkLst>
            <pc:docMk/>
            <pc:sldMk cId="816623670" sldId="258"/>
            <ac:spMk id="1046" creationId="{FF481FAD-FBD0-40D9-B6EB-1CB3C213BA51}"/>
          </ac:spMkLst>
        </pc:spChg>
        <pc:spChg chg="mod">
          <ac:chgData name="abraham castro juarez" userId="42e04ae371b34804" providerId="LiveId" clId="{183E4933-5D99-48AA-80AF-E346284B9343}" dt="2020-11-24T20:58:56.227" v="398" actId="338"/>
          <ac:spMkLst>
            <pc:docMk/>
            <pc:sldMk cId="816623670" sldId="258"/>
            <ac:spMk id="1047" creationId="{C9F28E85-4D60-4D77-9F7F-F30D176C0695}"/>
          </ac:spMkLst>
        </pc:spChg>
        <pc:spChg chg="mod">
          <ac:chgData name="abraham castro juarez" userId="42e04ae371b34804" providerId="LiveId" clId="{183E4933-5D99-48AA-80AF-E346284B9343}" dt="2020-11-24T20:58:56.227" v="398" actId="338"/>
          <ac:spMkLst>
            <pc:docMk/>
            <pc:sldMk cId="816623670" sldId="258"/>
            <ac:spMk id="1049" creationId="{C07F4724-0F4E-4DE5-AF7C-C5633B665722}"/>
          </ac:spMkLst>
        </pc:spChg>
        <pc:spChg chg="mod">
          <ac:chgData name="abraham castro juarez" userId="42e04ae371b34804" providerId="LiveId" clId="{183E4933-5D99-48AA-80AF-E346284B9343}" dt="2020-11-24T20:58:56.227" v="398" actId="338"/>
          <ac:spMkLst>
            <pc:docMk/>
            <pc:sldMk cId="816623670" sldId="258"/>
            <ac:spMk id="1050" creationId="{176E5672-8B76-45EA-964E-7E15B49D8D94}"/>
          </ac:spMkLst>
        </pc:spChg>
        <pc:spChg chg="mod">
          <ac:chgData name="abraham castro juarez" userId="42e04ae371b34804" providerId="LiveId" clId="{183E4933-5D99-48AA-80AF-E346284B9343}" dt="2020-11-24T20:58:56.227" v="398" actId="338"/>
          <ac:spMkLst>
            <pc:docMk/>
            <pc:sldMk cId="816623670" sldId="258"/>
            <ac:spMk id="1052" creationId="{D669DD63-642C-4D40-B4A8-33F9ABE56271}"/>
          </ac:spMkLst>
        </pc:spChg>
        <pc:spChg chg="mod">
          <ac:chgData name="abraham castro juarez" userId="42e04ae371b34804" providerId="LiveId" clId="{183E4933-5D99-48AA-80AF-E346284B9343}" dt="2020-11-24T20:58:56.227" v="398" actId="338"/>
          <ac:spMkLst>
            <pc:docMk/>
            <pc:sldMk cId="816623670" sldId="258"/>
            <ac:spMk id="1053" creationId="{305CEFEB-775A-478C-B723-54B1B891E045}"/>
          </ac:spMkLst>
        </pc:spChg>
        <pc:spChg chg="mod">
          <ac:chgData name="abraham castro juarez" userId="42e04ae371b34804" providerId="LiveId" clId="{183E4933-5D99-48AA-80AF-E346284B9343}" dt="2020-11-24T20:58:56.227" v="398" actId="338"/>
          <ac:spMkLst>
            <pc:docMk/>
            <pc:sldMk cId="816623670" sldId="258"/>
            <ac:spMk id="1055" creationId="{0F6B3961-ABF5-411C-8F1E-80EB82C0A1C3}"/>
          </ac:spMkLst>
        </pc:spChg>
        <pc:spChg chg="mod">
          <ac:chgData name="abraham castro juarez" userId="42e04ae371b34804" providerId="LiveId" clId="{183E4933-5D99-48AA-80AF-E346284B9343}" dt="2020-11-24T20:58:56.227" v="398" actId="338"/>
          <ac:spMkLst>
            <pc:docMk/>
            <pc:sldMk cId="816623670" sldId="258"/>
            <ac:spMk id="1056" creationId="{771E922A-48FA-4F13-AFBD-58DFDBE37C29}"/>
          </ac:spMkLst>
        </pc:spChg>
        <pc:spChg chg="mod">
          <ac:chgData name="abraham castro juarez" userId="42e04ae371b34804" providerId="LiveId" clId="{183E4933-5D99-48AA-80AF-E346284B9343}" dt="2020-11-24T20:58:56.227" v="398" actId="338"/>
          <ac:spMkLst>
            <pc:docMk/>
            <pc:sldMk cId="816623670" sldId="258"/>
            <ac:spMk id="1058" creationId="{EC07A7D2-5B17-42CF-B402-B44D4662E9FF}"/>
          </ac:spMkLst>
        </pc:spChg>
        <pc:spChg chg="mod">
          <ac:chgData name="abraham castro juarez" userId="42e04ae371b34804" providerId="LiveId" clId="{183E4933-5D99-48AA-80AF-E346284B9343}" dt="2020-11-24T20:58:56.227" v="398" actId="338"/>
          <ac:spMkLst>
            <pc:docMk/>
            <pc:sldMk cId="816623670" sldId="258"/>
            <ac:spMk id="1059" creationId="{5A2772C7-D331-4CA0-8643-1825BA9AD6EF}"/>
          </ac:spMkLst>
        </pc:spChg>
        <pc:spChg chg="mod">
          <ac:chgData name="abraham castro juarez" userId="42e04ae371b34804" providerId="LiveId" clId="{183E4933-5D99-48AA-80AF-E346284B9343}" dt="2020-11-24T20:58:56.227" v="398" actId="338"/>
          <ac:spMkLst>
            <pc:docMk/>
            <pc:sldMk cId="816623670" sldId="258"/>
            <ac:spMk id="1061" creationId="{0CA99C90-DAAC-439A-9DB3-DCF26E433567}"/>
          </ac:spMkLst>
        </pc:spChg>
        <pc:spChg chg="mod">
          <ac:chgData name="abraham castro juarez" userId="42e04ae371b34804" providerId="LiveId" clId="{183E4933-5D99-48AA-80AF-E346284B9343}" dt="2020-11-24T20:58:56.227" v="398" actId="338"/>
          <ac:spMkLst>
            <pc:docMk/>
            <pc:sldMk cId="816623670" sldId="258"/>
            <ac:spMk id="1062" creationId="{6ABBCB1D-D092-4647-BA66-BF74064A2FDE}"/>
          </ac:spMkLst>
        </pc:spChg>
        <pc:spChg chg="mod">
          <ac:chgData name="abraham castro juarez" userId="42e04ae371b34804" providerId="LiveId" clId="{183E4933-5D99-48AA-80AF-E346284B9343}" dt="2020-11-24T20:58:56.227" v="398" actId="338"/>
          <ac:spMkLst>
            <pc:docMk/>
            <pc:sldMk cId="816623670" sldId="258"/>
            <ac:spMk id="1064" creationId="{A2836100-F6C4-4AEB-905E-6F303D9F42D4}"/>
          </ac:spMkLst>
        </pc:spChg>
        <pc:spChg chg="mod">
          <ac:chgData name="abraham castro juarez" userId="42e04ae371b34804" providerId="LiveId" clId="{183E4933-5D99-48AA-80AF-E346284B9343}" dt="2020-11-24T20:58:56.227" v="398" actId="338"/>
          <ac:spMkLst>
            <pc:docMk/>
            <pc:sldMk cId="816623670" sldId="258"/>
            <ac:spMk id="1065" creationId="{5EF3B142-C44C-42C8-9F9C-8AD53A9E13C8}"/>
          </ac:spMkLst>
        </pc:spChg>
        <pc:spChg chg="mod">
          <ac:chgData name="abraham castro juarez" userId="42e04ae371b34804" providerId="LiveId" clId="{183E4933-5D99-48AA-80AF-E346284B9343}" dt="2020-11-24T20:58:56.227" v="398" actId="338"/>
          <ac:spMkLst>
            <pc:docMk/>
            <pc:sldMk cId="816623670" sldId="258"/>
            <ac:spMk id="1067" creationId="{CBD344FA-1EDD-40FF-8B74-9EEDFC0DEC81}"/>
          </ac:spMkLst>
        </pc:spChg>
        <pc:spChg chg="mod">
          <ac:chgData name="abraham castro juarez" userId="42e04ae371b34804" providerId="LiveId" clId="{183E4933-5D99-48AA-80AF-E346284B9343}" dt="2020-11-24T20:58:56.227" v="398" actId="338"/>
          <ac:spMkLst>
            <pc:docMk/>
            <pc:sldMk cId="816623670" sldId="258"/>
            <ac:spMk id="1068" creationId="{D263FADA-4FDD-4D0D-B699-B35FFB7C5849}"/>
          </ac:spMkLst>
        </pc:spChg>
        <pc:spChg chg="mod">
          <ac:chgData name="abraham castro juarez" userId="42e04ae371b34804" providerId="LiveId" clId="{183E4933-5D99-48AA-80AF-E346284B9343}" dt="2020-11-24T20:58:56.227" v="398" actId="338"/>
          <ac:spMkLst>
            <pc:docMk/>
            <pc:sldMk cId="816623670" sldId="258"/>
            <ac:spMk id="1070" creationId="{31D020A0-166A-40E1-90FD-053E27781877}"/>
          </ac:spMkLst>
        </pc:spChg>
        <pc:spChg chg="mod">
          <ac:chgData name="abraham castro juarez" userId="42e04ae371b34804" providerId="LiveId" clId="{183E4933-5D99-48AA-80AF-E346284B9343}" dt="2020-11-24T20:58:56.227" v="398" actId="338"/>
          <ac:spMkLst>
            <pc:docMk/>
            <pc:sldMk cId="816623670" sldId="258"/>
            <ac:spMk id="1071" creationId="{07B62245-762B-4A43-9711-AC07CAFEE692}"/>
          </ac:spMkLst>
        </pc:spChg>
        <pc:spChg chg="mod">
          <ac:chgData name="abraham castro juarez" userId="42e04ae371b34804" providerId="LiveId" clId="{183E4933-5D99-48AA-80AF-E346284B9343}" dt="2020-11-24T20:58:56.227" v="398" actId="338"/>
          <ac:spMkLst>
            <pc:docMk/>
            <pc:sldMk cId="816623670" sldId="258"/>
            <ac:spMk id="1073" creationId="{0E7A448B-6619-42B8-A42E-30BE6D6D1D23}"/>
          </ac:spMkLst>
        </pc:spChg>
        <pc:spChg chg="mod">
          <ac:chgData name="abraham castro juarez" userId="42e04ae371b34804" providerId="LiveId" clId="{183E4933-5D99-48AA-80AF-E346284B9343}" dt="2020-11-24T20:58:56.227" v="398" actId="338"/>
          <ac:spMkLst>
            <pc:docMk/>
            <pc:sldMk cId="816623670" sldId="258"/>
            <ac:spMk id="1074" creationId="{D30B20C1-85D2-4D7D-8181-F55544D8749F}"/>
          </ac:spMkLst>
        </pc:spChg>
        <pc:spChg chg="mod">
          <ac:chgData name="abraham castro juarez" userId="42e04ae371b34804" providerId="LiveId" clId="{183E4933-5D99-48AA-80AF-E346284B9343}" dt="2020-11-24T20:58:56.227" v="398" actId="338"/>
          <ac:spMkLst>
            <pc:docMk/>
            <pc:sldMk cId="816623670" sldId="258"/>
            <ac:spMk id="1076" creationId="{E24F0445-CD15-40F4-A7B3-6A65636C4413}"/>
          </ac:spMkLst>
        </pc:spChg>
        <pc:spChg chg="mod">
          <ac:chgData name="abraham castro juarez" userId="42e04ae371b34804" providerId="LiveId" clId="{183E4933-5D99-48AA-80AF-E346284B9343}" dt="2020-11-24T20:58:56.227" v="398" actId="338"/>
          <ac:spMkLst>
            <pc:docMk/>
            <pc:sldMk cId="816623670" sldId="258"/>
            <ac:spMk id="1077" creationId="{ED3E0BCA-A9C7-4959-A225-092BC5DE926E}"/>
          </ac:spMkLst>
        </pc:spChg>
        <pc:spChg chg="mod">
          <ac:chgData name="abraham castro juarez" userId="42e04ae371b34804" providerId="LiveId" clId="{183E4933-5D99-48AA-80AF-E346284B9343}" dt="2020-11-24T20:58:56.227" v="398" actId="338"/>
          <ac:spMkLst>
            <pc:docMk/>
            <pc:sldMk cId="816623670" sldId="258"/>
            <ac:spMk id="1079" creationId="{DB5019AB-1463-464B-9E8E-21F75175DF5A}"/>
          </ac:spMkLst>
        </pc:spChg>
        <pc:spChg chg="mod">
          <ac:chgData name="abraham castro juarez" userId="42e04ae371b34804" providerId="LiveId" clId="{183E4933-5D99-48AA-80AF-E346284B9343}" dt="2020-11-24T20:58:56.227" v="398" actId="338"/>
          <ac:spMkLst>
            <pc:docMk/>
            <pc:sldMk cId="816623670" sldId="258"/>
            <ac:spMk id="1080" creationId="{DF87104E-51E0-4B11-B193-B1701B3033C5}"/>
          </ac:spMkLst>
        </pc:spChg>
        <pc:spChg chg="mod">
          <ac:chgData name="abraham castro juarez" userId="42e04ae371b34804" providerId="LiveId" clId="{183E4933-5D99-48AA-80AF-E346284B9343}" dt="2020-11-24T20:58:56.227" v="398" actId="338"/>
          <ac:spMkLst>
            <pc:docMk/>
            <pc:sldMk cId="816623670" sldId="258"/>
            <ac:spMk id="1082" creationId="{6A657E2B-A52C-4D93-9999-E56546EC7E83}"/>
          </ac:spMkLst>
        </pc:spChg>
        <pc:spChg chg="mod">
          <ac:chgData name="abraham castro juarez" userId="42e04ae371b34804" providerId="LiveId" clId="{183E4933-5D99-48AA-80AF-E346284B9343}" dt="2020-11-24T20:58:56.227" v="398" actId="338"/>
          <ac:spMkLst>
            <pc:docMk/>
            <pc:sldMk cId="816623670" sldId="258"/>
            <ac:spMk id="1083" creationId="{9D1E48BC-A754-4B1F-A558-3B83A2525D01}"/>
          </ac:spMkLst>
        </pc:spChg>
        <pc:spChg chg="mod">
          <ac:chgData name="abraham castro juarez" userId="42e04ae371b34804" providerId="LiveId" clId="{183E4933-5D99-48AA-80AF-E346284B9343}" dt="2020-11-24T20:58:56.227" v="398" actId="338"/>
          <ac:spMkLst>
            <pc:docMk/>
            <pc:sldMk cId="816623670" sldId="258"/>
            <ac:spMk id="1085" creationId="{C3412980-D280-457F-8219-A96818C3CE5D}"/>
          </ac:spMkLst>
        </pc:spChg>
        <pc:spChg chg="mod">
          <ac:chgData name="abraham castro juarez" userId="42e04ae371b34804" providerId="LiveId" clId="{183E4933-5D99-48AA-80AF-E346284B9343}" dt="2020-11-24T20:58:56.227" v="398" actId="338"/>
          <ac:spMkLst>
            <pc:docMk/>
            <pc:sldMk cId="816623670" sldId="258"/>
            <ac:spMk id="1086" creationId="{A9C6E8AE-7D35-4C30-8195-50586E51C9B9}"/>
          </ac:spMkLst>
        </pc:spChg>
        <pc:spChg chg="mod">
          <ac:chgData name="abraham castro juarez" userId="42e04ae371b34804" providerId="LiveId" clId="{183E4933-5D99-48AA-80AF-E346284B9343}" dt="2020-11-24T20:58:56.227" v="398" actId="338"/>
          <ac:spMkLst>
            <pc:docMk/>
            <pc:sldMk cId="816623670" sldId="258"/>
            <ac:spMk id="1088" creationId="{D534C676-18EE-47B0-AEEE-3188468954FC}"/>
          </ac:spMkLst>
        </pc:spChg>
        <pc:spChg chg="mod">
          <ac:chgData name="abraham castro juarez" userId="42e04ae371b34804" providerId="LiveId" clId="{183E4933-5D99-48AA-80AF-E346284B9343}" dt="2020-11-24T20:58:56.227" v="398" actId="338"/>
          <ac:spMkLst>
            <pc:docMk/>
            <pc:sldMk cId="816623670" sldId="258"/>
            <ac:spMk id="1089" creationId="{5E7C38AA-AAF3-4CE9-83D3-083B0A24565A}"/>
          </ac:spMkLst>
        </pc:spChg>
        <pc:spChg chg="mod">
          <ac:chgData name="abraham castro juarez" userId="42e04ae371b34804" providerId="LiveId" clId="{183E4933-5D99-48AA-80AF-E346284B9343}" dt="2020-11-24T20:58:56.227" v="398" actId="338"/>
          <ac:spMkLst>
            <pc:docMk/>
            <pc:sldMk cId="816623670" sldId="258"/>
            <ac:spMk id="1091" creationId="{BFA94C33-59AE-4D45-820E-E9072368665D}"/>
          </ac:spMkLst>
        </pc:spChg>
        <pc:spChg chg="mod">
          <ac:chgData name="abraham castro juarez" userId="42e04ae371b34804" providerId="LiveId" clId="{183E4933-5D99-48AA-80AF-E346284B9343}" dt="2020-11-24T20:58:56.227" v="398" actId="338"/>
          <ac:spMkLst>
            <pc:docMk/>
            <pc:sldMk cId="816623670" sldId="258"/>
            <ac:spMk id="1092" creationId="{7CAB78A2-33B7-4B9C-BA65-8AB9864B37CD}"/>
          </ac:spMkLst>
        </pc:spChg>
        <pc:spChg chg="mod">
          <ac:chgData name="abraham castro juarez" userId="42e04ae371b34804" providerId="LiveId" clId="{183E4933-5D99-48AA-80AF-E346284B9343}" dt="2020-11-24T20:58:56.227" v="398" actId="338"/>
          <ac:spMkLst>
            <pc:docMk/>
            <pc:sldMk cId="816623670" sldId="258"/>
            <ac:spMk id="1093" creationId="{49E0D7A7-8518-4FD8-A220-83DA5D7DC3EA}"/>
          </ac:spMkLst>
        </pc:spChg>
        <pc:spChg chg="mod">
          <ac:chgData name="abraham castro juarez" userId="42e04ae371b34804" providerId="LiveId" clId="{183E4933-5D99-48AA-80AF-E346284B9343}" dt="2020-11-24T20:58:56.227" v="398" actId="338"/>
          <ac:spMkLst>
            <pc:docMk/>
            <pc:sldMk cId="816623670" sldId="258"/>
            <ac:spMk id="1094" creationId="{02192614-6B0C-49EB-85E6-B2D8C3FB2C73}"/>
          </ac:spMkLst>
        </pc:spChg>
        <pc:spChg chg="mod">
          <ac:chgData name="abraham castro juarez" userId="42e04ae371b34804" providerId="LiveId" clId="{183E4933-5D99-48AA-80AF-E346284B9343}" dt="2020-11-24T20:58:56.227" v="398" actId="338"/>
          <ac:spMkLst>
            <pc:docMk/>
            <pc:sldMk cId="816623670" sldId="258"/>
            <ac:spMk id="1095" creationId="{1AE87B84-0DE8-4BFF-8CE5-07CE88BFA987}"/>
          </ac:spMkLst>
        </pc:spChg>
        <pc:spChg chg="mod">
          <ac:chgData name="abraham castro juarez" userId="42e04ae371b34804" providerId="LiveId" clId="{183E4933-5D99-48AA-80AF-E346284B9343}" dt="2020-11-24T20:58:56.227" v="398" actId="338"/>
          <ac:spMkLst>
            <pc:docMk/>
            <pc:sldMk cId="816623670" sldId="258"/>
            <ac:spMk id="1096" creationId="{D4019D46-9C86-477B-A585-526F527834ED}"/>
          </ac:spMkLst>
        </pc:spChg>
        <pc:spChg chg="mod">
          <ac:chgData name="abraham castro juarez" userId="42e04ae371b34804" providerId="LiveId" clId="{183E4933-5D99-48AA-80AF-E346284B9343}" dt="2020-11-24T20:58:56.227" v="398" actId="338"/>
          <ac:spMkLst>
            <pc:docMk/>
            <pc:sldMk cId="816623670" sldId="258"/>
            <ac:spMk id="1097" creationId="{6FE6E4E3-3665-4CCB-A5D0-DEC5496B172D}"/>
          </ac:spMkLst>
        </pc:spChg>
        <pc:spChg chg="mod">
          <ac:chgData name="abraham castro juarez" userId="42e04ae371b34804" providerId="LiveId" clId="{183E4933-5D99-48AA-80AF-E346284B9343}" dt="2020-11-24T20:58:56.227" v="398" actId="338"/>
          <ac:spMkLst>
            <pc:docMk/>
            <pc:sldMk cId="816623670" sldId="258"/>
            <ac:spMk id="1098" creationId="{04183B29-39FE-498A-BEB9-38BFD702BD60}"/>
          </ac:spMkLst>
        </pc:spChg>
        <pc:spChg chg="mod">
          <ac:chgData name="abraham castro juarez" userId="42e04ae371b34804" providerId="LiveId" clId="{183E4933-5D99-48AA-80AF-E346284B9343}" dt="2020-11-24T20:58:56.227" v="398" actId="338"/>
          <ac:spMkLst>
            <pc:docMk/>
            <pc:sldMk cId="816623670" sldId="258"/>
            <ac:spMk id="1099" creationId="{74F3575D-7FAB-4D94-9B82-EDB6EE45BC15}"/>
          </ac:spMkLst>
        </pc:spChg>
        <pc:spChg chg="mod">
          <ac:chgData name="abraham castro juarez" userId="42e04ae371b34804" providerId="LiveId" clId="{183E4933-5D99-48AA-80AF-E346284B9343}" dt="2020-11-24T20:58:56.227" v="398" actId="338"/>
          <ac:spMkLst>
            <pc:docMk/>
            <pc:sldMk cId="816623670" sldId="258"/>
            <ac:spMk id="1100" creationId="{98AE97B7-9329-4D81-ABAF-DDA7BB1206B5}"/>
          </ac:spMkLst>
        </pc:spChg>
        <pc:spChg chg="mod">
          <ac:chgData name="abraham castro juarez" userId="42e04ae371b34804" providerId="LiveId" clId="{183E4933-5D99-48AA-80AF-E346284B9343}" dt="2020-11-24T20:58:56.227" v="398" actId="338"/>
          <ac:spMkLst>
            <pc:docMk/>
            <pc:sldMk cId="816623670" sldId="258"/>
            <ac:spMk id="1101" creationId="{F59F6755-8B46-47EC-9B60-9AC2F44AACAD}"/>
          </ac:spMkLst>
        </pc:spChg>
        <pc:spChg chg="mod">
          <ac:chgData name="abraham castro juarez" userId="42e04ae371b34804" providerId="LiveId" clId="{183E4933-5D99-48AA-80AF-E346284B9343}" dt="2020-11-24T20:58:56.227" v="398" actId="338"/>
          <ac:spMkLst>
            <pc:docMk/>
            <pc:sldMk cId="816623670" sldId="258"/>
            <ac:spMk id="1102" creationId="{81934DF4-FEE2-4050-A4D5-47482211BA92}"/>
          </ac:spMkLst>
        </pc:spChg>
        <pc:spChg chg="mod">
          <ac:chgData name="abraham castro juarez" userId="42e04ae371b34804" providerId="LiveId" clId="{183E4933-5D99-48AA-80AF-E346284B9343}" dt="2020-11-24T20:58:56.227" v="398" actId="338"/>
          <ac:spMkLst>
            <pc:docMk/>
            <pc:sldMk cId="816623670" sldId="258"/>
            <ac:spMk id="1103" creationId="{B4ABBA4C-C088-4EA0-82D7-38DF6DC0BF72}"/>
          </ac:spMkLst>
        </pc:spChg>
        <pc:spChg chg="mod">
          <ac:chgData name="abraham castro juarez" userId="42e04ae371b34804" providerId="LiveId" clId="{183E4933-5D99-48AA-80AF-E346284B9343}" dt="2020-11-24T20:58:56.227" v="398" actId="338"/>
          <ac:spMkLst>
            <pc:docMk/>
            <pc:sldMk cId="816623670" sldId="258"/>
            <ac:spMk id="1104" creationId="{2F130C70-F5DA-489A-8686-941E2EECD826}"/>
          </ac:spMkLst>
        </pc:spChg>
        <pc:spChg chg="mod">
          <ac:chgData name="abraham castro juarez" userId="42e04ae371b34804" providerId="LiveId" clId="{183E4933-5D99-48AA-80AF-E346284B9343}" dt="2020-11-24T20:58:56.227" v="398" actId="338"/>
          <ac:spMkLst>
            <pc:docMk/>
            <pc:sldMk cId="816623670" sldId="258"/>
            <ac:spMk id="1105" creationId="{C5241923-38B2-43FF-8864-F858779507A1}"/>
          </ac:spMkLst>
        </pc:spChg>
        <pc:spChg chg="mod">
          <ac:chgData name="abraham castro juarez" userId="42e04ae371b34804" providerId="LiveId" clId="{183E4933-5D99-48AA-80AF-E346284B9343}" dt="2020-11-24T20:58:56.227" v="398" actId="338"/>
          <ac:spMkLst>
            <pc:docMk/>
            <pc:sldMk cId="816623670" sldId="258"/>
            <ac:spMk id="1106" creationId="{D16BD2A5-D59E-4C51-B6D0-6F5FBB3CD78C}"/>
          </ac:spMkLst>
        </pc:spChg>
        <pc:spChg chg="mod">
          <ac:chgData name="abraham castro juarez" userId="42e04ae371b34804" providerId="LiveId" clId="{183E4933-5D99-48AA-80AF-E346284B9343}" dt="2020-11-24T20:58:56.227" v="398" actId="338"/>
          <ac:spMkLst>
            <pc:docMk/>
            <pc:sldMk cId="816623670" sldId="258"/>
            <ac:spMk id="1107" creationId="{86A7C537-A887-4F4B-B0FA-C4E8116E2929}"/>
          </ac:spMkLst>
        </pc:spChg>
        <pc:spChg chg="mod">
          <ac:chgData name="abraham castro juarez" userId="42e04ae371b34804" providerId="LiveId" clId="{183E4933-5D99-48AA-80AF-E346284B9343}" dt="2020-11-24T20:58:56.227" v="398" actId="338"/>
          <ac:spMkLst>
            <pc:docMk/>
            <pc:sldMk cId="816623670" sldId="258"/>
            <ac:spMk id="1108" creationId="{A4A5D43A-4393-4C2B-8757-192DB8CA5A2E}"/>
          </ac:spMkLst>
        </pc:spChg>
        <pc:spChg chg="mod">
          <ac:chgData name="abraham castro juarez" userId="42e04ae371b34804" providerId="LiveId" clId="{183E4933-5D99-48AA-80AF-E346284B9343}" dt="2020-11-24T20:58:56.227" v="398" actId="338"/>
          <ac:spMkLst>
            <pc:docMk/>
            <pc:sldMk cId="816623670" sldId="258"/>
            <ac:spMk id="1109" creationId="{214F2E96-89C9-4D2D-AE6F-4441FA02B0EA}"/>
          </ac:spMkLst>
        </pc:spChg>
        <pc:spChg chg="mod">
          <ac:chgData name="abraham castro juarez" userId="42e04ae371b34804" providerId="LiveId" clId="{183E4933-5D99-48AA-80AF-E346284B9343}" dt="2020-11-24T20:58:56.227" v="398" actId="338"/>
          <ac:spMkLst>
            <pc:docMk/>
            <pc:sldMk cId="816623670" sldId="258"/>
            <ac:spMk id="1110" creationId="{3F1884C9-CB58-446D-ACC7-1D4EEB0CAD4D}"/>
          </ac:spMkLst>
        </pc:spChg>
        <pc:spChg chg="mod">
          <ac:chgData name="abraham castro juarez" userId="42e04ae371b34804" providerId="LiveId" clId="{183E4933-5D99-48AA-80AF-E346284B9343}" dt="2020-11-24T20:58:56.227" v="398" actId="338"/>
          <ac:spMkLst>
            <pc:docMk/>
            <pc:sldMk cId="816623670" sldId="258"/>
            <ac:spMk id="1111" creationId="{36C5DC42-5D6A-4300-9E27-8819F5B9A326}"/>
          </ac:spMkLst>
        </pc:spChg>
        <pc:spChg chg="mod">
          <ac:chgData name="abraham castro juarez" userId="42e04ae371b34804" providerId="LiveId" clId="{183E4933-5D99-48AA-80AF-E346284B9343}" dt="2020-11-24T20:58:56.227" v="398" actId="338"/>
          <ac:spMkLst>
            <pc:docMk/>
            <pc:sldMk cId="816623670" sldId="258"/>
            <ac:spMk id="1112" creationId="{C5170153-43A8-4A7D-A72E-FBEE1DF1F173}"/>
          </ac:spMkLst>
        </pc:spChg>
        <pc:spChg chg="mod">
          <ac:chgData name="abraham castro juarez" userId="42e04ae371b34804" providerId="LiveId" clId="{183E4933-5D99-48AA-80AF-E346284B9343}" dt="2020-11-24T20:58:56.227" v="398" actId="338"/>
          <ac:spMkLst>
            <pc:docMk/>
            <pc:sldMk cId="816623670" sldId="258"/>
            <ac:spMk id="1113" creationId="{DFE8FE03-3809-4DD0-97FB-F800C5ADAFB5}"/>
          </ac:spMkLst>
        </pc:spChg>
        <pc:spChg chg="mod">
          <ac:chgData name="abraham castro juarez" userId="42e04ae371b34804" providerId="LiveId" clId="{183E4933-5D99-48AA-80AF-E346284B9343}" dt="2020-11-24T20:58:56.227" v="398" actId="338"/>
          <ac:spMkLst>
            <pc:docMk/>
            <pc:sldMk cId="816623670" sldId="258"/>
            <ac:spMk id="1114" creationId="{98500FF4-7A98-4E20-8235-4323E8AFCE3B}"/>
          </ac:spMkLst>
        </pc:spChg>
        <pc:spChg chg="mod">
          <ac:chgData name="abraham castro juarez" userId="42e04ae371b34804" providerId="LiveId" clId="{183E4933-5D99-48AA-80AF-E346284B9343}" dt="2020-11-24T20:58:56.227" v="398" actId="338"/>
          <ac:spMkLst>
            <pc:docMk/>
            <pc:sldMk cId="816623670" sldId="258"/>
            <ac:spMk id="1115" creationId="{71079CEC-9F4C-4FAE-A61C-BCF666977DA5}"/>
          </ac:spMkLst>
        </pc:spChg>
        <pc:spChg chg="mod">
          <ac:chgData name="abraham castro juarez" userId="42e04ae371b34804" providerId="LiveId" clId="{183E4933-5D99-48AA-80AF-E346284B9343}" dt="2020-11-24T20:58:56.227" v="398" actId="338"/>
          <ac:spMkLst>
            <pc:docMk/>
            <pc:sldMk cId="816623670" sldId="258"/>
            <ac:spMk id="1116" creationId="{5E08FEBA-2FE7-4F2F-9A0D-3595095900F5}"/>
          </ac:spMkLst>
        </pc:spChg>
        <pc:spChg chg="mod">
          <ac:chgData name="abraham castro juarez" userId="42e04ae371b34804" providerId="LiveId" clId="{183E4933-5D99-48AA-80AF-E346284B9343}" dt="2020-11-24T20:58:56.227" v="398" actId="338"/>
          <ac:spMkLst>
            <pc:docMk/>
            <pc:sldMk cId="816623670" sldId="258"/>
            <ac:spMk id="1117" creationId="{BF9657CC-5DF4-4DEC-94E6-61EE1CADE0CD}"/>
          </ac:spMkLst>
        </pc:spChg>
        <pc:spChg chg="mod">
          <ac:chgData name="abraham castro juarez" userId="42e04ae371b34804" providerId="LiveId" clId="{183E4933-5D99-48AA-80AF-E346284B9343}" dt="2020-11-24T20:58:56.227" v="398" actId="338"/>
          <ac:spMkLst>
            <pc:docMk/>
            <pc:sldMk cId="816623670" sldId="258"/>
            <ac:spMk id="1118" creationId="{35AE2B0A-C716-4444-A50B-4A5D3058FD04}"/>
          </ac:spMkLst>
        </pc:spChg>
        <pc:spChg chg="mod">
          <ac:chgData name="abraham castro juarez" userId="42e04ae371b34804" providerId="LiveId" clId="{183E4933-5D99-48AA-80AF-E346284B9343}" dt="2020-11-24T20:58:56.227" v="398" actId="338"/>
          <ac:spMkLst>
            <pc:docMk/>
            <pc:sldMk cId="816623670" sldId="258"/>
            <ac:spMk id="1119" creationId="{0FACA570-A80F-4D36-9CA6-466A84C6D6A7}"/>
          </ac:spMkLst>
        </pc:spChg>
        <pc:spChg chg="mod">
          <ac:chgData name="abraham castro juarez" userId="42e04ae371b34804" providerId="LiveId" clId="{183E4933-5D99-48AA-80AF-E346284B9343}" dt="2020-11-24T20:58:56.227" v="398" actId="338"/>
          <ac:spMkLst>
            <pc:docMk/>
            <pc:sldMk cId="816623670" sldId="258"/>
            <ac:spMk id="1120" creationId="{0ECC20D4-08FE-4885-BD3A-01FE9A3C5A13}"/>
          </ac:spMkLst>
        </pc:spChg>
        <pc:spChg chg="mod">
          <ac:chgData name="abraham castro juarez" userId="42e04ae371b34804" providerId="LiveId" clId="{183E4933-5D99-48AA-80AF-E346284B9343}" dt="2020-11-24T20:58:56.227" v="398" actId="338"/>
          <ac:spMkLst>
            <pc:docMk/>
            <pc:sldMk cId="816623670" sldId="258"/>
            <ac:spMk id="1121" creationId="{CE303101-64DB-4D73-9B14-817428593AC0}"/>
          </ac:spMkLst>
        </pc:spChg>
        <pc:spChg chg="mod">
          <ac:chgData name="abraham castro juarez" userId="42e04ae371b34804" providerId="LiveId" clId="{183E4933-5D99-48AA-80AF-E346284B9343}" dt="2020-11-24T20:58:56.227" v="398" actId="338"/>
          <ac:spMkLst>
            <pc:docMk/>
            <pc:sldMk cId="816623670" sldId="258"/>
            <ac:spMk id="1122" creationId="{953937EA-21E7-4575-AE98-83FC6A63C959}"/>
          </ac:spMkLst>
        </pc:spChg>
        <pc:spChg chg="mod">
          <ac:chgData name="abraham castro juarez" userId="42e04ae371b34804" providerId="LiveId" clId="{183E4933-5D99-48AA-80AF-E346284B9343}" dt="2020-11-24T20:58:56.227" v="398" actId="338"/>
          <ac:spMkLst>
            <pc:docMk/>
            <pc:sldMk cId="816623670" sldId="258"/>
            <ac:spMk id="1123" creationId="{4EE94D83-ACE1-4DEB-8BB2-65844B157D5A}"/>
          </ac:spMkLst>
        </pc:spChg>
        <pc:spChg chg="mod">
          <ac:chgData name="abraham castro juarez" userId="42e04ae371b34804" providerId="LiveId" clId="{183E4933-5D99-48AA-80AF-E346284B9343}" dt="2020-11-24T20:58:56.227" v="398" actId="338"/>
          <ac:spMkLst>
            <pc:docMk/>
            <pc:sldMk cId="816623670" sldId="258"/>
            <ac:spMk id="1124" creationId="{CB424943-00D9-450B-9D06-F88F84A5BCD8}"/>
          </ac:spMkLst>
        </pc:spChg>
        <pc:spChg chg="mod">
          <ac:chgData name="abraham castro juarez" userId="42e04ae371b34804" providerId="LiveId" clId="{183E4933-5D99-48AA-80AF-E346284B9343}" dt="2020-11-24T20:58:56.227" v="398" actId="338"/>
          <ac:spMkLst>
            <pc:docMk/>
            <pc:sldMk cId="816623670" sldId="258"/>
            <ac:spMk id="1125" creationId="{098F6EFC-8C8C-4667-861E-558F8B60CE02}"/>
          </ac:spMkLst>
        </pc:spChg>
        <pc:spChg chg="mod">
          <ac:chgData name="abraham castro juarez" userId="42e04ae371b34804" providerId="LiveId" clId="{183E4933-5D99-48AA-80AF-E346284B9343}" dt="2020-11-24T20:58:56.227" v="398" actId="338"/>
          <ac:spMkLst>
            <pc:docMk/>
            <pc:sldMk cId="816623670" sldId="258"/>
            <ac:spMk id="1126" creationId="{AFA26F36-8605-42EA-9EDE-F42EBE6EE31B}"/>
          </ac:spMkLst>
        </pc:spChg>
        <pc:spChg chg="mod">
          <ac:chgData name="abraham castro juarez" userId="42e04ae371b34804" providerId="LiveId" clId="{183E4933-5D99-48AA-80AF-E346284B9343}" dt="2020-11-24T20:58:56.227" v="398" actId="338"/>
          <ac:spMkLst>
            <pc:docMk/>
            <pc:sldMk cId="816623670" sldId="258"/>
            <ac:spMk id="1127" creationId="{B3FCE813-255C-4130-A384-8B5AB638EB16}"/>
          </ac:spMkLst>
        </pc:spChg>
        <pc:spChg chg="mod">
          <ac:chgData name="abraham castro juarez" userId="42e04ae371b34804" providerId="LiveId" clId="{183E4933-5D99-48AA-80AF-E346284B9343}" dt="2020-11-24T20:58:56.227" v="398" actId="338"/>
          <ac:spMkLst>
            <pc:docMk/>
            <pc:sldMk cId="816623670" sldId="258"/>
            <ac:spMk id="1128" creationId="{EE8464E0-98BC-40D6-A665-D0080076941D}"/>
          </ac:spMkLst>
        </pc:spChg>
        <pc:spChg chg="mod">
          <ac:chgData name="abraham castro juarez" userId="42e04ae371b34804" providerId="LiveId" clId="{183E4933-5D99-48AA-80AF-E346284B9343}" dt="2020-11-24T20:58:56.227" v="398" actId="338"/>
          <ac:spMkLst>
            <pc:docMk/>
            <pc:sldMk cId="816623670" sldId="258"/>
            <ac:spMk id="1129" creationId="{B6440FB8-A240-40D0-8FB0-12E153441636}"/>
          </ac:spMkLst>
        </pc:spChg>
        <pc:spChg chg="mod">
          <ac:chgData name="abraham castro juarez" userId="42e04ae371b34804" providerId="LiveId" clId="{183E4933-5D99-48AA-80AF-E346284B9343}" dt="2020-11-24T20:58:56.227" v="398" actId="338"/>
          <ac:spMkLst>
            <pc:docMk/>
            <pc:sldMk cId="816623670" sldId="258"/>
            <ac:spMk id="1130" creationId="{3C6C4643-5AF7-4FCB-AE37-254CD1861D9C}"/>
          </ac:spMkLst>
        </pc:spChg>
        <pc:spChg chg="mod">
          <ac:chgData name="abraham castro juarez" userId="42e04ae371b34804" providerId="LiveId" clId="{183E4933-5D99-48AA-80AF-E346284B9343}" dt="2020-11-24T20:58:56.227" v="398" actId="338"/>
          <ac:spMkLst>
            <pc:docMk/>
            <pc:sldMk cId="816623670" sldId="258"/>
            <ac:spMk id="1131" creationId="{5152E616-C19E-4360-BFAA-4606448C8F61}"/>
          </ac:spMkLst>
        </pc:spChg>
        <pc:spChg chg="mod">
          <ac:chgData name="abraham castro juarez" userId="42e04ae371b34804" providerId="LiveId" clId="{183E4933-5D99-48AA-80AF-E346284B9343}" dt="2020-11-24T20:58:56.227" v="398" actId="338"/>
          <ac:spMkLst>
            <pc:docMk/>
            <pc:sldMk cId="816623670" sldId="258"/>
            <ac:spMk id="1132" creationId="{1B15ECFD-89F3-4E47-B28C-07AC62FF3164}"/>
          </ac:spMkLst>
        </pc:spChg>
        <pc:spChg chg="mod">
          <ac:chgData name="abraham castro juarez" userId="42e04ae371b34804" providerId="LiveId" clId="{183E4933-5D99-48AA-80AF-E346284B9343}" dt="2020-11-24T20:58:56.227" v="398" actId="338"/>
          <ac:spMkLst>
            <pc:docMk/>
            <pc:sldMk cId="816623670" sldId="258"/>
            <ac:spMk id="1133" creationId="{1F3898F5-75A0-426D-9A79-BC5008AC2C78}"/>
          </ac:spMkLst>
        </pc:spChg>
        <pc:spChg chg="mod">
          <ac:chgData name="abraham castro juarez" userId="42e04ae371b34804" providerId="LiveId" clId="{183E4933-5D99-48AA-80AF-E346284B9343}" dt="2020-11-24T20:58:56.227" v="398" actId="338"/>
          <ac:spMkLst>
            <pc:docMk/>
            <pc:sldMk cId="816623670" sldId="258"/>
            <ac:spMk id="1134" creationId="{1A185012-62E7-4C4D-9B24-C5DF7ACFBC64}"/>
          </ac:spMkLst>
        </pc:spChg>
        <pc:spChg chg="mod">
          <ac:chgData name="abraham castro juarez" userId="42e04ae371b34804" providerId="LiveId" clId="{183E4933-5D99-48AA-80AF-E346284B9343}" dt="2020-11-24T20:58:56.227" v="398" actId="338"/>
          <ac:spMkLst>
            <pc:docMk/>
            <pc:sldMk cId="816623670" sldId="258"/>
            <ac:spMk id="1135" creationId="{45E2B0F1-2014-41AE-B9C7-92A16723BC62}"/>
          </ac:spMkLst>
        </pc:spChg>
        <pc:spChg chg="mod">
          <ac:chgData name="abraham castro juarez" userId="42e04ae371b34804" providerId="LiveId" clId="{183E4933-5D99-48AA-80AF-E346284B9343}" dt="2020-11-24T20:58:56.227" v="398" actId="338"/>
          <ac:spMkLst>
            <pc:docMk/>
            <pc:sldMk cId="816623670" sldId="258"/>
            <ac:spMk id="1136" creationId="{DDC30182-2190-403D-8C36-26E68224444B}"/>
          </ac:spMkLst>
        </pc:spChg>
        <pc:spChg chg="mod">
          <ac:chgData name="abraham castro juarez" userId="42e04ae371b34804" providerId="LiveId" clId="{183E4933-5D99-48AA-80AF-E346284B9343}" dt="2020-11-24T20:58:56.227" v="398" actId="338"/>
          <ac:spMkLst>
            <pc:docMk/>
            <pc:sldMk cId="816623670" sldId="258"/>
            <ac:spMk id="1137" creationId="{0D62842B-C613-48FB-96D6-980B10635ADA}"/>
          </ac:spMkLst>
        </pc:spChg>
        <pc:spChg chg="mod">
          <ac:chgData name="abraham castro juarez" userId="42e04ae371b34804" providerId="LiveId" clId="{183E4933-5D99-48AA-80AF-E346284B9343}" dt="2020-11-24T20:58:56.227" v="398" actId="338"/>
          <ac:spMkLst>
            <pc:docMk/>
            <pc:sldMk cId="816623670" sldId="258"/>
            <ac:spMk id="1138" creationId="{2E3A3AE3-9AA8-4BF2-80BE-FFD287D0BB1B}"/>
          </ac:spMkLst>
        </pc:spChg>
        <pc:spChg chg="mod">
          <ac:chgData name="abraham castro juarez" userId="42e04ae371b34804" providerId="LiveId" clId="{183E4933-5D99-48AA-80AF-E346284B9343}" dt="2020-11-24T20:58:56.227" v="398" actId="338"/>
          <ac:spMkLst>
            <pc:docMk/>
            <pc:sldMk cId="816623670" sldId="258"/>
            <ac:spMk id="1139" creationId="{3C44FBCD-A1AA-4BD5-87C5-35B797F00914}"/>
          </ac:spMkLst>
        </pc:spChg>
        <pc:spChg chg="mod">
          <ac:chgData name="abraham castro juarez" userId="42e04ae371b34804" providerId="LiveId" clId="{183E4933-5D99-48AA-80AF-E346284B9343}" dt="2020-11-24T20:58:56.227" v="398" actId="338"/>
          <ac:spMkLst>
            <pc:docMk/>
            <pc:sldMk cId="816623670" sldId="258"/>
            <ac:spMk id="1140" creationId="{98A8C173-C06B-4EC9-8B23-D449D74AA984}"/>
          </ac:spMkLst>
        </pc:spChg>
        <pc:spChg chg="mod">
          <ac:chgData name="abraham castro juarez" userId="42e04ae371b34804" providerId="LiveId" clId="{183E4933-5D99-48AA-80AF-E346284B9343}" dt="2020-11-24T20:58:56.227" v="398" actId="338"/>
          <ac:spMkLst>
            <pc:docMk/>
            <pc:sldMk cId="816623670" sldId="258"/>
            <ac:spMk id="1141" creationId="{8A09AAB0-E1CC-46AC-A7EE-F15A953D89B2}"/>
          </ac:spMkLst>
        </pc:spChg>
        <pc:spChg chg="mod">
          <ac:chgData name="abraham castro juarez" userId="42e04ae371b34804" providerId="LiveId" clId="{183E4933-5D99-48AA-80AF-E346284B9343}" dt="2020-11-24T20:58:56.227" v="398" actId="338"/>
          <ac:spMkLst>
            <pc:docMk/>
            <pc:sldMk cId="816623670" sldId="258"/>
            <ac:spMk id="1142" creationId="{3638B744-A832-4825-A5FB-03936AD1EBF2}"/>
          </ac:spMkLst>
        </pc:spChg>
        <pc:spChg chg="mod">
          <ac:chgData name="abraham castro juarez" userId="42e04ae371b34804" providerId="LiveId" clId="{183E4933-5D99-48AA-80AF-E346284B9343}" dt="2020-11-24T20:58:56.227" v="398" actId="338"/>
          <ac:spMkLst>
            <pc:docMk/>
            <pc:sldMk cId="816623670" sldId="258"/>
            <ac:spMk id="1143" creationId="{A65EE270-ED78-4EDB-A0BA-6D6FDC69A84F}"/>
          </ac:spMkLst>
        </pc:spChg>
        <pc:spChg chg="mod">
          <ac:chgData name="abraham castro juarez" userId="42e04ae371b34804" providerId="LiveId" clId="{183E4933-5D99-48AA-80AF-E346284B9343}" dt="2020-11-24T20:58:56.227" v="398" actId="338"/>
          <ac:spMkLst>
            <pc:docMk/>
            <pc:sldMk cId="816623670" sldId="258"/>
            <ac:spMk id="1144" creationId="{F54E44D9-8C1F-4CA0-88BE-B937CA38EA79}"/>
          </ac:spMkLst>
        </pc:spChg>
        <pc:spChg chg="mod">
          <ac:chgData name="abraham castro juarez" userId="42e04ae371b34804" providerId="LiveId" clId="{183E4933-5D99-48AA-80AF-E346284B9343}" dt="2020-11-24T20:58:56.227" v="398" actId="338"/>
          <ac:spMkLst>
            <pc:docMk/>
            <pc:sldMk cId="816623670" sldId="258"/>
            <ac:spMk id="1145" creationId="{B86DC7D3-A4CB-4941-8D4F-8FD6C6EF58E5}"/>
          </ac:spMkLst>
        </pc:spChg>
        <pc:spChg chg="mod">
          <ac:chgData name="abraham castro juarez" userId="42e04ae371b34804" providerId="LiveId" clId="{183E4933-5D99-48AA-80AF-E346284B9343}" dt="2020-11-24T20:58:56.227" v="398" actId="338"/>
          <ac:spMkLst>
            <pc:docMk/>
            <pc:sldMk cId="816623670" sldId="258"/>
            <ac:spMk id="1146" creationId="{60F9D8E4-5554-4C45-BEA3-3F0DA866A48B}"/>
          </ac:spMkLst>
        </pc:spChg>
        <pc:spChg chg="mod">
          <ac:chgData name="abraham castro juarez" userId="42e04ae371b34804" providerId="LiveId" clId="{183E4933-5D99-48AA-80AF-E346284B9343}" dt="2020-11-24T20:58:56.227" v="398" actId="338"/>
          <ac:spMkLst>
            <pc:docMk/>
            <pc:sldMk cId="816623670" sldId="258"/>
            <ac:spMk id="1147" creationId="{DE5E900F-D63C-4B38-B2B5-576E45FECB67}"/>
          </ac:spMkLst>
        </pc:spChg>
        <pc:spChg chg="mod">
          <ac:chgData name="abraham castro juarez" userId="42e04ae371b34804" providerId="LiveId" clId="{183E4933-5D99-48AA-80AF-E346284B9343}" dt="2020-11-24T20:58:56.227" v="398" actId="338"/>
          <ac:spMkLst>
            <pc:docMk/>
            <pc:sldMk cId="816623670" sldId="258"/>
            <ac:spMk id="1148" creationId="{90470990-485F-4ADE-9774-7579B10866E5}"/>
          </ac:spMkLst>
        </pc:spChg>
        <pc:spChg chg="mod">
          <ac:chgData name="abraham castro juarez" userId="42e04ae371b34804" providerId="LiveId" clId="{183E4933-5D99-48AA-80AF-E346284B9343}" dt="2020-11-24T20:58:56.227" v="398" actId="338"/>
          <ac:spMkLst>
            <pc:docMk/>
            <pc:sldMk cId="816623670" sldId="258"/>
            <ac:spMk id="1149" creationId="{60277240-8B82-44F1-B486-8AE7A568A63A}"/>
          </ac:spMkLst>
        </pc:spChg>
        <pc:spChg chg="mod">
          <ac:chgData name="abraham castro juarez" userId="42e04ae371b34804" providerId="LiveId" clId="{183E4933-5D99-48AA-80AF-E346284B9343}" dt="2020-11-24T20:58:56.227" v="398" actId="338"/>
          <ac:spMkLst>
            <pc:docMk/>
            <pc:sldMk cId="816623670" sldId="258"/>
            <ac:spMk id="1150" creationId="{5C912017-52CB-4251-8B1D-BAE6A72422F3}"/>
          </ac:spMkLst>
        </pc:spChg>
        <pc:spChg chg="mod">
          <ac:chgData name="abraham castro juarez" userId="42e04ae371b34804" providerId="LiveId" clId="{183E4933-5D99-48AA-80AF-E346284B9343}" dt="2020-11-24T20:58:56.227" v="398" actId="338"/>
          <ac:spMkLst>
            <pc:docMk/>
            <pc:sldMk cId="816623670" sldId="258"/>
            <ac:spMk id="1151" creationId="{6CC6E40D-5EAB-4433-8415-2FB8DFF12470}"/>
          </ac:spMkLst>
        </pc:spChg>
        <pc:spChg chg="mod">
          <ac:chgData name="abraham castro juarez" userId="42e04ae371b34804" providerId="LiveId" clId="{183E4933-5D99-48AA-80AF-E346284B9343}" dt="2020-11-24T20:58:56.227" v="398" actId="338"/>
          <ac:spMkLst>
            <pc:docMk/>
            <pc:sldMk cId="816623670" sldId="258"/>
            <ac:spMk id="1152" creationId="{3A1E71E1-65FA-4869-B6E9-56702BDC5933}"/>
          </ac:spMkLst>
        </pc:spChg>
        <pc:spChg chg="mod">
          <ac:chgData name="abraham castro juarez" userId="42e04ae371b34804" providerId="LiveId" clId="{183E4933-5D99-48AA-80AF-E346284B9343}" dt="2020-11-24T20:58:56.227" v="398" actId="338"/>
          <ac:spMkLst>
            <pc:docMk/>
            <pc:sldMk cId="816623670" sldId="258"/>
            <ac:spMk id="1153" creationId="{1FB1C82A-F68B-4DA7-9F2B-8B8B43687BD0}"/>
          </ac:spMkLst>
        </pc:spChg>
        <pc:spChg chg="mod">
          <ac:chgData name="abraham castro juarez" userId="42e04ae371b34804" providerId="LiveId" clId="{183E4933-5D99-48AA-80AF-E346284B9343}" dt="2020-11-24T20:58:56.227" v="398" actId="338"/>
          <ac:spMkLst>
            <pc:docMk/>
            <pc:sldMk cId="816623670" sldId="258"/>
            <ac:spMk id="1154" creationId="{313CE252-33F5-48BD-B984-6AD90E49FF77}"/>
          </ac:spMkLst>
        </pc:spChg>
        <pc:spChg chg="mod">
          <ac:chgData name="abraham castro juarez" userId="42e04ae371b34804" providerId="LiveId" clId="{183E4933-5D99-48AA-80AF-E346284B9343}" dt="2020-11-24T20:58:56.227" v="398" actId="338"/>
          <ac:spMkLst>
            <pc:docMk/>
            <pc:sldMk cId="816623670" sldId="258"/>
            <ac:spMk id="1155" creationId="{E2D308D6-2AF8-4E08-B534-A9833617D9E9}"/>
          </ac:spMkLst>
        </pc:spChg>
        <pc:spChg chg="mod">
          <ac:chgData name="abraham castro juarez" userId="42e04ae371b34804" providerId="LiveId" clId="{183E4933-5D99-48AA-80AF-E346284B9343}" dt="2020-11-24T20:58:56.227" v="398" actId="338"/>
          <ac:spMkLst>
            <pc:docMk/>
            <pc:sldMk cId="816623670" sldId="258"/>
            <ac:spMk id="1156" creationId="{85FA068B-C75E-4867-99B4-855ED396669B}"/>
          </ac:spMkLst>
        </pc:spChg>
        <pc:spChg chg="mod">
          <ac:chgData name="abraham castro juarez" userId="42e04ae371b34804" providerId="LiveId" clId="{183E4933-5D99-48AA-80AF-E346284B9343}" dt="2020-11-24T20:58:56.227" v="398" actId="338"/>
          <ac:spMkLst>
            <pc:docMk/>
            <pc:sldMk cId="816623670" sldId="258"/>
            <ac:spMk id="1157" creationId="{1EFAEF44-3905-4234-8E70-1D60104EBA0B}"/>
          </ac:spMkLst>
        </pc:spChg>
        <pc:spChg chg="mod">
          <ac:chgData name="abraham castro juarez" userId="42e04ae371b34804" providerId="LiveId" clId="{183E4933-5D99-48AA-80AF-E346284B9343}" dt="2020-11-24T20:58:56.227" v="398" actId="338"/>
          <ac:spMkLst>
            <pc:docMk/>
            <pc:sldMk cId="816623670" sldId="258"/>
            <ac:spMk id="1158" creationId="{3B34F645-11F7-41AE-8FA1-ECA39CFBE6EB}"/>
          </ac:spMkLst>
        </pc:spChg>
        <pc:spChg chg="mod">
          <ac:chgData name="abraham castro juarez" userId="42e04ae371b34804" providerId="LiveId" clId="{183E4933-5D99-48AA-80AF-E346284B9343}" dt="2020-11-24T20:58:56.227" v="398" actId="338"/>
          <ac:spMkLst>
            <pc:docMk/>
            <pc:sldMk cId="816623670" sldId="258"/>
            <ac:spMk id="1159" creationId="{9B5FDB0F-F2A7-48E7-8699-864A84155AE6}"/>
          </ac:spMkLst>
        </pc:spChg>
        <pc:spChg chg="mod">
          <ac:chgData name="abraham castro juarez" userId="42e04ae371b34804" providerId="LiveId" clId="{183E4933-5D99-48AA-80AF-E346284B9343}" dt="2020-11-24T20:58:56.227" v="398" actId="338"/>
          <ac:spMkLst>
            <pc:docMk/>
            <pc:sldMk cId="816623670" sldId="258"/>
            <ac:spMk id="1160" creationId="{409B1810-DFFF-4B15-B6C6-6583DA911668}"/>
          </ac:spMkLst>
        </pc:spChg>
        <pc:spChg chg="mod">
          <ac:chgData name="abraham castro juarez" userId="42e04ae371b34804" providerId="LiveId" clId="{183E4933-5D99-48AA-80AF-E346284B9343}" dt="2020-11-24T20:58:56.227" v="398" actId="338"/>
          <ac:spMkLst>
            <pc:docMk/>
            <pc:sldMk cId="816623670" sldId="258"/>
            <ac:spMk id="1161" creationId="{F1D6E99B-9600-42C8-9579-96A69CDAE011}"/>
          </ac:spMkLst>
        </pc:spChg>
        <pc:spChg chg="mod">
          <ac:chgData name="abraham castro juarez" userId="42e04ae371b34804" providerId="LiveId" clId="{183E4933-5D99-48AA-80AF-E346284B9343}" dt="2020-11-24T20:58:56.227" v="398" actId="338"/>
          <ac:spMkLst>
            <pc:docMk/>
            <pc:sldMk cId="816623670" sldId="258"/>
            <ac:spMk id="1162" creationId="{FE909E08-2A74-4A5C-A20C-59014874A7F9}"/>
          </ac:spMkLst>
        </pc:spChg>
        <pc:spChg chg="mod">
          <ac:chgData name="abraham castro juarez" userId="42e04ae371b34804" providerId="LiveId" clId="{183E4933-5D99-48AA-80AF-E346284B9343}" dt="2020-11-24T20:58:56.227" v="398" actId="338"/>
          <ac:spMkLst>
            <pc:docMk/>
            <pc:sldMk cId="816623670" sldId="258"/>
            <ac:spMk id="1163" creationId="{B9A7A662-BF27-44CC-A8D3-A8FF4330E754}"/>
          </ac:spMkLst>
        </pc:spChg>
        <pc:spChg chg="mod topLvl">
          <ac:chgData name="abraham castro juarez" userId="42e04ae371b34804" providerId="LiveId" clId="{183E4933-5D99-48AA-80AF-E346284B9343}" dt="2020-11-24T21:18:25.708" v="554" actId="1076"/>
          <ac:spMkLst>
            <pc:docMk/>
            <pc:sldMk cId="816623670" sldId="258"/>
            <ac:spMk id="1165" creationId="{4A4A3EC1-40F0-4423-91DD-9FDE2E77AAAD}"/>
          </ac:spMkLst>
        </pc:spChg>
        <pc:spChg chg="mod topLvl">
          <ac:chgData name="abraham castro juarez" userId="42e04ae371b34804" providerId="LiveId" clId="{183E4933-5D99-48AA-80AF-E346284B9343}" dt="2020-11-24T21:18:25.708" v="554" actId="1076"/>
          <ac:spMkLst>
            <pc:docMk/>
            <pc:sldMk cId="816623670" sldId="258"/>
            <ac:spMk id="1166" creationId="{EE7384FF-1A8F-4B5F-89DB-670D950F4EB3}"/>
          </ac:spMkLst>
        </pc:spChg>
        <pc:spChg chg="mod topLvl">
          <ac:chgData name="abraham castro juarez" userId="42e04ae371b34804" providerId="LiveId" clId="{183E4933-5D99-48AA-80AF-E346284B9343}" dt="2020-11-24T21:18:25.708" v="554" actId="1076"/>
          <ac:spMkLst>
            <pc:docMk/>
            <pc:sldMk cId="816623670" sldId="258"/>
            <ac:spMk id="1167" creationId="{3FDADCF5-8E00-4DFD-A048-3E54FA2F627B}"/>
          </ac:spMkLst>
        </pc:spChg>
        <pc:spChg chg="mod topLvl">
          <ac:chgData name="abraham castro juarez" userId="42e04ae371b34804" providerId="LiveId" clId="{183E4933-5D99-48AA-80AF-E346284B9343}" dt="2020-11-24T21:18:25.708" v="554" actId="1076"/>
          <ac:spMkLst>
            <pc:docMk/>
            <pc:sldMk cId="816623670" sldId="258"/>
            <ac:spMk id="1168" creationId="{F01982FC-AD6E-4F68-AD71-F20160F1CA77}"/>
          </ac:spMkLst>
        </pc:spChg>
        <pc:spChg chg="mod topLvl">
          <ac:chgData name="abraham castro juarez" userId="42e04ae371b34804" providerId="LiveId" clId="{183E4933-5D99-48AA-80AF-E346284B9343}" dt="2020-11-24T21:18:25.708" v="554" actId="1076"/>
          <ac:spMkLst>
            <pc:docMk/>
            <pc:sldMk cId="816623670" sldId="258"/>
            <ac:spMk id="1169" creationId="{CA4F5FE9-7359-4DC7-9D66-9EB113AFAA26}"/>
          </ac:spMkLst>
        </pc:spChg>
        <pc:spChg chg="mod topLvl">
          <ac:chgData name="abraham castro juarez" userId="42e04ae371b34804" providerId="LiveId" clId="{183E4933-5D99-48AA-80AF-E346284B9343}" dt="2020-11-24T21:18:25.708" v="554" actId="1076"/>
          <ac:spMkLst>
            <pc:docMk/>
            <pc:sldMk cId="816623670" sldId="258"/>
            <ac:spMk id="1170" creationId="{391CD54D-4427-487C-8028-C3F23A9EAEFC}"/>
          </ac:spMkLst>
        </pc:spChg>
        <pc:spChg chg="mod topLvl">
          <ac:chgData name="abraham castro juarez" userId="42e04ae371b34804" providerId="LiveId" clId="{183E4933-5D99-48AA-80AF-E346284B9343}" dt="2020-11-24T21:18:25.708" v="554" actId="1076"/>
          <ac:spMkLst>
            <pc:docMk/>
            <pc:sldMk cId="816623670" sldId="258"/>
            <ac:spMk id="1171" creationId="{27C30F9C-EE2C-492B-91D1-D0BECC11827F}"/>
          </ac:spMkLst>
        </pc:spChg>
        <pc:spChg chg="mod topLvl">
          <ac:chgData name="abraham castro juarez" userId="42e04ae371b34804" providerId="LiveId" clId="{183E4933-5D99-48AA-80AF-E346284B9343}" dt="2020-11-24T21:18:25.708" v="554" actId="1076"/>
          <ac:spMkLst>
            <pc:docMk/>
            <pc:sldMk cId="816623670" sldId="258"/>
            <ac:spMk id="1172" creationId="{E8FCFF86-FDEA-4CD4-865F-BCAF2F12769B}"/>
          </ac:spMkLst>
        </pc:spChg>
        <pc:spChg chg="mod topLvl">
          <ac:chgData name="abraham castro juarez" userId="42e04ae371b34804" providerId="LiveId" clId="{183E4933-5D99-48AA-80AF-E346284B9343}" dt="2020-11-24T21:18:25.708" v="554" actId="1076"/>
          <ac:spMkLst>
            <pc:docMk/>
            <pc:sldMk cId="816623670" sldId="258"/>
            <ac:spMk id="1173" creationId="{5FC7FA8F-2023-4489-ABBD-136FF24660D3}"/>
          </ac:spMkLst>
        </pc:spChg>
        <pc:spChg chg="mod topLvl">
          <ac:chgData name="abraham castro juarez" userId="42e04ae371b34804" providerId="LiveId" clId="{183E4933-5D99-48AA-80AF-E346284B9343}" dt="2020-11-24T21:18:25.708" v="554" actId="1076"/>
          <ac:spMkLst>
            <pc:docMk/>
            <pc:sldMk cId="816623670" sldId="258"/>
            <ac:spMk id="1174" creationId="{9E501E67-886D-4F18-B2F3-88AE7A0579C4}"/>
          </ac:spMkLst>
        </pc:spChg>
        <pc:spChg chg="mod topLvl">
          <ac:chgData name="abraham castro juarez" userId="42e04ae371b34804" providerId="LiveId" clId="{183E4933-5D99-48AA-80AF-E346284B9343}" dt="2020-11-24T21:18:25.708" v="554" actId="1076"/>
          <ac:spMkLst>
            <pc:docMk/>
            <pc:sldMk cId="816623670" sldId="258"/>
            <ac:spMk id="1175" creationId="{28DB0ACF-6AFE-4846-B9E6-D66B86934FCC}"/>
          </ac:spMkLst>
        </pc:spChg>
        <pc:spChg chg="mod topLvl">
          <ac:chgData name="abraham castro juarez" userId="42e04ae371b34804" providerId="LiveId" clId="{183E4933-5D99-48AA-80AF-E346284B9343}" dt="2020-11-24T21:18:25.708" v="554" actId="1076"/>
          <ac:spMkLst>
            <pc:docMk/>
            <pc:sldMk cId="816623670" sldId="258"/>
            <ac:spMk id="1176" creationId="{DB49D739-AB1C-4576-B6FC-D42398361478}"/>
          </ac:spMkLst>
        </pc:spChg>
        <pc:spChg chg="mod topLvl">
          <ac:chgData name="abraham castro juarez" userId="42e04ae371b34804" providerId="LiveId" clId="{183E4933-5D99-48AA-80AF-E346284B9343}" dt="2020-11-24T21:18:25.708" v="554" actId="1076"/>
          <ac:spMkLst>
            <pc:docMk/>
            <pc:sldMk cId="816623670" sldId="258"/>
            <ac:spMk id="1177" creationId="{2036DA87-0CDA-4343-B773-9F40A7104CFB}"/>
          </ac:spMkLst>
        </pc:spChg>
        <pc:spChg chg="mod topLvl">
          <ac:chgData name="abraham castro juarez" userId="42e04ae371b34804" providerId="LiveId" clId="{183E4933-5D99-48AA-80AF-E346284B9343}" dt="2020-11-24T21:18:25.708" v="554" actId="1076"/>
          <ac:spMkLst>
            <pc:docMk/>
            <pc:sldMk cId="816623670" sldId="258"/>
            <ac:spMk id="1178" creationId="{76F4AEA2-F29E-4761-8D17-AA6A391602B2}"/>
          </ac:spMkLst>
        </pc:spChg>
        <pc:spChg chg="mod topLvl">
          <ac:chgData name="abraham castro juarez" userId="42e04ae371b34804" providerId="LiveId" clId="{183E4933-5D99-48AA-80AF-E346284B9343}" dt="2020-11-24T21:18:25.708" v="554" actId="1076"/>
          <ac:spMkLst>
            <pc:docMk/>
            <pc:sldMk cId="816623670" sldId="258"/>
            <ac:spMk id="1179" creationId="{D3BD16CB-9582-4AE9-AAE4-046D367F2F7E}"/>
          </ac:spMkLst>
        </pc:spChg>
        <pc:spChg chg="mod topLvl">
          <ac:chgData name="abraham castro juarez" userId="42e04ae371b34804" providerId="LiveId" clId="{183E4933-5D99-48AA-80AF-E346284B9343}" dt="2020-11-24T21:18:25.708" v="554" actId="1076"/>
          <ac:spMkLst>
            <pc:docMk/>
            <pc:sldMk cId="816623670" sldId="258"/>
            <ac:spMk id="1180" creationId="{4E25D0B1-3272-4162-906C-E25B8BEA99F7}"/>
          </ac:spMkLst>
        </pc:spChg>
        <pc:spChg chg="mod topLvl">
          <ac:chgData name="abraham castro juarez" userId="42e04ae371b34804" providerId="LiveId" clId="{183E4933-5D99-48AA-80AF-E346284B9343}" dt="2020-11-24T21:18:25.708" v="554" actId="1076"/>
          <ac:spMkLst>
            <pc:docMk/>
            <pc:sldMk cId="816623670" sldId="258"/>
            <ac:spMk id="1181" creationId="{9E037455-D48C-4A2E-9EBB-7ABFC078546F}"/>
          </ac:spMkLst>
        </pc:spChg>
        <pc:spChg chg="mod topLvl">
          <ac:chgData name="abraham castro juarez" userId="42e04ae371b34804" providerId="LiveId" clId="{183E4933-5D99-48AA-80AF-E346284B9343}" dt="2020-11-24T21:18:25.708" v="554" actId="1076"/>
          <ac:spMkLst>
            <pc:docMk/>
            <pc:sldMk cId="816623670" sldId="258"/>
            <ac:spMk id="1182" creationId="{50B7435A-306A-4F89-92A7-258CEAAB2324}"/>
          </ac:spMkLst>
        </pc:spChg>
        <pc:spChg chg="mod topLvl">
          <ac:chgData name="abraham castro juarez" userId="42e04ae371b34804" providerId="LiveId" clId="{183E4933-5D99-48AA-80AF-E346284B9343}" dt="2020-11-24T21:18:25.708" v="554" actId="1076"/>
          <ac:spMkLst>
            <pc:docMk/>
            <pc:sldMk cId="816623670" sldId="258"/>
            <ac:spMk id="1183" creationId="{C092DF9F-17BA-42D3-A029-0520FA1F0F67}"/>
          </ac:spMkLst>
        </pc:spChg>
        <pc:spChg chg="mod topLvl">
          <ac:chgData name="abraham castro juarez" userId="42e04ae371b34804" providerId="LiveId" clId="{183E4933-5D99-48AA-80AF-E346284B9343}" dt="2020-11-24T21:18:25.708" v="554" actId="1076"/>
          <ac:spMkLst>
            <pc:docMk/>
            <pc:sldMk cId="816623670" sldId="258"/>
            <ac:spMk id="1184" creationId="{B5B7D4B3-6195-449C-9E2E-3029283B0CD9}"/>
          </ac:spMkLst>
        </pc:spChg>
        <pc:spChg chg="mod topLvl">
          <ac:chgData name="abraham castro juarez" userId="42e04ae371b34804" providerId="LiveId" clId="{183E4933-5D99-48AA-80AF-E346284B9343}" dt="2020-11-24T21:18:25.708" v="554" actId="1076"/>
          <ac:spMkLst>
            <pc:docMk/>
            <pc:sldMk cId="816623670" sldId="258"/>
            <ac:spMk id="1185" creationId="{28DE9765-080A-4ECF-A921-4CD7D7CE0EB6}"/>
          </ac:spMkLst>
        </pc:spChg>
        <pc:spChg chg="mod topLvl">
          <ac:chgData name="abraham castro juarez" userId="42e04ae371b34804" providerId="LiveId" clId="{183E4933-5D99-48AA-80AF-E346284B9343}" dt="2020-11-24T21:18:25.708" v="554" actId="1076"/>
          <ac:spMkLst>
            <pc:docMk/>
            <pc:sldMk cId="816623670" sldId="258"/>
            <ac:spMk id="1186" creationId="{8AB890EC-3A4B-4E4D-AEFC-868C55994921}"/>
          </ac:spMkLst>
        </pc:spChg>
        <pc:spChg chg="mod topLvl">
          <ac:chgData name="abraham castro juarez" userId="42e04ae371b34804" providerId="LiveId" clId="{183E4933-5D99-48AA-80AF-E346284B9343}" dt="2020-11-24T21:18:25.708" v="554" actId="1076"/>
          <ac:spMkLst>
            <pc:docMk/>
            <pc:sldMk cId="816623670" sldId="258"/>
            <ac:spMk id="1187" creationId="{4140EB26-0BB3-41DE-8B47-555389483D00}"/>
          </ac:spMkLst>
        </pc:spChg>
        <pc:spChg chg="mod topLvl">
          <ac:chgData name="abraham castro juarez" userId="42e04ae371b34804" providerId="LiveId" clId="{183E4933-5D99-48AA-80AF-E346284B9343}" dt="2020-11-24T21:18:25.708" v="554" actId="1076"/>
          <ac:spMkLst>
            <pc:docMk/>
            <pc:sldMk cId="816623670" sldId="258"/>
            <ac:spMk id="1188" creationId="{34AAAA18-10E0-447B-B434-3EEB97C5B702}"/>
          </ac:spMkLst>
        </pc:spChg>
        <pc:spChg chg="mod topLvl">
          <ac:chgData name="abraham castro juarez" userId="42e04ae371b34804" providerId="LiveId" clId="{183E4933-5D99-48AA-80AF-E346284B9343}" dt="2020-11-24T21:18:25.708" v="554" actId="1076"/>
          <ac:spMkLst>
            <pc:docMk/>
            <pc:sldMk cId="816623670" sldId="258"/>
            <ac:spMk id="1189" creationId="{E17FC9C9-13EF-44D1-85AF-2F53265E134D}"/>
          </ac:spMkLst>
        </pc:spChg>
        <pc:spChg chg="mod topLvl">
          <ac:chgData name="abraham castro juarez" userId="42e04ae371b34804" providerId="LiveId" clId="{183E4933-5D99-48AA-80AF-E346284B9343}" dt="2020-11-24T21:18:25.708" v="554" actId="1076"/>
          <ac:spMkLst>
            <pc:docMk/>
            <pc:sldMk cId="816623670" sldId="258"/>
            <ac:spMk id="1190" creationId="{F2DD4DBE-1886-4883-ABF8-7846B9A84CFA}"/>
          </ac:spMkLst>
        </pc:spChg>
        <pc:spChg chg="mod topLvl">
          <ac:chgData name="abraham castro juarez" userId="42e04ae371b34804" providerId="LiveId" clId="{183E4933-5D99-48AA-80AF-E346284B9343}" dt="2020-11-24T21:18:25.708" v="554" actId="1076"/>
          <ac:spMkLst>
            <pc:docMk/>
            <pc:sldMk cId="816623670" sldId="258"/>
            <ac:spMk id="1191" creationId="{B1D23F74-26F3-4F69-8E27-8439FD85739D}"/>
          </ac:spMkLst>
        </pc:spChg>
        <pc:spChg chg="mod topLvl">
          <ac:chgData name="abraham castro juarez" userId="42e04ae371b34804" providerId="LiveId" clId="{183E4933-5D99-48AA-80AF-E346284B9343}" dt="2020-11-24T21:18:25.708" v="554" actId="1076"/>
          <ac:spMkLst>
            <pc:docMk/>
            <pc:sldMk cId="816623670" sldId="258"/>
            <ac:spMk id="1192" creationId="{68228D70-0B12-4451-BE9A-028C83B557A6}"/>
          </ac:spMkLst>
        </pc:spChg>
        <pc:spChg chg="mod topLvl">
          <ac:chgData name="abraham castro juarez" userId="42e04ae371b34804" providerId="LiveId" clId="{183E4933-5D99-48AA-80AF-E346284B9343}" dt="2020-11-24T21:18:25.708" v="554" actId="1076"/>
          <ac:spMkLst>
            <pc:docMk/>
            <pc:sldMk cId="816623670" sldId="258"/>
            <ac:spMk id="1193" creationId="{A9154C5E-8CE6-4847-BEA8-4142BCDEBC5C}"/>
          </ac:spMkLst>
        </pc:spChg>
        <pc:spChg chg="mod topLvl">
          <ac:chgData name="abraham castro juarez" userId="42e04ae371b34804" providerId="LiveId" clId="{183E4933-5D99-48AA-80AF-E346284B9343}" dt="2020-11-24T21:18:25.708" v="554" actId="1076"/>
          <ac:spMkLst>
            <pc:docMk/>
            <pc:sldMk cId="816623670" sldId="258"/>
            <ac:spMk id="1194" creationId="{CA271CF0-6546-4301-B18F-A8C3582FF011}"/>
          </ac:spMkLst>
        </pc:spChg>
        <pc:spChg chg="mod topLvl">
          <ac:chgData name="abraham castro juarez" userId="42e04ae371b34804" providerId="LiveId" clId="{183E4933-5D99-48AA-80AF-E346284B9343}" dt="2020-11-24T21:18:25.708" v="554" actId="1076"/>
          <ac:spMkLst>
            <pc:docMk/>
            <pc:sldMk cId="816623670" sldId="258"/>
            <ac:spMk id="1196" creationId="{0DB18DE0-6BA6-4F21-BE89-DDBF73424254}"/>
          </ac:spMkLst>
        </pc:spChg>
        <pc:spChg chg="mod topLvl">
          <ac:chgData name="abraham castro juarez" userId="42e04ae371b34804" providerId="LiveId" clId="{183E4933-5D99-48AA-80AF-E346284B9343}" dt="2020-11-24T21:18:25.708" v="554" actId="1076"/>
          <ac:spMkLst>
            <pc:docMk/>
            <pc:sldMk cId="816623670" sldId="258"/>
            <ac:spMk id="1197" creationId="{AC5B73A3-F211-45AC-BB8B-3B63121BF4F9}"/>
          </ac:spMkLst>
        </pc:spChg>
        <pc:spChg chg="mod topLvl">
          <ac:chgData name="abraham castro juarez" userId="42e04ae371b34804" providerId="LiveId" clId="{183E4933-5D99-48AA-80AF-E346284B9343}" dt="2020-11-24T21:18:25.708" v="554" actId="1076"/>
          <ac:spMkLst>
            <pc:docMk/>
            <pc:sldMk cId="816623670" sldId="258"/>
            <ac:spMk id="1199" creationId="{E050D0FB-68C7-4E20-9DFD-ADC508638753}"/>
          </ac:spMkLst>
        </pc:spChg>
        <pc:spChg chg="mod topLvl">
          <ac:chgData name="abraham castro juarez" userId="42e04ae371b34804" providerId="LiveId" clId="{183E4933-5D99-48AA-80AF-E346284B9343}" dt="2020-11-24T21:18:25.708" v="554" actId="1076"/>
          <ac:spMkLst>
            <pc:docMk/>
            <pc:sldMk cId="816623670" sldId="258"/>
            <ac:spMk id="1200" creationId="{BED5D954-6BE7-440F-BAE0-29623FA64B0B}"/>
          </ac:spMkLst>
        </pc:spChg>
        <pc:spChg chg="mod topLvl">
          <ac:chgData name="abraham castro juarez" userId="42e04ae371b34804" providerId="LiveId" clId="{183E4933-5D99-48AA-80AF-E346284B9343}" dt="2020-11-24T21:18:25.708" v="554" actId="1076"/>
          <ac:spMkLst>
            <pc:docMk/>
            <pc:sldMk cId="816623670" sldId="258"/>
            <ac:spMk id="1202" creationId="{BBAA6086-C6B9-4AC3-8495-B4DF11897043}"/>
          </ac:spMkLst>
        </pc:spChg>
        <pc:spChg chg="mod topLvl">
          <ac:chgData name="abraham castro juarez" userId="42e04ae371b34804" providerId="LiveId" clId="{183E4933-5D99-48AA-80AF-E346284B9343}" dt="2020-11-24T21:18:25.708" v="554" actId="1076"/>
          <ac:spMkLst>
            <pc:docMk/>
            <pc:sldMk cId="816623670" sldId="258"/>
            <ac:spMk id="1203" creationId="{6F3567A0-C7F0-4B5F-BAB5-8C2AE32C831D}"/>
          </ac:spMkLst>
        </pc:spChg>
        <pc:spChg chg="mod topLvl">
          <ac:chgData name="abraham castro juarez" userId="42e04ae371b34804" providerId="LiveId" clId="{183E4933-5D99-48AA-80AF-E346284B9343}" dt="2020-11-24T21:18:25.708" v="554" actId="1076"/>
          <ac:spMkLst>
            <pc:docMk/>
            <pc:sldMk cId="816623670" sldId="258"/>
            <ac:spMk id="1205" creationId="{C49332BC-C2F0-411A-9A5A-BBD13AE2EDE6}"/>
          </ac:spMkLst>
        </pc:spChg>
        <pc:spChg chg="mod topLvl">
          <ac:chgData name="abraham castro juarez" userId="42e04ae371b34804" providerId="LiveId" clId="{183E4933-5D99-48AA-80AF-E346284B9343}" dt="2020-11-24T21:18:25.708" v="554" actId="1076"/>
          <ac:spMkLst>
            <pc:docMk/>
            <pc:sldMk cId="816623670" sldId="258"/>
            <ac:spMk id="1206" creationId="{B12D9269-347D-4481-92EE-F6B47E81E2BA}"/>
          </ac:spMkLst>
        </pc:spChg>
        <pc:spChg chg="mod topLvl">
          <ac:chgData name="abraham castro juarez" userId="42e04ae371b34804" providerId="LiveId" clId="{183E4933-5D99-48AA-80AF-E346284B9343}" dt="2020-11-24T21:18:25.708" v="554" actId="1076"/>
          <ac:spMkLst>
            <pc:docMk/>
            <pc:sldMk cId="816623670" sldId="258"/>
            <ac:spMk id="1208" creationId="{8A8E8338-F588-46BA-986E-424EE113AF7E}"/>
          </ac:spMkLst>
        </pc:spChg>
        <pc:spChg chg="mod topLvl">
          <ac:chgData name="abraham castro juarez" userId="42e04ae371b34804" providerId="LiveId" clId="{183E4933-5D99-48AA-80AF-E346284B9343}" dt="2020-11-24T21:18:25.708" v="554" actId="1076"/>
          <ac:spMkLst>
            <pc:docMk/>
            <pc:sldMk cId="816623670" sldId="258"/>
            <ac:spMk id="1209" creationId="{8A2F6140-0E32-4AF3-BB49-273AAE962C0E}"/>
          </ac:spMkLst>
        </pc:spChg>
        <pc:spChg chg="mod topLvl">
          <ac:chgData name="abraham castro juarez" userId="42e04ae371b34804" providerId="LiveId" clId="{183E4933-5D99-48AA-80AF-E346284B9343}" dt="2020-11-24T21:18:25.708" v="554" actId="1076"/>
          <ac:spMkLst>
            <pc:docMk/>
            <pc:sldMk cId="816623670" sldId="258"/>
            <ac:spMk id="1211" creationId="{4D49E06A-501C-4EE7-9628-53B9FB9CD18B}"/>
          </ac:spMkLst>
        </pc:spChg>
        <pc:spChg chg="mod topLvl">
          <ac:chgData name="abraham castro juarez" userId="42e04ae371b34804" providerId="LiveId" clId="{183E4933-5D99-48AA-80AF-E346284B9343}" dt="2020-11-24T21:18:25.708" v="554" actId="1076"/>
          <ac:spMkLst>
            <pc:docMk/>
            <pc:sldMk cId="816623670" sldId="258"/>
            <ac:spMk id="1212" creationId="{7435C362-A581-4238-8B92-031527C7347E}"/>
          </ac:spMkLst>
        </pc:spChg>
        <pc:spChg chg="mod topLvl">
          <ac:chgData name="abraham castro juarez" userId="42e04ae371b34804" providerId="LiveId" clId="{183E4933-5D99-48AA-80AF-E346284B9343}" dt="2020-11-24T21:18:25.708" v="554" actId="1076"/>
          <ac:spMkLst>
            <pc:docMk/>
            <pc:sldMk cId="816623670" sldId="258"/>
            <ac:spMk id="1214" creationId="{57DBF960-4ADD-4378-9A43-61B5A462359C}"/>
          </ac:spMkLst>
        </pc:spChg>
        <pc:spChg chg="mod topLvl">
          <ac:chgData name="abraham castro juarez" userId="42e04ae371b34804" providerId="LiveId" clId="{183E4933-5D99-48AA-80AF-E346284B9343}" dt="2020-11-24T21:18:25.708" v="554" actId="1076"/>
          <ac:spMkLst>
            <pc:docMk/>
            <pc:sldMk cId="816623670" sldId="258"/>
            <ac:spMk id="1215" creationId="{57347229-0C9C-4EF1-99CC-8FBAF3E04CA5}"/>
          </ac:spMkLst>
        </pc:spChg>
        <pc:spChg chg="mod topLvl">
          <ac:chgData name="abraham castro juarez" userId="42e04ae371b34804" providerId="LiveId" clId="{183E4933-5D99-48AA-80AF-E346284B9343}" dt="2020-11-24T21:18:25.708" v="554" actId="1076"/>
          <ac:spMkLst>
            <pc:docMk/>
            <pc:sldMk cId="816623670" sldId="258"/>
            <ac:spMk id="1217" creationId="{309F7E10-3D49-4E71-A7F4-B70DC8E4CC23}"/>
          </ac:spMkLst>
        </pc:spChg>
        <pc:spChg chg="mod topLvl">
          <ac:chgData name="abraham castro juarez" userId="42e04ae371b34804" providerId="LiveId" clId="{183E4933-5D99-48AA-80AF-E346284B9343}" dt="2020-11-24T21:18:25.708" v="554" actId="1076"/>
          <ac:spMkLst>
            <pc:docMk/>
            <pc:sldMk cId="816623670" sldId="258"/>
            <ac:spMk id="1218" creationId="{0AC73B06-85C0-4287-8476-3A477D9F9DEC}"/>
          </ac:spMkLst>
        </pc:spChg>
        <pc:spChg chg="mod topLvl">
          <ac:chgData name="abraham castro juarez" userId="42e04ae371b34804" providerId="LiveId" clId="{183E4933-5D99-48AA-80AF-E346284B9343}" dt="2020-11-24T21:18:25.708" v="554" actId="1076"/>
          <ac:spMkLst>
            <pc:docMk/>
            <pc:sldMk cId="816623670" sldId="258"/>
            <ac:spMk id="1220" creationId="{A03949BB-8924-4B9D-8CCF-59F06579E6DE}"/>
          </ac:spMkLst>
        </pc:spChg>
        <pc:spChg chg="mod topLvl">
          <ac:chgData name="abraham castro juarez" userId="42e04ae371b34804" providerId="LiveId" clId="{183E4933-5D99-48AA-80AF-E346284B9343}" dt="2020-11-24T21:18:25.708" v="554" actId="1076"/>
          <ac:spMkLst>
            <pc:docMk/>
            <pc:sldMk cId="816623670" sldId="258"/>
            <ac:spMk id="1221" creationId="{740B7A9F-F186-468C-8886-C12AC47FA657}"/>
          </ac:spMkLst>
        </pc:spChg>
        <pc:spChg chg="mod topLvl">
          <ac:chgData name="abraham castro juarez" userId="42e04ae371b34804" providerId="LiveId" clId="{183E4933-5D99-48AA-80AF-E346284B9343}" dt="2020-11-24T21:18:25.708" v="554" actId="1076"/>
          <ac:spMkLst>
            <pc:docMk/>
            <pc:sldMk cId="816623670" sldId="258"/>
            <ac:spMk id="1223" creationId="{7492732E-5B4B-4BA3-B0DC-10537047E7FA}"/>
          </ac:spMkLst>
        </pc:spChg>
        <pc:spChg chg="mod topLvl">
          <ac:chgData name="abraham castro juarez" userId="42e04ae371b34804" providerId="LiveId" clId="{183E4933-5D99-48AA-80AF-E346284B9343}" dt="2020-11-24T21:18:25.708" v="554" actId="1076"/>
          <ac:spMkLst>
            <pc:docMk/>
            <pc:sldMk cId="816623670" sldId="258"/>
            <ac:spMk id="1224" creationId="{688162C4-8B0B-4154-87A7-67E82C5B1F04}"/>
          </ac:spMkLst>
        </pc:spChg>
        <pc:spChg chg="mod topLvl">
          <ac:chgData name="abraham castro juarez" userId="42e04ae371b34804" providerId="LiveId" clId="{183E4933-5D99-48AA-80AF-E346284B9343}" dt="2020-11-24T21:18:25.708" v="554" actId="1076"/>
          <ac:spMkLst>
            <pc:docMk/>
            <pc:sldMk cId="816623670" sldId="258"/>
            <ac:spMk id="1226" creationId="{835A6418-1AC9-4A9A-AD97-8DA8FB3D9E4E}"/>
          </ac:spMkLst>
        </pc:spChg>
        <pc:spChg chg="mod topLvl">
          <ac:chgData name="abraham castro juarez" userId="42e04ae371b34804" providerId="LiveId" clId="{183E4933-5D99-48AA-80AF-E346284B9343}" dt="2020-11-24T21:18:25.708" v="554" actId="1076"/>
          <ac:spMkLst>
            <pc:docMk/>
            <pc:sldMk cId="816623670" sldId="258"/>
            <ac:spMk id="1227" creationId="{BD5975FC-8EEE-4AE0-AFB2-4F0105ABBF51}"/>
          </ac:spMkLst>
        </pc:spChg>
        <pc:spChg chg="mod topLvl">
          <ac:chgData name="abraham castro juarez" userId="42e04ae371b34804" providerId="LiveId" clId="{183E4933-5D99-48AA-80AF-E346284B9343}" dt="2020-11-24T21:18:25.708" v="554" actId="1076"/>
          <ac:spMkLst>
            <pc:docMk/>
            <pc:sldMk cId="816623670" sldId="258"/>
            <ac:spMk id="1229" creationId="{97921E52-3BE1-4DF3-984B-0E19CA6C0934}"/>
          </ac:spMkLst>
        </pc:spChg>
        <pc:spChg chg="mod topLvl">
          <ac:chgData name="abraham castro juarez" userId="42e04ae371b34804" providerId="LiveId" clId="{183E4933-5D99-48AA-80AF-E346284B9343}" dt="2020-11-24T21:18:25.708" v="554" actId="1076"/>
          <ac:spMkLst>
            <pc:docMk/>
            <pc:sldMk cId="816623670" sldId="258"/>
            <ac:spMk id="1230" creationId="{73AF3947-9E95-423E-BF8A-5438A5B2982D}"/>
          </ac:spMkLst>
        </pc:spChg>
        <pc:spChg chg="mod topLvl">
          <ac:chgData name="abraham castro juarez" userId="42e04ae371b34804" providerId="LiveId" clId="{183E4933-5D99-48AA-80AF-E346284B9343}" dt="2020-11-24T21:18:25.708" v="554" actId="1076"/>
          <ac:spMkLst>
            <pc:docMk/>
            <pc:sldMk cId="816623670" sldId="258"/>
            <ac:spMk id="1232" creationId="{9DD1433B-1201-4A3A-B675-DEBC0E392583}"/>
          </ac:spMkLst>
        </pc:spChg>
        <pc:spChg chg="mod topLvl">
          <ac:chgData name="abraham castro juarez" userId="42e04ae371b34804" providerId="LiveId" clId="{183E4933-5D99-48AA-80AF-E346284B9343}" dt="2020-11-24T21:18:25.708" v="554" actId="1076"/>
          <ac:spMkLst>
            <pc:docMk/>
            <pc:sldMk cId="816623670" sldId="258"/>
            <ac:spMk id="1233" creationId="{ED4DC20A-8EA3-4D92-A346-7F4D04BC154A}"/>
          </ac:spMkLst>
        </pc:spChg>
        <pc:spChg chg="mod topLvl">
          <ac:chgData name="abraham castro juarez" userId="42e04ae371b34804" providerId="LiveId" clId="{183E4933-5D99-48AA-80AF-E346284B9343}" dt="2020-11-24T21:18:25.708" v="554" actId="1076"/>
          <ac:spMkLst>
            <pc:docMk/>
            <pc:sldMk cId="816623670" sldId="258"/>
            <ac:spMk id="1235" creationId="{FF9D5122-A93D-4140-97E1-9C2038C566F7}"/>
          </ac:spMkLst>
        </pc:spChg>
        <pc:spChg chg="mod topLvl">
          <ac:chgData name="abraham castro juarez" userId="42e04ae371b34804" providerId="LiveId" clId="{183E4933-5D99-48AA-80AF-E346284B9343}" dt="2020-11-24T21:18:25.708" v="554" actId="1076"/>
          <ac:spMkLst>
            <pc:docMk/>
            <pc:sldMk cId="816623670" sldId="258"/>
            <ac:spMk id="1236" creationId="{0E46C9A7-892D-4B3A-A1E8-41B5A18AE217}"/>
          </ac:spMkLst>
        </pc:spChg>
        <pc:spChg chg="mod topLvl">
          <ac:chgData name="abraham castro juarez" userId="42e04ae371b34804" providerId="LiveId" clId="{183E4933-5D99-48AA-80AF-E346284B9343}" dt="2020-11-24T21:18:25.708" v="554" actId="1076"/>
          <ac:spMkLst>
            <pc:docMk/>
            <pc:sldMk cId="816623670" sldId="258"/>
            <ac:spMk id="1238" creationId="{5BB64376-285C-4AFF-998E-53FCEE9C6618}"/>
          </ac:spMkLst>
        </pc:spChg>
        <pc:spChg chg="mod topLvl">
          <ac:chgData name="abraham castro juarez" userId="42e04ae371b34804" providerId="LiveId" clId="{183E4933-5D99-48AA-80AF-E346284B9343}" dt="2020-11-24T21:18:25.708" v="554" actId="1076"/>
          <ac:spMkLst>
            <pc:docMk/>
            <pc:sldMk cId="816623670" sldId="258"/>
            <ac:spMk id="1239" creationId="{8D91BACD-3AB7-4545-BFD8-9D4DA49279DC}"/>
          </ac:spMkLst>
        </pc:spChg>
        <pc:spChg chg="mod topLvl">
          <ac:chgData name="abraham castro juarez" userId="42e04ae371b34804" providerId="LiveId" clId="{183E4933-5D99-48AA-80AF-E346284B9343}" dt="2020-11-24T21:18:25.708" v="554" actId="1076"/>
          <ac:spMkLst>
            <pc:docMk/>
            <pc:sldMk cId="816623670" sldId="258"/>
            <ac:spMk id="1241" creationId="{7358D83D-DB27-476C-872B-780633327D11}"/>
          </ac:spMkLst>
        </pc:spChg>
        <pc:spChg chg="mod topLvl">
          <ac:chgData name="abraham castro juarez" userId="42e04ae371b34804" providerId="LiveId" clId="{183E4933-5D99-48AA-80AF-E346284B9343}" dt="2020-11-24T21:18:25.708" v="554" actId="1076"/>
          <ac:spMkLst>
            <pc:docMk/>
            <pc:sldMk cId="816623670" sldId="258"/>
            <ac:spMk id="1242" creationId="{A2EA6F8D-9BE8-49C6-9B05-4F1A055DA019}"/>
          </ac:spMkLst>
        </pc:spChg>
        <pc:spChg chg="mod topLvl">
          <ac:chgData name="abraham castro juarez" userId="42e04ae371b34804" providerId="LiveId" clId="{183E4933-5D99-48AA-80AF-E346284B9343}" dt="2020-11-24T21:18:25.708" v="554" actId="1076"/>
          <ac:spMkLst>
            <pc:docMk/>
            <pc:sldMk cId="816623670" sldId="258"/>
            <ac:spMk id="1244" creationId="{ED94BB7E-A5F2-4D95-A5D0-C25D73CACD34}"/>
          </ac:spMkLst>
        </pc:spChg>
        <pc:spChg chg="mod topLvl">
          <ac:chgData name="abraham castro juarez" userId="42e04ae371b34804" providerId="LiveId" clId="{183E4933-5D99-48AA-80AF-E346284B9343}" dt="2020-11-24T21:18:25.708" v="554" actId="1076"/>
          <ac:spMkLst>
            <pc:docMk/>
            <pc:sldMk cId="816623670" sldId="258"/>
            <ac:spMk id="1245" creationId="{F57DB9AD-FCBC-4D19-B62E-DD736FACDD11}"/>
          </ac:spMkLst>
        </pc:spChg>
        <pc:spChg chg="mod topLvl">
          <ac:chgData name="abraham castro juarez" userId="42e04ae371b34804" providerId="LiveId" clId="{183E4933-5D99-48AA-80AF-E346284B9343}" dt="2020-11-24T21:18:25.708" v="554" actId="1076"/>
          <ac:spMkLst>
            <pc:docMk/>
            <pc:sldMk cId="816623670" sldId="258"/>
            <ac:spMk id="1247" creationId="{243B4D6F-3573-41F3-801C-7337D6B6160A}"/>
          </ac:spMkLst>
        </pc:spChg>
        <pc:spChg chg="mod topLvl">
          <ac:chgData name="abraham castro juarez" userId="42e04ae371b34804" providerId="LiveId" clId="{183E4933-5D99-48AA-80AF-E346284B9343}" dt="2020-11-24T21:18:25.708" v="554" actId="1076"/>
          <ac:spMkLst>
            <pc:docMk/>
            <pc:sldMk cId="816623670" sldId="258"/>
            <ac:spMk id="1248" creationId="{35916483-6981-4447-9EE9-2B9BCC14529E}"/>
          </ac:spMkLst>
        </pc:spChg>
        <pc:spChg chg="mod topLvl">
          <ac:chgData name="abraham castro juarez" userId="42e04ae371b34804" providerId="LiveId" clId="{183E4933-5D99-48AA-80AF-E346284B9343}" dt="2020-11-24T21:18:25.708" v="554" actId="1076"/>
          <ac:spMkLst>
            <pc:docMk/>
            <pc:sldMk cId="816623670" sldId="258"/>
            <ac:spMk id="1250" creationId="{9301FDEA-2674-4C5B-9F6C-3CF1F11A92A8}"/>
          </ac:spMkLst>
        </pc:spChg>
        <pc:spChg chg="mod topLvl">
          <ac:chgData name="abraham castro juarez" userId="42e04ae371b34804" providerId="LiveId" clId="{183E4933-5D99-48AA-80AF-E346284B9343}" dt="2020-11-24T21:18:25.708" v="554" actId="1076"/>
          <ac:spMkLst>
            <pc:docMk/>
            <pc:sldMk cId="816623670" sldId="258"/>
            <ac:spMk id="1251" creationId="{7D930A09-478F-41DD-ABFC-EE0584CA1EDD}"/>
          </ac:spMkLst>
        </pc:spChg>
        <pc:spChg chg="mod topLvl">
          <ac:chgData name="abraham castro juarez" userId="42e04ae371b34804" providerId="LiveId" clId="{183E4933-5D99-48AA-80AF-E346284B9343}" dt="2020-11-24T21:18:25.708" v="554" actId="1076"/>
          <ac:spMkLst>
            <pc:docMk/>
            <pc:sldMk cId="816623670" sldId="258"/>
            <ac:spMk id="1253" creationId="{827AE880-1945-4B3D-956E-AB8D86A1FB7B}"/>
          </ac:spMkLst>
        </pc:spChg>
        <pc:spChg chg="mod topLvl">
          <ac:chgData name="abraham castro juarez" userId="42e04ae371b34804" providerId="LiveId" clId="{183E4933-5D99-48AA-80AF-E346284B9343}" dt="2020-11-24T21:18:25.708" v="554" actId="1076"/>
          <ac:spMkLst>
            <pc:docMk/>
            <pc:sldMk cId="816623670" sldId="258"/>
            <ac:spMk id="1254" creationId="{41F1FB4E-FE51-4A79-A770-883AB585CBA7}"/>
          </ac:spMkLst>
        </pc:spChg>
        <pc:spChg chg="mod topLvl">
          <ac:chgData name="abraham castro juarez" userId="42e04ae371b34804" providerId="LiveId" clId="{183E4933-5D99-48AA-80AF-E346284B9343}" dt="2020-11-24T21:18:25.708" v="554" actId="1076"/>
          <ac:spMkLst>
            <pc:docMk/>
            <pc:sldMk cId="816623670" sldId="258"/>
            <ac:spMk id="1256" creationId="{5D8F887E-1137-4B33-A4F7-5393188CB01C}"/>
          </ac:spMkLst>
        </pc:spChg>
        <pc:spChg chg="mod topLvl">
          <ac:chgData name="abraham castro juarez" userId="42e04ae371b34804" providerId="LiveId" clId="{183E4933-5D99-48AA-80AF-E346284B9343}" dt="2020-11-24T21:18:25.708" v="554" actId="1076"/>
          <ac:spMkLst>
            <pc:docMk/>
            <pc:sldMk cId="816623670" sldId="258"/>
            <ac:spMk id="1257" creationId="{19F57B9D-342D-46EE-BEE0-065C7EBCCFC1}"/>
          </ac:spMkLst>
        </pc:spChg>
        <pc:spChg chg="mod topLvl">
          <ac:chgData name="abraham castro juarez" userId="42e04ae371b34804" providerId="LiveId" clId="{183E4933-5D99-48AA-80AF-E346284B9343}" dt="2020-11-24T21:18:25.708" v="554" actId="1076"/>
          <ac:spMkLst>
            <pc:docMk/>
            <pc:sldMk cId="816623670" sldId="258"/>
            <ac:spMk id="1258" creationId="{C0A3816C-6DC4-44AF-BC94-D0E9B13EB213}"/>
          </ac:spMkLst>
        </pc:spChg>
        <pc:spChg chg="mod topLvl">
          <ac:chgData name="abraham castro juarez" userId="42e04ae371b34804" providerId="LiveId" clId="{183E4933-5D99-48AA-80AF-E346284B9343}" dt="2020-11-24T21:18:25.708" v="554" actId="1076"/>
          <ac:spMkLst>
            <pc:docMk/>
            <pc:sldMk cId="816623670" sldId="258"/>
            <ac:spMk id="1259" creationId="{F8A82BCB-EBBF-4C64-9684-74FE461B3E92}"/>
          </ac:spMkLst>
        </pc:spChg>
        <pc:spChg chg="mod topLvl">
          <ac:chgData name="abraham castro juarez" userId="42e04ae371b34804" providerId="LiveId" clId="{183E4933-5D99-48AA-80AF-E346284B9343}" dt="2020-11-24T21:18:25.708" v="554" actId="1076"/>
          <ac:spMkLst>
            <pc:docMk/>
            <pc:sldMk cId="816623670" sldId="258"/>
            <ac:spMk id="1260" creationId="{A219C2BE-7C37-485B-9AA1-4B0ABEEDD5C0}"/>
          </ac:spMkLst>
        </pc:spChg>
        <pc:spChg chg="mod topLvl">
          <ac:chgData name="abraham castro juarez" userId="42e04ae371b34804" providerId="LiveId" clId="{183E4933-5D99-48AA-80AF-E346284B9343}" dt="2020-11-24T21:18:25.708" v="554" actId="1076"/>
          <ac:spMkLst>
            <pc:docMk/>
            <pc:sldMk cId="816623670" sldId="258"/>
            <ac:spMk id="1261" creationId="{7E7AF141-A092-48FC-B9CE-D09F9F857B2D}"/>
          </ac:spMkLst>
        </pc:spChg>
        <pc:spChg chg="mod topLvl">
          <ac:chgData name="abraham castro juarez" userId="42e04ae371b34804" providerId="LiveId" clId="{183E4933-5D99-48AA-80AF-E346284B9343}" dt="2020-11-24T21:18:25.708" v="554" actId="1076"/>
          <ac:spMkLst>
            <pc:docMk/>
            <pc:sldMk cId="816623670" sldId="258"/>
            <ac:spMk id="1262" creationId="{48DF9E00-468F-410F-AFF1-61C6887D3B53}"/>
          </ac:spMkLst>
        </pc:spChg>
        <pc:spChg chg="mod topLvl">
          <ac:chgData name="abraham castro juarez" userId="42e04ae371b34804" providerId="LiveId" clId="{183E4933-5D99-48AA-80AF-E346284B9343}" dt="2020-11-24T21:18:25.708" v="554" actId="1076"/>
          <ac:spMkLst>
            <pc:docMk/>
            <pc:sldMk cId="816623670" sldId="258"/>
            <ac:spMk id="1263" creationId="{3CF04246-0B88-4119-92E5-C3A7553B03C1}"/>
          </ac:spMkLst>
        </pc:spChg>
        <pc:spChg chg="mod topLvl">
          <ac:chgData name="abraham castro juarez" userId="42e04ae371b34804" providerId="LiveId" clId="{183E4933-5D99-48AA-80AF-E346284B9343}" dt="2020-11-24T21:18:25.708" v="554" actId="1076"/>
          <ac:spMkLst>
            <pc:docMk/>
            <pc:sldMk cId="816623670" sldId="258"/>
            <ac:spMk id="1264" creationId="{9F39A27D-47E8-40AD-BBED-B8166BF8EFD0}"/>
          </ac:spMkLst>
        </pc:spChg>
        <pc:spChg chg="mod topLvl">
          <ac:chgData name="abraham castro juarez" userId="42e04ae371b34804" providerId="LiveId" clId="{183E4933-5D99-48AA-80AF-E346284B9343}" dt="2020-11-24T21:18:25.708" v="554" actId="1076"/>
          <ac:spMkLst>
            <pc:docMk/>
            <pc:sldMk cId="816623670" sldId="258"/>
            <ac:spMk id="1265" creationId="{15B1FF8D-78D2-4D7B-8545-9DFEC8CA0F84}"/>
          </ac:spMkLst>
        </pc:spChg>
        <pc:spChg chg="mod topLvl">
          <ac:chgData name="abraham castro juarez" userId="42e04ae371b34804" providerId="LiveId" clId="{183E4933-5D99-48AA-80AF-E346284B9343}" dt="2020-11-24T21:18:25.708" v="554" actId="1076"/>
          <ac:spMkLst>
            <pc:docMk/>
            <pc:sldMk cId="816623670" sldId="258"/>
            <ac:spMk id="1266" creationId="{0893D781-CE5B-48AB-AB84-B9715CD1B9E7}"/>
          </ac:spMkLst>
        </pc:spChg>
        <pc:spChg chg="mod topLvl">
          <ac:chgData name="abraham castro juarez" userId="42e04ae371b34804" providerId="LiveId" clId="{183E4933-5D99-48AA-80AF-E346284B9343}" dt="2020-11-24T21:18:25.708" v="554" actId="1076"/>
          <ac:spMkLst>
            <pc:docMk/>
            <pc:sldMk cId="816623670" sldId="258"/>
            <ac:spMk id="1267" creationId="{AD08C08D-01A1-485C-9F3C-F6DBA6ABA0C4}"/>
          </ac:spMkLst>
        </pc:spChg>
        <pc:spChg chg="mod topLvl">
          <ac:chgData name="abraham castro juarez" userId="42e04ae371b34804" providerId="LiveId" clId="{183E4933-5D99-48AA-80AF-E346284B9343}" dt="2020-11-24T21:18:25.708" v="554" actId="1076"/>
          <ac:spMkLst>
            <pc:docMk/>
            <pc:sldMk cId="816623670" sldId="258"/>
            <ac:spMk id="1268" creationId="{CA3168CE-4330-4B74-8979-5F756B9705DD}"/>
          </ac:spMkLst>
        </pc:spChg>
        <pc:spChg chg="mod topLvl">
          <ac:chgData name="abraham castro juarez" userId="42e04ae371b34804" providerId="LiveId" clId="{183E4933-5D99-48AA-80AF-E346284B9343}" dt="2020-11-24T21:18:25.708" v="554" actId="1076"/>
          <ac:spMkLst>
            <pc:docMk/>
            <pc:sldMk cId="816623670" sldId="258"/>
            <ac:spMk id="1269" creationId="{48DB1920-EE99-4016-B388-954BF4333C33}"/>
          </ac:spMkLst>
        </pc:spChg>
        <pc:spChg chg="mod topLvl">
          <ac:chgData name="abraham castro juarez" userId="42e04ae371b34804" providerId="LiveId" clId="{183E4933-5D99-48AA-80AF-E346284B9343}" dt="2020-11-24T21:18:25.708" v="554" actId="1076"/>
          <ac:spMkLst>
            <pc:docMk/>
            <pc:sldMk cId="816623670" sldId="258"/>
            <ac:spMk id="1270" creationId="{9FC5358A-122C-42C9-860B-5132CB5F5A5A}"/>
          </ac:spMkLst>
        </pc:spChg>
        <pc:spChg chg="mod topLvl">
          <ac:chgData name="abraham castro juarez" userId="42e04ae371b34804" providerId="LiveId" clId="{183E4933-5D99-48AA-80AF-E346284B9343}" dt="2020-11-24T21:18:25.708" v="554" actId="1076"/>
          <ac:spMkLst>
            <pc:docMk/>
            <pc:sldMk cId="816623670" sldId="258"/>
            <ac:spMk id="1271" creationId="{CAC06195-3EF3-4BB3-93A8-49D9BC2ED29F}"/>
          </ac:spMkLst>
        </pc:spChg>
        <pc:spChg chg="mod topLvl">
          <ac:chgData name="abraham castro juarez" userId="42e04ae371b34804" providerId="LiveId" clId="{183E4933-5D99-48AA-80AF-E346284B9343}" dt="2020-11-24T21:18:25.708" v="554" actId="1076"/>
          <ac:spMkLst>
            <pc:docMk/>
            <pc:sldMk cId="816623670" sldId="258"/>
            <ac:spMk id="1272" creationId="{A64DFE2C-B0F2-4EBC-925A-9CDC36B8D75A}"/>
          </ac:spMkLst>
        </pc:spChg>
        <pc:spChg chg="mod topLvl">
          <ac:chgData name="abraham castro juarez" userId="42e04ae371b34804" providerId="LiveId" clId="{183E4933-5D99-48AA-80AF-E346284B9343}" dt="2020-11-24T21:18:25.708" v="554" actId="1076"/>
          <ac:spMkLst>
            <pc:docMk/>
            <pc:sldMk cId="816623670" sldId="258"/>
            <ac:spMk id="1273" creationId="{1308E9CA-5047-43A8-8CE1-B5B93CA7017B}"/>
          </ac:spMkLst>
        </pc:spChg>
        <pc:spChg chg="mod topLvl">
          <ac:chgData name="abraham castro juarez" userId="42e04ae371b34804" providerId="LiveId" clId="{183E4933-5D99-48AA-80AF-E346284B9343}" dt="2020-11-24T21:18:25.708" v="554" actId="1076"/>
          <ac:spMkLst>
            <pc:docMk/>
            <pc:sldMk cId="816623670" sldId="258"/>
            <ac:spMk id="1274" creationId="{05FDD4BE-4B35-4F2D-996B-F95F7A8BD261}"/>
          </ac:spMkLst>
        </pc:spChg>
        <pc:spChg chg="mod topLvl">
          <ac:chgData name="abraham castro juarez" userId="42e04ae371b34804" providerId="LiveId" clId="{183E4933-5D99-48AA-80AF-E346284B9343}" dt="2020-11-24T21:18:25.708" v="554" actId="1076"/>
          <ac:spMkLst>
            <pc:docMk/>
            <pc:sldMk cId="816623670" sldId="258"/>
            <ac:spMk id="1275" creationId="{AAE4BEAC-4627-40A8-9BA3-135C3079D23C}"/>
          </ac:spMkLst>
        </pc:spChg>
        <pc:spChg chg="mod topLvl">
          <ac:chgData name="abraham castro juarez" userId="42e04ae371b34804" providerId="LiveId" clId="{183E4933-5D99-48AA-80AF-E346284B9343}" dt="2020-11-24T21:18:25.708" v="554" actId="1076"/>
          <ac:spMkLst>
            <pc:docMk/>
            <pc:sldMk cId="816623670" sldId="258"/>
            <ac:spMk id="1276" creationId="{89394075-9F3F-4A09-A68E-A45E49F4E069}"/>
          </ac:spMkLst>
        </pc:spChg>
        <pc:spChg chg="mod topLvl">
          <ac:chgData name="abraham castro juarez" userId="42e04ae371b34804" providerId="LiveId" clId="{183E4933-5D99-48AA-80AF-E346284B9343}" dt="2020-11-24T21:18:25.708" v="554" actId="1076"/>
          <ac:spMkLst>
            <pc:docMk/>
            <pc:sldMk cId="816623670" sldId="258"/>
            <ac:spMk id="1277" creationId="{40EEFFCF-188D-4218-9242-8D7E2C81E083}"/>
          </ac:spMkLst>
        </pc:spChg>
        <pc:spChg chg="mod topLvl">
          <ac:chgData name="abraham castro juarez" userId="42e04ae371b34804" providerId="LiveId" clId="{183E4933-5D99-48AA-80AF-E346284B9343}" dt="2020-11-24T21:18:25.708" v="554" actId="1076"/>
          <ac:spMkLst>
            <pc:docMk/>
            <pc:sldMk cId="816623670" sldId="258"/>
            <ac:spMk id="1278" creationId="{461CE916-A235-4FEB-9838-D317FD2E1410}"/>
          </ac:spMkLst>
        </pc:spChg>
        <pc:spChg chg="mod topLvl">
          <ac:chgData name="abraham castro juarez" userId="42e04ae371b34804" providerId="LiveId" clId="{183E4933-5D99-48AA-80AF-E346284B9343}" dt="2020-11-24T21:18:25.708" v="554" actId="1076"/>
          <ac:spMkLst>
            <pc:docMk/>
            <pc:sldMk cId="816623670" sldId="258"/>
            <ac:spMk id="1279" creationId="{32D54965-FDF0-44BA-B9CC-25D67A039C53}"/>
          </ac:spMkLst>
        </pc:spChg>
        <pc:spChg chg="mod topLvl">
          <ac:chgData name="abraham castro juarez" userId="42e04ae371b34804" providerId="LiveId" clId="{183E4933-5D99-48AA-80AF-E346284B9343}" dt="2020-11-24T21:18:25.708" v="554" actId="1076"/>
          <ac:spMkLst>
            <pc:docMk/>
            <pc:sldMk cId="816623670" sldId="258"/>
            <ac:spMk id="1280" creationId="{6AF3C34A-1D96-4E53-B350-11ACCCC71B11}"/>
          </ac:spMkLst>
        </pc:spChg>
        <pc:spChg chg="mod topLvl">
          <ac:chgData name="abraham castro juarez" userId="42e04ae371b34804" providerId="LiveId" clId="{183E4933-5D99-48AA-80AF-E346284B9343}" dt="2020-11-24T21:18:25.708" v="554" actId="1076"/>
          <ac:spMkLst>
            <pc:docMk/>
            <pc:sldMk cId="816623670" sldId="258"/>
            <ac:spMk id="1281" creationId="{5C191204-1DE2-4082-BAF3-004C4E912823}"/>
          </ac:spMkLst>
        </pc:spChg>
        <pc:spChg chg="mod topLvl">
          <ac:chgData name="abraham castro juarez" userId="42e04ae371b34804" providerId="LiveId" clId="{183E4933-5D99-48AA-80AF-E346284B9343}" dt="2020-11-24T21:18:25.708" v="554" actId="1076"/>
          <ac:spMkLst>
            <pc:docMk/>
            <pc:sldMk cId="816623670" sldId="258"/>
            <ac:spMk id="1282" creationId="{ACA40930-7B95-44CC-8EB6-035BBBFE04DB}"/>
          </ac:spMkLst>
        </pc:spChg>
        <pc:spChg chg="mod topLvl">
          <ac:chgData name="abraham castro juarez" userId="42e04ae371b34804" providerId="LiveId" clId="{183E4933-5D99-48AA-80AF-E346284B9343}" dt="2020-11-24T21:18:25.708" v="554" actId="1076"/>
          <ac:spMkLst>
            <pc:docMk/>
            <pc:sldMk cId="816623670" sldId="258"/>
            <ac:spMk id="1283" creationId="{FCD1801F-2B46-439F-AA81-5AFDE99F8B97}"/>
          </ac:spMkLst>
        </pc:spChg>
        <pc:spChg chg="mod topLvl">
          <ac:chgData name="abraham castro juarez" userId="42e04ae371b34804" providerId="LiveId" clId="{183E4933-5D99-48AA-80AF-E346284B9343}" dt="2020-11-24T21:18:25.708" v="554" actId="1076"/>
          <ac:spMkLst>
            <pc:docMk/>
            <pc:sldMk cId="816623670" sldId="258"/>
            <ac:spMk id="1284" creationId="{82531D07-54E0-438B-B843-7417E0BD0CB0}"/>
          </ac:spMkLst>
        </pc:spChg>
        <pc:spChg chg="mod topLvl">
          <ac:chgData name="abraham castro juarez" userId="42e04ae371b34804" providerId="LiveId" clId="{183E4933-5D99-48AA-80AF-E346284B9343}" dt="2020-11-24T21:18:25.708" v="554" actId="1076"/>
          <ac:spMkLst>
            <pc:docMk/>
            <pc:sldMk cId="816623670" sldId="258"/>
            <ac:spMk id="1285" creationId="{EC0C8911-261D-4EBA-98E7-0B0B52D556FC}"/>
          </ac:spMkLst>
        </pc:spChg>
        <pc:spChg chg="mod topLvl">
          <ac:chgData name="abraham castro juarez" userId="42e04ae371b34804" providerId="LiveId" clId="{183E4933-5D99-48AA-80AF-E346284B9343}" dt="2020-11-24T21:18:25.708" v="554" actId="1076"/>
          <ac:spMkLst>
            <pc:docMk/>
            <pc:sldMk cId="816623670" sldId="258"/>
            <ac:spMk id="1286" creationId="{0470A892-FC78-4CAA-A1F2-1C2A32A869CD}"/>
          </ac:spMkLst>
        </pc:spChg>
        <pc:spChg chg="mod topLvl">
          <ac:chgData name="abraham castro juarez" userId="42e04ae371b34804" providerId="LiveId" clId="{183E4933-5D99-48AA-80AF-E346284B9343}" dt="2020-11-24T21:18:25.708" v="554" actId="1076"/>
          <ac:spMkLst>
            <pc:docMk/>
            <pc:sldMk cId="816623670" sldId="258"/>
            <ac:spMk id="1287" creationId="{8ACBEE9A-8F0E-4ED3-9F46-A24037B8CF2C}"/>
          </ac:spMkLst>
        </pc:spChg>
        <pc:spChg chg="mod topLvl">
          <ac:chgData name="abraham castro juarez" userId="42e04ae371b34804" providerId="LiveId" clId="{183E4933-5D99-48AA-80AF-E346284B9343}" dt="2020-11-24T21:18:25.708" v="554" actId="1076"/>
          <ac:spMkLst>
            <pc:docMk/>
            <pc:sldMk cId="816623670" sldId="258"/>
            <ac:spMk id="1288" creationId="{DED8BABF-6C24-4FF8-9A43-B158E7E5F24D}"/>
          </ac:spMkLst>
        </pc:spChg>
        <pc:spChg chg="mod topLvl">
          <ac:chgData name="abraham castro juarez" userId="42e04ae371b34804" providerId="LiveId" clId="{183E4933-5D99-48AA-80AF-E346284B9343}" dt="2020-11-24T21:18:25.708" v="554" actId="1076"/>
          <ac:spMkLst>
            <pc:docMk/>
            <pc:sldMk cId="816623670" sldId="258"/>
            <ac:spMk id="1289" creationId="{F21AD9F9-BE86-4CF6-8A9D-5A8CF8C7CC0D}"/>
          </ac:spMkLst>
        </pc:spChg>
        <pc:spChg chg="mod topLvl">
          <ac:chgData name="abraham castro juarez" userId="42e04ae371b34804" providerId="LiveId" clId="{183E4933-5D99-48AA-80AF-E346284B9343}" dt="2020-11-24T21:18:25.708" v="554" actId="1076"/>
          <ac:spMkLst>
            <pc:docMk/>
            <pc:sldMk cId="816623670" sldId="258"/>
            <ac:spMk id="1290" creationId="{E2565B8A-FC22-4B7B-BDEB-348A34FD0C02}"/>
          </ac:spMkLst>
        </pc:spChg>
        <pc:spChg chg="mod topLvl">
          <ac:chgData name="abraham castro juarez" userId="42e04ae371b34804" providerId="LiveId" clId="{183E4933-5D99-48AA-80AF-E346284B9343}" dt="2020-11-24T21:18:25.708" v="554" actId="1076"/>
          <ac:spMkLst>
            <pc:docMk/>
            <pc:sldMk cId="816623670" sldId="258"/>
            <ac:spMk id="1291" creationId="{ECE726E3-F9FE-46D8-946D-CC5D9802C77D}"/>
          </ac:spMkLst>
        </pc:spChg>
        <pc:spChg chg="mod topLvl">
          <ac:chgData name="abraham castro juarez" userId="42e04ae371b34804" providerId="LiveId" clId="{183E4933-5D99-48AA-80AF-E346284B9343}" dt="2020-11-24T21:18:25.708" v="554" actId="1076"/>
          <ac:spMkLst>
            <pc:docMk/>
            <pc:sldMk cId="816623670" sldId="258"/>
            <ac:spMk id="1292" creationId="{6107A2C8-CC06-4B3A-9392-F7AA4263C6F2}"/>
          </ac:spMkLst>
        </pc:spChg>
        <pc:spChg chg="mod topLvl">
          <ac:chgData name="abraham castro juarez" userId="42e04ae371b34804" providerId="LiveId" clId="{183E4933-5D99-48AA-80AF-E346284B9343}" dt="2020-11-24T21:18:25.708" v="554" actId="1076"/>
          <ac:spMkLst>
            <pc:docMk/>
            <pc:sldMk cId="816623670" sldId="258"/>
            <ac:spMk id="1293" creationId="{761BFA28-9F03-4654-ACFA-20FB96C1D923}"/>
          </ac:spMkLst>
        </pc:spChg>
        <pc:spChg chg="mod topLvl">
          <ac:chgData name="abraham castro juarez" userId="42e04ae371b34804" providerId="LiveId" clId="{183E4933-5D99-48AA-80AF-E346284B9343}" dt="2020-11-24T21:18:25.708" v="554" actId="1076"/>
          <ac:spMkLst>
            <pc:docMk/>
            <pc:sldMk cId="816623670" sldId="258"/>
            <ac:spMk id="1294" creationId="{6CF3D04A-D6AD-44CA-A9DA-D46DD36CFA64}"/>
          </ac:spMkLst>
        </pc:spChg>
        <pc:spChg chg="mod topLvl">
          <ac:chgData name="abraham castro juarez" userId="42e04ae371b34804" providerId="LiveId" clId="{183E4933-5D99-48AA-80AF-E346284B9343}" dt="2020-11-24T21:18:25.708" v="554" actId="1076"/>
          <ac:spMkLst>
            <pc:docMk/>
            <pc:sldMk cId="816623670" sldId="258"/>
            <ac:spMk id="1295" creationId="{77815F3D-FE69-4A9F-8838-E54DCD4AFED8}"/>
          </ac:spMkLst>
        </pc:spChg>
        <pc:spChg chg="mod topLvl">
          <ac:chgData name="abraham castro juarez" userId="42e04ae371b34804" providerId="LiveId" clId="{183E4933-5D99-48AA-80AF-E346284B9343}" dt="2020-11-24T21:18:25.708" v="554" actId="1076"/>
          <ac:spMkLst>
            <pc:docMk/>
            <pc:sldMk cId="816623670" sldId="258"/>
            <ac:spMk id="1296" creationId="{0273F497-7E4F-4A3F-AC9D-387F195B243C}"/>
          </ac:spMkLst>
        </pc:spChg>
        <pc:spChg chg="mod topLvl">
          <ac:chgData name="abraham castro juarez" userId="42e04ae371b34804" providerId="LiveId" clId="{183E4933-5D99-48AA-80AF-E346284B9343}" dt="2020-11-24T21:18:25.708" v="554" actId="1076"/>
          <ac:spMkLst>
            <pc:docMk/>
            <pc:sldMk cId="816623670" sldId="258"/>
            <ac:spMk id="1297" creationId="{71E4470D-1D2B-4348-9246-CE2072C5809C}"/>
          </ac:spMkLst>
        </pc:spChg>
        <pc:spChg chg="mod topLvl">
          <ac:chgData name="abraham castro juarez" userId="42e04ae371b34804" providerId="LiveId" clId="{183E4933-5D99-48AA-80AF-E346284B9343}" dt="2020-11-24T21:18:25.708" v="554" actId="1076"/>
          <ac:spMkLst>
            <pc:docMk/>
            <pc:sldMk cId="816623670" sldId="258"/>
            <ac:spMk id="1298" creationId="{29D2837B-8971-4F5B-9B29-2C9F35AE2DCC}"/>
          </ac:spMkLst>
        </pc:spChg>
        <pc:spChg chg="mod topLvl">
          <ac:chgData name="abraham castro juarez" userId="42e04ae371b34804" providerId="LiveId" clId="{183E4933-5D99-48AA-80AF-E346284B9343}" dt="2020-11-24T21:18:25.708" v="554" actId="1076"/>
          <ac:spMkLst>
            <pc:docMk/>
            <pc:sldMk cId="816623670" sldId="258"/>
            <ac:spMk id="1299" creationId="{602C43A6-1941-4206-9525-B9492B34A741}"/>
          </ac:spMkLst>
        </pc:spChg>
        <pc:spChg chg="mod topLvl">
          <ac:chgData name="abraham castro juarez" userId="42e04ae371b34804" providerId="LiveId" clId="{183E4933-5D99-48AA-80AF-E346284B9343}" dt="2020-11-24T21:18:25.708" v="554" actId="1076"/>
          <ac:spMkLst>
            <pc:docMk/>
            <pc:sldMk cId="816623670" sldId="258"/>
            <ac:spMk id="1300" creationId="{9C130D77-D849-4BD7-BC3C-E17318ABD77E}"/>
          </ac:spMkLst>
        </pc:spChg>
        <pc:spChg chg="mod topLvl">
          <ac:chgData name="abraham castro juarez" userId="42e04ae371b34804" providerId="LiveId" clId="{183E4933-5D99-48AA-80AF-E346284B9343}" dt="2020-11-24T21:18:25.708" v="554" actId="1076"/>
          <ac:spMkLst>
            <pc:docMk/>
            <pc:sldMk cId="816623670" sldId="258"/>
            <ac:spMk id="1301" creationId="{91C638F9-CAAB-41A3-B61B-A38A3E3EEA0B}"/>
          </ac:spMkLst>
        </pc:spChg>
        <pc:spChg chg="mod topLvl">
          <ac:chgData name="abraham castro juarez" userId="42e04ae371b34804" providerId="LiveId" clId="{183E4933-5D99-48AA-80AF-E346284B9343}" dt="2020-11-24T21:18:25.708" v="554" actId="1076"/>
          <ac:spMkLst>
            <pc:docMk/>
            <pc:sldMk cId="816623670" sldId="258"/>
            <ac:spMk id="1302" creationId="{51EA9CEE-894D-4D95-A750-841E7C52275D}"/>
          </ac:spMkLst>
        </pc:spChg>
        <pc:spChg chg="mod topLvl">
          <ac:chgData name="abraham castro juarez" userId="42e04ae371b34804" providerId="LiveId" clId="{183E4933-5D99-48AA-80AF-E346284B9343}" dt="2020-11-24T21:18:25.708" v="554" actId="1076"/>
          <ac:spMkLst>
            <pc:docMk/>
            <pc:sldMk cId="816623670" sldId="258"/>
            <ac:spMk id="1303" creationId="{82C05652-8E2F-4173-BC9C-B389E69090B1}"/>
          </ac:spMkLst>
        </pc:spChg>
        <pc:spChg chg="mod topLvl">
          <ac:chgData name="abraham castro juarez" userId="42e04ae371b34804" providerId="LiveId" clId="{183E4933-5D99-48AA-80AF-E346284B9343}" dt="2020-11-24T21:18:25.708" v="554" actId="1076"/>
          <ac:spMkLst>
            <pc:docMk/>
            <pc:sldMk cId="816623670" sldId="258"/>
            <ac:spMk id="1304" creationId="{1CB03925-8ABF-4B9E-A4D4-0E5342F9A9D0}"/>
          </ac:spMkLst>
        </pc:spChg>
        <pc:spChg chg="mod topLvl">
          <ac:chgData name="abraham castro juarez" userId="42e04ae371b34804" providerId="LiveId" clId="{183E4933-5D99-48AA-80AF-E346284B9343}" dt="2020-11-24T21:18:25.708" v="554" actId="1076"/>
          <ac:spMkLst>
            <pc:docMk/>
            <pc:sldMk cId="816623670" sldId="258"/>
            <ac:spMk id="1305" creationId="{FE9E9BAA-1334-458E-A3D9-7727C16B7218}"/>
          </ac:spMkLst>
        </pc:spChg>
        <pc:spChg chg="mod topLvl">
          <ac:chgData name="abraham castro juarez" userId="42e04ae371b34804" providerId="LiveId" clId="{183E4933-5D99-48AA-80AF-E346284B9343}" dt="2020-11-24T21:18:25.708" v="554" actId="1076"/>
          <ac:spMkLst>
            <pc:docMk/>
            <pc:sldMk cId="816623670" sldId="258"/>
            <ac:spMk id="1306" creationId="{7210D1BE-F808-4856-BF2B-BBCB3422BB8F}"/>
          </ac:spMkLst>
        </pc:spChg>
        <pc:spChg chg="mod topLvl">
          <ac:chgData name="abraham castro juarez" userId="42e04ae371b34804" providerId="LiveId" clId="{183E4933-5D99-48AA-80AF-E346284B9343}" dt="2020-11-24T21:18:25.708" v="554" actId="1076"/>
          <ac:spMkLst>
            <pc:docMk/>
            <pc:sldMk cId="816623670" sldId="258"/>
            <ac:spMk id="1307" creationId="{CEF11433-5427-4726-AA2B-2F7C28A902B6}"/>
          </ac:spMkLst>
        </pc:spChg>
        <pc:spChg chg="mod topLvl">
          <ac:chgData name="abraham castro juarez" userId="42e04ae371b34804" providerId="LiveId" clId="{183E4933-5D99-48AA-80AF-E346284B9343}" dt="2020-11-24T21:18:25.708" v="554" actId="1076"/>
          <ac:spMkLst>
            <pc:docMk/>
            <pc:sldMk cId="816623670" sldId="258"/>
            <ac:spMk id="1308" creationId="{807430A0-F233-4607-B742-2536BC09EAA7}"/>
          </ac:spMkLst>
        </pc:spChg>
        <pc:spChg chg="mod topLvl">
          <ac:chgData name="abraham castro juarez" userId="42e04ae371b34804" providerId="LiveId" clId="{183E4933-5D99-48AA-80AF-E346284B9343}" dt="2020-11-24T21:18:25.708" v="554" actId="1076"/>
          <ac:spMkLst>
            <pc:docMk/>
            <pc:sldMk cId="816623670" sldId="258"/>
            <ac:spMk id="1309" creationId="{681116B9-D8D6-4944-A964-38A093C6A8C1}"/>
          </ac:spMkLst>
        </pc:spChg>
        <pc:spChg chg="mod topLvl">
          <ac:chgData name="abraham castro juarez" userId="42e04ae371b34804" providerId="LiveId" clId="{183E4933-5D99-48AA-80AF-E346284B9343}" dt="2020-11-24T21:18:25.708" v="554" actId="1076"/>
          <ac:spMkLst>
            <pc:docMk/>
            <pc:sldMk cId="816623670" sldId="258"/>
            <ac:spMk id="1310" creationId="{3E25CCF5-AFDA-4F11-A21D-7AA501B21E14}"/>
          </ac:spMkLst>
        </pc:spChg>
        <pc:spChg chg="mod topLvl">
          <ac:chgData name="abraham castro juarez" userId="42e04ae371b34804" providerId="LiveId" clId="{183E4933-5D99-48AA-80AF-E346284B9343}" dt="2020-11-24T21:18:25.708" v="554" actId="1076"/>
          <ac:spMkLst>
            <pc:docMk/>
            <pc:sldMk cId="816623670" sldId="258"/>
            <ac:spMk id="1311" creationId="{8DD73210-9C5D-4E90-8B93-8E019523523F}"/>
          </ac:spMkLst>
        </pc:spChg>
        <pc:spChg chg="mod topLvl">
          <ac:chgData name="abraham castro juarez" userId="42e04ae371b34804" providerId="LiveId" clId="{183E4933-5D99-48AA-80AF-E346284B9343}" dt="2020-11-24T21:18:25.708" v="554" actId="1076"/>
          <ac:spMkLst>
            <pc:docMk/>
            <pc:sldMk cId="816623670" sldId="258"/>
            <ac:spMk id="1312" creationId="{424C9D19-42C7-47AD-8090-39B895AB9DC7}"/>
          </ac:spMkLst>
        </pc:spChg>
        <pc:spChg chg="mod topLvl">
          <ac:chgData name="abraham castro juarez" userId="42e04ae371b34804" providerId="LiveId" clId="{183E4933-5D99-48AA-80AF-E346284B9343}" dt="2020-11-24T21:18:25.708" v="554" actId="1076"/>
          <ac:spMkLst>
            <pc:docMk/>
            <pc:sldMk cId="816623670" sldId="258"/>
            <ac:spMk id="1313" creationId="{EF45887B-56D9-4FD7-9700-7ECB65868942}"/>
          </ac:spMkLst>
        </pc:spChg>
        <pc:spChg chg="mod topLvl">
          <ac:chgData name="abraham castro juarez" userId="42e04ae371b34804" providerId="LiveId" clId="{183E4933-5D99-48AA-80AF-E346284B9343}" dt="2020-11-24T21:18:25.708" v="554" actId="1076"/>
          <ac:spMkLst>
            <pc:docMk/>
            <pc:sldMk cId="816623670" sldId="258"/>
            <ac:spMk id="1314" creationId="{22CD8FDA-5A9B-47AE-B189-B57C3CF44104}"/>
          </ac:spMkLst>
        </pc:spChg>
        <pc:spChg chg="mod topLvl">
          <ac:chgData name="abraham castro juarez" userId="42e04ae371b34804" providerId="LiveId" clId="{183E4933-5D99-48AA-80AF-E346284B9343}" dt="2020-11-24T21:18:25.708" v="554" actId="1076"/>
          <ac:spMkLst>
            <pc:docMk/>
            <pc:sldMk cId="816623670" sldId="258"/>
            <ac:spMk id="1315" creationId="{D0DD2418-2E31-4A8E-B3FC-BD460F7DD4C5}"/>
          </ac:spMkLst>
        </pc:spChg>
        <pc:spChg chg="mod topLvl">
          <ac:chgData name="abraham castro juarez" userId="42e04ae371b34804" providerId="LiveId" clId="{183E4933-5D99-48AA-80AF-E346284B9343}" dt="2020-11-24T21:18:25.708" v="554" actId="1076"/>
          <ac:spMkLst>
            <pc:docMk/>
            <pc:sldMk cId="816623670" sldId="258"/>
            <ac:spMk id="1316" creationId="{D4CF5D9E-6A1D-41B4-A4C6-5DF925EAB0E7}"/>
          </ac:spMkLst>
        </pc:spChg>
        <pc:spChg chg="mod topLvl">
          <ac:chgData name="abraham castro juarez" userId="42e04ae371b34804" providerId="LiveId" clId="{183E4933-5D99-48AA-80AF-E346284B9343}" dt="2020-11-24T21:18:25.708" v="554" actId="1076"/>
          <ac:spMkLst>
            <pc:docMk/>
            <pc:sldMk cId="816623670" sldId="258"/>
            <ac:spMk id="1317" creationId="{5CBE8279-96C5-4B1F-9465-FA3BB930AD1F}"/>
          </ac:spMkLst>
        </pc:spChg>
        <pc:spChg chg="mod topLvl">
          <ac:chgData name="abraham castro juarez" userId="42e04ae371b34804" providerId="LiveId" clId="{183E4933-5D99-48AA-80AF-E346284B9343}" dt="2020-11-24T21:18:25.708" v="554" actId="1076"/>
          <ac:spMkLst>
            <pc:docMk/>
            <pc:sldMk cId="816623670" sldId="258"/>
            <ac:spMk id="1318" creationId="{7C54D415-209B-48B0-964B-69C6418D478F}"/>
          </ac:spMkLst>
        </pc:spChg>
        <pc:spChg chg="mod topLvl">
          <ac:chgData name="abraham castro juarez" userId="42e04ae371b34804" providerId="LiveId" clId="{183E4933-5D99-48AA-80AF-E346284B9343}" dt="2020-11-24T21:18:25.708" v="554" actId="1076"/>
          <ac:spMkLst>
            <pc:docMk/>
            <pc:sldMk cId="816623670" sldId="258"/>
            <ac:spMk id="1319" creationId="{B3BDE715-1C30-4BE3-8A0F-9281B326D61B}"/>
          </ac:spMkLst>
        </pc:spChg>
        <pc:spChg chg="mod topLvl">
          <ac:chgData name="abraham castro juarez" userId="42e04ae371b34804" providerId="LiveId" clId="{183E4933-5D99-48AA-80AF-E346284B9343}" dt="2020-11-24T21:18:25.708" v="554" actId="1076"/>
          <ac:spMkLst>
            <pc:docMk/>
            <pc:sldMk cId="816623670" sldId="258"/>
            <ac:spMk id="1320" creationId="{4DEBF736-6608-481D-AD3D-02A0C15F7FE6}"/>
          </ac:spMkLst>
        </pc:spChg>
        <pc:spChg chg="mod topLvl">
          <ac:chgData name="abraham castro juarez" userId="42e04ae371b34804" providerId="LiveId" clId="{183E4933-5D99-48AA-80AF-E346284B9343}" dt="2020-11-24T21:18:25.708" v="554" actId="1076"/>
          <ac:spMkLst>
            <pc:docMk/>
            <pc:sldMk cId="816623670" sldId="258"/>
            <ac:spMk id="1321" creationId="{E06651AC-7A80-4859-85C9-AEDE2F8CAE45}"/>
          </ac:spMkLst>
        </pc:spChg>
        <pc:spChg chg="mod topLvl">
          <ac:chgData name="abraham castro juarez" userId="42e04ae371b34804" providerId="LiveId" clId="{183E4933-5D99-48AA-80AF-E346284B9343}" dt="2020-11-24T21:18:25.708" v="554" actId="1076"/>
          <ac:spMkLst>
            <pc:docMk/>
            <pc:sldMk cId="816623670" sldId="258"/>
            <ac:spMk id="1322" creationId="{FE8B4845-0131-4929-9C63-6CEC69D0A375}"/>
          </ac:spMkLst>
        </pc:spChg>
        <pc:spChg chg="mod topLvl">
          <ac:chgData name="abraham castro juarez" userId="42e04ae371b34804" providerId="LiveId" clId="{183E4933-5D99-48AA-80AF-E346284B9343}" dt="2020-11-24T21:18:25.708" v="554" actId="1076"/>
          <ac:spMkLst>
            <pc:docMk/>
            <pc:sldMk cId="816623670" sldId="258"/>
            <ac:spMk id="1323" creationId="{67304738-B117-4D55-BB20-4D6ED6DF7184}"/>
          </ac:spMkLst>
        </pc:spChg>
        <pc:spChg chg="mod topLvl">
          <ac:chgData name="abraham castro juarez" userId="42e04ae371b34804" providerId="LiveId" clId="{183E4933-5D99-48AA-80AF-E346284B9343}" dt="2020-11-24T21:18:25.708" v="554" actId="1076"/>
          <ac:spMkLst>
            <pc:docMk/>
            <pc:sldMk cId="816623670" sldId="258"/>
            <ac:spMk id="1324" creationId="{E6A043F4-32DF-4447-8269-BF11124DAACE}"/>
          </ac:spMkLst>
        </pc:spChg>
        <pc:spChg chg="mod topLvl">
          <ac:chgData name="abraham castro juarez" userId="42e04ae371b34804" providerId="LiveId" clId="{183E4933-5D99-48AA-80AF-E346284B9343}" dt="2020-11-24T21:18:25.708" v="554" actId="1076"/>
          <ac:spMkLst>
            <pc:docMk/>
            <pc:sldMk cId="816623670" sldId="258"/>
            <ac:spMk id="1325" creationId="{62014EBC-9858-406A-BA4A-CAE90D26F58B}"/>
          </ac:spMkLst>
        </pc:spChg>
        <pc:spChg chg="mod topLvl">
          <ac:chgData name="abraham castro juarez" userId="42e04ae371b34804" providerId="LiveId" clId="{183E4933-5D99-48AA-80AF-E346284B9343}" dt="2020-11-24T21:18:25.708" v="554" actId="1076"/>
          <ac:spMkLst>
            <pc:docMk/>
            <pc:sldMk cId="816623670" sldId="258"/>
            <ac:spMk id="1326" creationId="{052EA4E3-40D3-440B-AF91-52BA1617233E}"/>
          </ac:spMkLst>
        </pc:spChg>
        <pc:spChg chg="mod topLvl">
          <ac:chgData name="abraham castro juarez" userId="42e04ae371b34804" providerId="LiveId" clId="{183E4933-5D99-48AA-80AF-E346284B9343}" dt="2020-11-24T21:18:25.708" v="554" actId="1076"/>
          <ac:spMkLst>
            <pc:docMk/>
            <pc:sldMk cId="816623670" sldId="258"/>
            <ac:spMk id="1327" creationId="{0D4A1C80-AB87-4508-AD8D-84DD0441345F}"/>
          </ac:spMkLst>
        </pc:spChg>
        <pc:grpChg chg="mod">
          <ac:chgData name="abraham castro juarez" userId="42e04ae371b34804" providerId="LiveId" clId="{183E4933-5D99-48AA-80AF-E346284B9343}" dt="2020-11-24T21:00:15.010" v="409" actId="338"/>
          <ac:grpSpMkLst>
            <pc:docMk/>
            <pc:sldMk cId="816623670" sldId="258"/>
            <ac:grpSpMk id="1" creationId="{00000000-0000-0000-0000-000000000000}"/>
          </ac:grpSpMkLst>
        </pc:grpChg>
        <pc:grpChg chg="mod">
          <ac:chgData name="abraham castro juarez" userId="42e04ae371b34804" providerId="LiveId" clId="{183E4933-5D99-48AA-80AF-E346284B9343}" dt="2020-11-24T20:58:56.227" v="398" actId="338"/>
          <ac:grpSpMkLst>
            <pc:docMk/>
            <pc:sldMk cId="816623670" sldId="258"/>
            <ac:grpSpMk id="8" creationId="{7DA2123B-9D6D-4EB8-B508-F0BEC8BF96AB}"/>
          </ac:grpSpMkLst>
        </pc:grpChg>
        <pc:grpChg chg="add mod">
          <ac:chgData name="abraham castro juarez" userId="42e04ae371b34804" providerId="LiveId" clId="{183E4933-5D99-48AA-80AF-E346284B9343}" dt="2020-11-24T21:19:26.228" v="555"/>
          <ac:grpSpMkLst>
            <pc:docMk/>
            <pc:sldMk cId="816623670" sldId="258"/>
            <ac:grpSpMk id="336" creationId="{E6770491-09FD-44E8-B117-42A25981D461}"/>
          </ac:grpSpMkLst>
        </pc:grpChg>
        <pc:grpChg chg="del mod">
          <ac:chgData name="abraham castro juarez" userId="42e04ae371b34804" providerId="LiveId" clId="{183E4933-5D99-48AA-80AF-E346284B9343}" dt="2020-11-24T21:00:21.639" v="410" actId="165"/>
          <ac:grpSpMkLst>
            <pc:docMk/>
            <pc:sldMk cId="816623670" sldId="258"/>
            <ac:grpSpMk id="1164" creationId="{8647386A-EFB9-4466-89F1-50F3A5041638}"/>
          </ac:grpSpMkLst>
        </pc:grpChg>
        <pc:graphicFrameChg chg="add del mod modGraphic">
          <ac:chgData name="abraham castro juarez" userId="42e04ae371b34804" providerId="LiveId" clId="{183E4933-5D99-48AA-80AF-E346284B9343}" dt="2020-11-24T21:05:43.725" v="429" actId="478"/>
          <ac:graphicFrameMkLst>
            <pc:docMk/>
            <pc:sldMk cId="816623670" sldId="258"/>
            <ac:graphicFrameMk id="5" creationId="{7BF3A653-C547-48B5-AFEE-34E59F8E0773}"/>
          </ac:graphicFrameMkLst>
        </pc:graphicFrameChg>
        <pc:picChg chg="add mod">
          <ac:chgData name="abraham castro juarez" userId="42e04ae371b34804" providerId="LiveId" clId="{183E4933-5D99-48AA-80AF-E346284B9343}" dt="2020-11-24T21:00:15.010" v="409" actId="338"/>
          <ac:picMkLst>
            <pc:docMk/>
            <pc:sldMk cId="816623670" sldId="258"/>
            <ac:picMk id="4" creationId="{2D51557C-B166-424B-B96C-37EEEC1485C5}"/>
          </ac:picMkLst>
        </pc:picChg>
        <pc:picChg chg="add del mod">
          <ac:chgData name="abraham castro juarez" userId="42e04ae371b34804" providerId="LiveId" clId="{183E4933-5D99-48AA-80AF-E346284B9343}" dt="2020-11-24T21:00:15.010" v="409" actId="338"/>
          <ac:picMkLst>
            <pc:docMk/>
            <pc:sldMk cId="816623670" sldId="258"/>
            <ac:picMk id="7" creationId="{FE631065-039C-4B78-8012-11751EC5326B}"/>
          </ac:picMkLst>
        </pc:picChg>
        <pc:picChg chg="add mod">
          <ac:chgData name="abraham castro juarez" userId="42e04ae371b34804" providerId="LiveId" clId="{183E4933-5D99-48AA-80AF-E346284B9343}" dt="2020-11-24T21:19:30.101" v="556" actId="1076"/>
          <ac:picMkLst>
            <pc:docMk/>
            <pc:sldMk cId="816623670" sldId="258"/>
            <ac:picMk id="353" creationId="{6C9D3FA2-8DB0-4AEB-9665-3A7387455EB2}"/>
          </ac:picMkLst>
        </pc:picChg>
        <pc:picChg chg="add mod">
          <ac:chgData name="abraham castro juarez" userId="42e04ae371b34804" providerId="LiveId" clId="{183E4933-5D99-48AA-80AF-E346284B9343}" dt="2020-11-24T21:19:26.228" v="555"/>
          <ac:picMkLst>
            <pc:docMk/>
            <pc:sldMk cId="816623670" sldId="258"/>
            <ac:picMk id="354" creationId="{5CC94E13-1AB4-4A27-8A47-B44744CB9C74}"/>
          </ac:picMkLst>
        </pc:picChg>
        <pc:picChg chg="mod">
          <ac:chgData name="abraham castro juarez" userId="42e04ae371b34804" providerId="LiveId" clId="{183E4933-5D99-48AA-80AF-E346284B9343}" dt="2020-11-24T20:58:56.227" v="398" actId="338"/>
          <ac:picMkLst>
            <pc:docMk/>
            <pc:sldMk cId="816623670" sldId="258"/>
            <ac:picMk id="1030" creationId="{ABA83C17-0B6D-4D16-9969-F25944829245}"/>
          </ac:picMkLst>
        </pc:picChg>
        <pc:picChg chg="mod">
          <ac:chgData name="abraham castro juarez" userId="42e04ae371b34804" providerId="LiveId" clId="{183E4933-5D99-48AA-80AF-E346284B9343}" dt="2020-11-24T20:58:56.227" v="398" actId="338"/>
          <ac:picMkLst>
            <pc:docMk/>
            <pc:sldMk cId="816623670" sldId="258"/>
            <ac:picMk id="1033" creationId="{C17B4112-0D52-4EDB-AA97-C01E8DC40AA7}"/>
          </ac:picMkLst>
        </pc:picChg>
        <pc:picChg chg="mod">
          <ac:chgData name="abraham castro juarez" userId="42e04ae371b34804" providerId="LiveId" clId="{183E4933-5D99-48AA-80AF-E346284B9343}" dt="2020-11-24T20:58:56.227" v="398" actId="338"/>
          <ac:picMkLst>
            <pc:docMk/>
            <pc:sldMk cId="816623670" sldId="258"/>
            <ac:picMk id="1036" creationId="{0976088C-142B-4C0D-9BBF-87CC64A3E2F6}"/>
          </ac:picMkLst>
        </pc:picChg>
        <pc:picChg chg="mod">
          <ac:chgData name="abraham castro juarez" userId="42e04ae371b34804" providerId="LiveId" clId="{183E4933-5D99-48AA-80AF-E346284B9343}" dt="2020-11-24T20:58:56.227" v="398" actId="338"/>
          <ac:picMkLst>
            <pc:docMk/>
            <pc:sldMk cId="816623670" sldId="258"/>
            <ac:picMk id="1039" creationId="{210ACAB8-BBB0-449B-8516-326ED7E378B8}"/>
          </ac:picMkLst>
        </pc:picChg>
        <pc:picChg chg="mod">
          <ac:chgData name="abraham castro juarez" userId="42e04ae371b34804" providerId="LiveId" clId="{183E4933-5D99-48AA-80AF-E346284B9343}" dt="2020-11-24T20:58:56.227" v="398" actId="338"/>
          <ac:picMkLst>
            <pc:docMk/>
            <pc:sldMk cId="816623670" sldId="258"/>
            <ac:picMk id="1042" creationId="{8B0AF863-CDB3-4869-A79C-3D3D0F523F62}"/>
          </ac:picMkLst>
        </pc:picChg>
        <pc:picChg chg="mod">
          <ac:chgData name="abraham castro juarez" userId="42e04ae371b34804" providerId="LiveId" clId="{183E4933-5D99-48AA-80AF-E346284B9343}" dt="2020-11-24T20:58:56.227" v="398" actId="338"/>
          <ac:picMkLst>
            <pc:docMk/>
            <pc:sldMk cId="816623670" sldId="258"/>
            <ac:picMk id="1045" creationId="{13461871-8DC3-48D3-B154-9758834FBFB7}"/>
          </ac:picMkLst>
        </pc:picChg>
        <pc:picChg chg="mod">
          <ac:chgData name="abraham castro juarez" userId="42e04ae371b34804" providerId="LiveId" clId="{183E4933-5D99-48AA-80AF-E346284B9343}" dt="2020-11-24T20:58:56.227" v="398" actId="338"/>
          <ac:picMkLst>
            <pc:docMk/>
            <pc:sldMk cId="816623670" sldId="258"/>
            <ac:picMk id="1048" creationId="{5181E561-E2B3-4537-82DF-17BB658FB31C}"/>
          </ac:picMkLst>
        </pc:picChg>
        <pc:picChg chg="mod">
          <ac:chgData name="abraham castro juarez" userId="42e04ae371b34804" providerId="LiveId" clId="{183E4933-5D99-48AA-80AF-E346284B9343}" dt="2020-11-24T20:58:56.227" v="398" actId="338"/>
          <ac:picMkLst>
            <pc:docMk/>
            <pc:sldMk cId="816623670" sldId="258"/>
            <ac:picMk id="1051" creationId="{62C976E5-85CB-49AB-A9A0-E7B9A8F845F5}"/>
          </ac:picMkLst>
        </pc:picChg>
        <pc:picChg chg="mod">
          <ac:chgData name="abraham castro juarez" userId="42e04ae371b34804" providerId="LiveId" clId="{183E4933-5D99-48AA-80AF-E346284B9343}" dt="2020-11-24T20:58:56.227" v="398" actId="338"/>
          <ac:picMkLst>
            <pc:docMk/>
            <pc:sldMk cId="816623670" sldId="258"/>
            <ac:picMk id="1054" creationId="{28513431-B419-4443-8799-2591A429E63B}"/>
          </ac:picMkLst>
        </pc:picChg>
        <pc:picChg chg="mod">
          <ac:chgData name="abraham castro juarez" userId="42e04ae371b34804" providerId="LiveId" clId="{183E4933-5D99-48AA-80AF-E346284B9343}" dt="2020-11-24T20:58:56.227" v="398" actId="338"/>
          <ac:picMkLst>
            <pc:docMk/>
            <pc:sldMk cId="816623670" sldId="258"/>
            <ac:picMk id="1057" creationId="{8EF04BE8-23CB-439F-8E49-15C12BBD4FCB}"/>
          </ac:picMkLst>
        </pc:picChg>
        <pc:picChg chg="mod">
          <ac:chgData name="abraham castro juarez" userId="42e04ae371b34804" providerId="LiveId" clId="{183E4933-5D99-48AA-80AF-E346284B9343}" dt="2020-11-24T20:58:56.227" v="398" actId="338"/>
          <ac:picMkLst>
            <pc:docMk/>
            <pc:sldMk cId="816623670" sldId="258"/>
            <ac:picMk id="1060" creationId="{00ECC352-3990-4510-AD17-C4BF882539A2}"/>
          </ac:picMkLst>
        </pc:picChg>
        <pc:picChg chg="mod">
          <ac:chgData name="abraham castro juarez" userId="42e04ae371b34804" providerId="LiveId" clId="{183E4933-5D99-48AA-80AF-E346284B9343}" dt="2020-11-24T20:58:56.227" v="398" actId="338"/>
          <ac:picMkLst>
            <pc:docMk/>
            <pc:sldMk cId="816623670" sldId="258"/>
            <ac:picMk id="1063" creationId="{D06EEA77-FB30-4D41-BA8E-AC7B61618330}"/>
          </ac:picMkLst>
        </pc:picChg>
        <pc:picChg chg="mod">
          <ac:chgData name="abraham castro juarez" userId="42e04ae371b34804" providerId="LiveId" clId="{183E4933-5D99-48AA-80AF-E346284B9343}" dt="2020-11-24T20:58:56.227" v="398" actId="338"/>
          <ac:picMkLst>
            <pc:docMk/>
            <pc:sldMk cId="816623670" sldId="258"/>
            <ac:picMk id="1066" creationId="{92D18C96-C1A4-4335-AC7B-AE7ED1B483DA}"/>
          </ac:picMkLst>
        </pc:picChg>
        <pc:picChg chg="mod">
          <ac:chgData name="abraham castro juarez" userId="42e04ae371b34804" providerId="LiveId" clId="{183E4933-5D99-48AA-80AF-E346284B9343}" dt="2020-11-24T20:58:56.227" v="398" actId="338"/>
          <ac:picMkLst>
            <pc:docMk/>
            <pc:sldMk cId="816623670" sldId="258"/>
            <ac:picMk id="1069" creationId="{5F8813DB-4773-4EBF-A2D9-11BB546897EB}"/>
          </ac:picMkLst>
        </pc:picChg>
        <pc:picChg chg="mod">
          <ac:chgData name="abraham castro juarez" userId="42e04ae371b34804" providerId="LiveId" clId="{183E4933-5D99-48AA-80AF-E346284B9343}" dt="2020-11-24T20:58:56.227" v="398" actId="338"/>
          <ac:picMkLst>
            <pc:docMk/>
            <pc:sldMk cId="816623670" sldId="258"/>
            <ac:picMk id="1072" creationId="{1EEF5145-0A37-47AF-B6B2-A79FB05BFC73}"/>
          </ac:picMkLst>
        </pc:picChg>
        <pc:picChg chg="mod">
          <ac:chgData name="abraham castro juarez" userId="42e04ae371b34804" providerId="LiveId" clId="{183E4933-5D99-48AA-80AF-E346284B9343}" dt="2020-11-24T20:58:56.227" v="398" actId="338"/>
          <ac:picMkLst>
            <pc:docMk/>
            <pc:sldMk cId="816623670" sldId="258"/>
            <ac:picMk id="1075" creationId="{0AF8CBE4-6158-4E7F-888D-45065794A090}"/>
          </ac:picMkLst>
        </pc:picChg>
        <pc:picChg chg="mod">
          <ac:chgData name="abraham castro juarez" userId="42e04ae371b34804" providerId="LiveId" clId="{183E4933-5D99-48AA-80AF-E346284B9343}" dt="2020-11-24T20:58:56.227" v="398" actId="338"/>
          <ac:picMkLst>
            <pc:docMk/>
            <pc:sldMk cId="816623670" sldId="258"/>
            <ac:picMk id="1078" creationId="{0A23329D-0EE0-4FE4-95FA-D8DD7621D53A}"/>
          </ac:picMkLst>
        </pc:picChg>
        <pc:picChg chg="mod">
          <ac:chgData name="abraham castro juarez" userId="42e04ae371b34804" providerId="LiveId" clId="{183E4933-5D99-48AA-80AF-E346284B9343}" dt="2020-11-24T20:58:56.227" v="398" actId="338"/>
          <ac:picMkLst>
            <pc:docMk/>
            <pc:sldMk cId="816623670" sldId="258"/>
            <ac:picMk id="1081" creationId="{2650B0F3-52CF-4801-8618-9D0E0D81501D}"/>
          </ac:picMkLst>
        </pc:picChg>
        <pc:picChg chg="mod">
          <ac:chgData name="abraham castro juarez" userId="42e04ae371b34804" providerId="LiveId" clId="{183E4933-5D99-48AA-80AF-E346284B9343}" dt="2020-11-24T20:58:56.227" v="398" actId="338"/>
          <ac:picMkLst>
            <pc:docMk/>
            <pc:sldMk cId="816623670" sldId="258"/>
            <ac:picMk id="1084" creationId="{9F13AA37-8276-453C-A4A7-2274BA7D9AF3}"/>
          </ac:picMkLst>
        </pc:picChg>
        <pc:picChg chg="mod">
          <ac:chgData name="abraham castro juarez" userId="42e04ae371b34804" providerId="LiveId" clId="{183E4933-5D99-48AA-80AF-E346284B9343}" dt="2020-11-24T20:58:56.227" v="398" actId="338"/>
          <ac:picMkLst>
            <pc:docMk/>
            <pc:sldMk cId="816623670" sldId="258"/>
            <ac:picMk id="1087" creationId="{B679C161-42A0-4293-80C8-DACDF68EEC01}"/>
          </ac:picMkLst>
        </pc:picChg>
        <pc:picChg chg="mod">
          <ac:chgData name="abraham castro juarez" userId="42e04ae371b34804" providerId="LiveId" clId="{183E4933-5D99-48AA-80AF-E346284B9343}" dt="2020-11-24T20:58:56.227" v="398" actId="338"/>
          <ac:picMkLst>
            <pc:docMk/>
            <pc:sldMk cId="816623670" sldId="258"/>
            <ac:picMk id="1090" creationId="{B4FF2FDC-2779-4F7A-ADB6-E06A5D02CD43}"/>
          </ac:picMkLst>
        </pc:picChg>
        <pc:picChg chg="mod topLvl">
          <ac:chgData name="abraham castro juarez" userId="42e04ae371b34804" providerId="LiveId" clId="{183E4933-5D99-48AA-80AF-E346284B9343}" dt="2020-11-24T21:18:25.708" v="554" actId="1076"/>
          <ac:picMkLst>
            <pc:docMk/>
            <pc:sldMk cId="816623670" sldId="258"/>
            <ac:picMk id="1195" creationId="{7D04F6A0-C860-4E6A-9BCC-9497F444C92B}"/>
          </ac:picMkLst>
        </pc:picChg>
        <pc:picChg chg="mod topLvl">
          <ac:chgData name="abraham castro juarez" userId="42e04ae371b34804" providerId="LiveId" clId="{183E4933-5D99-48AA-80AF-E346284B9343}" dt="2020-11-24T21:18:25.708" v="554" actId="1076"/>
          <ac:picMkLst>
            <pc:docMk/>
            <pc:sldMk cId="816623670" sldId="258"/>
            <ac:picMk id="1198" creationId="{16E6EF7F-EC3F-4FAB-BC8D-906CF27BBF9A}"/>
          </ac:picMkLst>
        </pc:picChg>
        <pc:picChg chg="mod topLvl">
          <ac:chgData name="abraham castro juarez" userId="42e04ae371b34804" providerId="LiveId" clId="{183E4933-5D99-48AA-80AF-E346284B9343}" dt="2020-11-24T21:18:25.708" v="554" actId="1076"/>
          <ac:picMkLst>
            <pc:docMk/>
            <pc:sldMk cId="816623670" sldId="258"/>
            <ac:picMk id="1201" creationId="{395039B1-DFED-4506-8897-0B4080B7AE84}"/>
          </ac:picMkLst>
        </pc:picChg>
        <pc:picChg chg="mod topLvl">
          <ac:chgData name="abraham castro juarez" userId="42e04ae371b34804" providerId="LiveId" clId="{183E4933-5D99-48AA-80AF-E346284B9343}" dt="2020-11-24T21:18:25.708" v="554" actId="1076"/>
          <ac:picMkLst>
            <pc:docMk/>
            <pc:sldMk cId="816623670" sldId="258"/>
            <ac:picMk id="1204" creationId="{8C9A72C4-3BED-4080-90B3-598C9D1264B9}"/>
          </ac:picMkLst>
        </pc:picChg>
        <pc:picChg chg="mod topLvl">
          <ac:chgData name="abraham castro juarez" userId="42e04ae371b34804" providerId="LiveId" clId="{183E4933-5D99-48AA-80AF-E346284B9343}" dt="2020-11-24T21:18:25.708" v="554" actId="1076"/>
          <ac:picMkLst>
            <pc:docMk/>
            <pc:sldMk cId="816623670" sldId="258"/>
            <ac:picMk id="1207" creationId="{1C505820-25EE-4519-B04D-795FF54D0290}"/>
          </ac:picMkLst>
        </pc:picChg>
        <pc:picChg chg="mod topLvl">
          <ac:chgData name="abraham castro juarez" userId="42e04ae371b34804" providerId="LiveId" clId="{183E4933-5D99-48AA-80AF-E346284B9343}" dt="2020-11-24T21:18:25.708" v="554" actId="1076"/>
          <ac:picMkLst>
            <pc:docMk/>
            <pc:sldMk cId="816623670" sldId="258"/>
            <ac:picMk id="1210" creationId="{802645D6-E042-43BA-B5C0-F22738455D21}"/>
          </ac:picMkLst>
        </pc:picChg>
        <pc:picChg chg="mod topLvl">
          <ac:chgData name="abraham castro juarez" userId="42e04ae371b34804" providerId="LiveId" clId="{183E4933-5D99-48AA-80AF-E346284B9343}" dt="2020-11-24T21:18:25.708" v="554" actId="1076"/>
          <ac:picMkLst>
            <pc:docMk/>
            <pc:sldMk cId="816623670" sldId="258"/>
            <ac:picMk id="1213" creationId="{256A5303-43FF-4BFC-8201-2F0B077426E8}"/>
          </ac:picMkLst>
        </pc:picChg>
        <pc:picChg chg="mod topLvl">
          <ac:chgData name="abraham castro juarez" userId="42e04ae371b34804" providerId="LiveId" clId="{183E4933-5D99-48AA-80AF-E346284B9343}" dt="2020-11-24T21:18:25.708" v="554" actId="1076"/>
          <ac:picMkLst>
            <pc:docMk/>
            <pc:sldMk cId="816623670" sldId="258"/>
            <ac:picMk id="1216" creationId="{05E54A74-7B28-43F9-B092-462C09A393D4}"/>
          </ac:picMkLst>
        </pc:picChg>
        <pc:picChg chg="mod topLvl">
          <ac:chgData name="abraham castro juarez" userId="42e04ae371b34804" providerId="LiveId" clId="{183E4933-5D99-48AA-80AF-E346284B9343}" dt="2020-11-24T21:18:25.708" v="554" actId="1076"/>
          <ac:picMkLst>
            <pc:docMk/>
            <pc:sldMk cId="816623670" sldId="258"/>
            <ac:picMk id="1219" creationId="{D26FA2CD-2EB2-4E4B-9E47-D1842B0E0296}"/>
          </ac:picMkLst>
        </pc:picChg>
        <pc:picChg chg="mod topLvl">
          <ac:chgData name="abraham castro juarez" userId="42e04ae371b34804" providerId="LiveId" clId="{183E4933-5D99-48AA-80AF-E346284B9343}" dt="2020-11-24T21:18:25.708" v="554" actId="1076"/>
          <ac:picMkLst>
            <pc:docMk/>
            <pc:sldMk cId="816623670" sldId="258"/>
            <ac:picMk id="1222" creationId="{910E8660-C49E-418E-960A-4AB8A4FB1752}"/>
          </ac:picMkLst>
        </pc:picChg>
        <pc:picChg chg="mod topLvl">
          <ac:chgData name="abraham castro juarez" userId="42e04ae371b34804" providerId="LiveId" clId="{183E4933-5D99-48AA-80AF-E346284B9343}" dt="2020-11-24T21:18:25.708" v="554" actId="1076"/>
          <ac:picMkLst>
            <pc:docMk/>
            <pc:sldMk cId="816623670" sldId="258"/>
            <ac:picMk id="1225" creationId="{537602D6-24FA-4E3E-BC9E-69C4EBD6291A}"/>
          </ac:picMkLst>
        </pc:picChg>
        <pc:picChg chg="mod topLvl">
          <ac:chgData name="abraham castro juarez" userId="42e04ae371b34804" providerId="LiveId" clId="{183E4933-5D99-48AA-80AF-E346284B9343}" dt="2020-11-24T21:18:25.708" v="554" actId="1076"/>
          <ac:picMkLst>
            <pc:docMk/>
            <pc:sldMk cId="816623670" sldId="258"/>
            <ac:picMk id="1228" creationId="{053D8142-D744-4A09-97CD-876FCA69C884}"/>
          </ac:picMkLst>
        </pc:picChg>
        <pc:picChg chg="mod topLvl">
          <ac:chgData name="abraham castro juarez" userId="42e04ae371b34804" providerId="LiveId" clId="{183E4933-5D99-48AA-80AF-E346284B9343}" dt="2020-11-24T21:18:25.708" v="554" actId="1076"/>
          <ac:picMkLst>
            <pc:docMk/>
            <pc:sldMk cId="816623670" sldId="258"/>
            <ac:picMk id="1231" creationId="{B43D1D30-259B-4A6B-919A-4B5CEC6244AD}"/>
          </ac:picMkLst>
        </pc:picChg>
        <pc:picChg chg="mod topLvl">
          <ac:chgData name="abraham castro juarez" userId="42e04ae371b34804" providerId="LiveId" clId="{183E4933-5D99-48AA-80AF-E346284B9343}" dt="2020-11-24T21:18:25.708" v="554" actId="1076"/>
          <ac:picMkLst>
            <pc:docMk/>
            <pc:sldMk cId="816623670" sldId="258"/>
            <ac:picMk id="1234" creationId="{7B732456-CDE2-45B9-A226-C000D9A3996B}"/>
          </ac:picMkLst>
        </pc:picChg>
        <pc:picChg chg="mod topLvl">
          <ac:chgData name="abraham castro juarez" userId="42e04ae371b34804" providerId="LiveId" clId="{183E4933-5D99-48AA-80AF-E346284B9343}" dt="2020-11-24T21:18:25.708" v="554" actId="1076"/>
          <ac:picMkLst>
            <pc:docMk/>
            <pc:sldMk cId="816623670" sldId="258"/>
            <ac:picMk id="1237" creationId="{2F4C4E53-9CD5-4F6F-B6D2-E6D069561331}"/>
          </ac:picMkLst>
        </pc:picChg>
        <pc:picChg chg="mod topLvl">
          <ac:chgData name="abraham castro juarez" userId="42e04ae371b34804" providerId="LiveId" clId="{183E4933-5D99-48AA-80AF-E346284B9343}" dt="2020-11-24T21:18:25.708" v="554" actId="1076"/>
          <ac:picMkLst>
            <pc:docMk/>
            <pc:sldMk cId="816623670" sldId="258"/>
            <ac:picMk id="1240" creationId="{68FAD610-85CD-4F6B-9465-CD866031833A}"/>
          </ac:picMkLst>
        </pc:picChg>
        <pc:picChg chg="mod topLvl">
          <ac:chgData name="abraham castro juarez" userId="42e04ae371b34804" providerId="LiveId" clId="{183E4933-5D99-48AA-80AF-E346284B9343}" dt="2020-11-24T21:18:25.708" v="554" actId="1076"/>
          <ac:picMkLst>
            <pc:docMk/>
            <pc:sldMk cId="816623670" sldId="258"/>
            <ac:picMk id="1243" creationId="{A134D214-1292-4544-879D-3F905C6DA021}"/>
          </ac:picMkLst>
        </pc:picChg>
        <pc:picChg chg="mod topLvl">
          <ac:chgData name="abraham castro juarez" userId="42e04ae371b34804" providerId="LiveId" clId="{183E4933-5D99-48AA-80AF-E346284B9343}" dt="2020-11-24T21:18:25.708" v="554" actId="1076"/>
          <ac:picMkLst>
            <pc:docMk/>
            <pc:sldMk cId="816623670" sldId="258"/>
            <ac:picMk id="1246" creationId="{72DCB82B-3475-49C4-B34B-6E275A302BE5}"/>
          </ac:picMkLst>
        </pc:picChg>
        <pc:picChg chg="mod topLvl">
          <ac:chgData name="abraham castro juarez" userId="42e04ae371b34804" providerId="LiveId" clId="{183E4933-5D99-48AA-80AF-E346284B9343}" dt="2020-11-24T21:18:25.708" v="554" actId="1076"/>
          <ac:picMkLst>
            <pc:docMk/>
            <pc:sldMk cId="816623670" sldId="258"/>
            <ac:picMk id="1249" creationId="{30A0912C-53FB-491F-900C-F1B20A7FA8DD}"/>
          </ac:picMkLst>
        </pc:picChg>
        <pc:picChg chg="mod topLvl">
          <ac:chgData name="abraham castro juarez" userId="42e04ae371b34804" providerId="LiveId" clId="{183E4933-5D99-48AA-80AF-E346284B9343}" dt="2020-11-24T21:18:25.708" v="554" actId="1076"/>
          <ac:picMkLst>
            <pc:docMk/>
            <pc:sldMk cId="816623670" sldId="258"/>
            <ac:picMk id="1252" creationId="{327D9EFF-5774-4F32-BF13-30F8D360FCF9}"/>
          </ac:picMkLst>
        </pc:picChg>
        <pc:picChg chg="mod topLvl">
          <ac:chgData name="abraham castro juarez" userId="42e04ae371b34804" providerId="LiveId" clId="{183E4933-5D99-48AA-80AF-E346284B9343}" dt="2020-11-24T21:18:25.708" v="554" actId="1076"/>
          <ac:picMkLst>
            <pc:docMk/>
            <pc:sldMk cId="816623670" sldId="258"/>
            <ac:picMk id="1255" creationId="{F4FBF378-B9A9-4D22-9299-F9EB5AB16AC1}"/>
          </ac:picMkLst>
        </pc:picChg>
      </pc:sldChg>
      <pc:sldChg chg="addSp delSp modSp new mod modTransition modAnim">
        <pc:chgData name="abraham castro juarez" userId="42e04ae371b34804" providerId="LiveId" clId="{183E4933-5D99-48AA-80AF-E346284B9343}" dt="2020-12-07T19:10:42.540" v="4699"/>
        <pc:sldMkLst>
          <pc:docMk/>
          <pc:sldMk cId="3775966951" sldId="259"/>
        </pc:sldMkLst>
        <pc:spChg chg="del">
          <ac:chgData name="abraham castro juarez" userId="42e04ae371b34804" providerId="LiveId" clId="{183E4933-5D99-48AA-80AF-E346284B9343}" dt="2020-11-24T21:19:37.176" v="558" actId="478"/>
          <ac:spMkLst>
            <pc:docMk/>
            <pc:sldMk cId="3775966951" sldId="259"/>
            <ac:spMk id="2" creationId="{C00A4EC9-ADF9-4047-86B8-4F65BA31E7A5}"/>
          </ac:spMkLst>
        </pc:spChg>
        <pc:spChg chg="del">
          <ac:chgData name="abraham castro juarez" userId="42e04ae371b34804" providerId="LiveId" clId="{183E4933-5D99-48AA-80AF-E346284B9343}" dt="2020-11-24T21:19:38.257" v="559" actId="478"/>
          <ac:spMkLst>
            <pc:docMk/>
            <pc:sldMk cId="3775966951" sldId="259"/>
            <ac:spMk id="3" creationId="{61C90610-1EE1-42D8-96A1-C4BDA17CF7D2}"/>
          </ac:spMkLst>
        </pc:spChg>
        <pc:spChg chg="add mod">
          <ac:chgData name="abraham castro juarez" userId="42e04ae371b34804" providerId="LiveId" clId="{183E4933-5D99-48AA-80AF-E346284B9343}" dt="2020-11-24T21:27:39.498" v="606" actId="20577"/>
          <ac:spMkLst>
            <pc:docMk/>
            <pc:sldMk cId="3775966951" sldId="259"/>
            <ac:spMk id="5" creationId="{67D77965-90FC-4340-92BA-A15E3C876F0A}"/>
          </ac:spMkLst>
        </pc:spChg>
        <pc:spChg chg="mod">
          <ac:chgData name="abraham castro juarez" userId="42e04ae371b34804" providerId="LiveId" clId="{183E4933-5D99-48AA-80AF-E346284B9343}" dt="2020-11-24T21:25:27.454" v="561"/>
          <ac:spMkLst>
            <pc:docMk/>
            <pc:sldMk cId="3775966951" sldId="259"/>
            <ac:spMk id="7" creationId="{B0080CC4-BF11-492E-8D5B-66B929CA5E52}"/>
          </ac:spMkLst>
        </pc:spChg>
        <pc:spChg chg="mod">
          <ac:chgData name="abraham castro juarez" userId="42e04ae371b34804" providerId="LiveId" clId="{183E4933-5D99-48AA-80AF-E346284B9343}" dt="2020-11-24T21:25:27.454" v="561"/>
          <ac:spMkLst>
            <pc:docMk/>
            <pc:sldMk cId="3775966951" sldId="259"/>
            <ac:spMk id="8" creationId="{92D00C83-5446-4E3B-9CAD-AB827BCB7AC4}"/>
          </ac:spMkLst>
        </pc:spChg>
        <pc:spChg chg="mod">
          <ac:chgData name="abraham castro juarez" userId="42e04ae371b34804" providerId="LiveId" clId="{183E4933-5D99-48AA-80AF-E346284B9343}" dt="2020-11-24T21:25:27.454" v="561"/>
          <ac:spMkLst>
            <pc:docMk/>
            <pc:sldMk cId="3775966951" sldId="259"/>
            <ac:spMk id="10" creationId="{334D79B1-9FF4-4A4E-88D0-BE847D450D29}"/>
          </ac:spMkLst>
        </pc:spChg>
        <pc:spChg chg="mod">
          <ac:chgData name="abraham castro juarez" userId="42e04ae371b34804" providerId="LiveId" clId="{183E4933-5D99-48AA-80AF-E346284B9343}" dt="2020-11-24T21:25:27.454" v="561"/>
          <ac:spMkLst>
            <pc:docMk/>
            <pc:sldMk cId="3775966951" sldId="259"/>
            <ac:spMk id="11" creationId="{B2CB4D21-1B56-4541-A664-CA12DB1504D4}"/>
          </ac:spMkLst>
        </pc:spChg>
        <pc:spChg chg="mod">
          <ac:chgData name="abraham castro juarez" userId="42e04ae371b34804" providerId="LiveId" clId="{183E4933-5D99-48AA-80AF-E346284B9343}" dt="2020-11-24T21:25:27.454" v="561"/>
          <ac:spMkLst>
            <pc:docMk/>
            <pc:sldMk cId="3775966951" sldId="259"/>
            <ac:spMk id="13" creationId="{218342AA-35B1-4AB5-A37F-DB5DCDF032B8}"/>
          </ac:spMkLst>
        </pc:spChg>
        <pc:spChg chg="mod">
          <ac:chgData name="abraham castro juarez" userId="42e04ae371b34804" providerId="LiveId" clId="{183E4933-5D99-48AA-80AF-E346284B9343}" dt="2020-11-24T21:25:27.454" v="561"/>
          <ac:spMkLst>
            <pc:docMk/>
            <pc:sldMk cId="3775966951" sldId="259"/>
            <ac:spMk id="14" creationId="{A5F6310E-FCD7-4E62-8215-944F24CDCE79}"/>
          </ac:spMkLst>
        </pc:spChg>
        <pc:spChg chg="mod">
          <ac:chgData name="abraham castro juarez" userId="42e04ae371b34804" providerId="LiveId" clId="{183E4933-5D99-48AA-80AF-E346284B9343}" dt="2020-11-24T21:25:27.454" v="561"/>
          <ac:spMkLst>
            <pc:docMk/>
            <pc:sldMk cId="3775966951" sldId="259"/>
            <ac:spMk id="15" creationId="{A63A6CCE-D1A8-4900-859E-E4FDCD215041}"/>
          </ac:spMkLst>
        </pc:spChg>
        <pc:spChg chg="mod">
          <ac:chgData name="abraham castro juarez" userId="42e04ae371b34804" providerId="LiveId" clId="{183E4933-5D99-48AA-80AF-E346284B9343}" dt="2020-11-24T21:25:27.454" v="561"/>
          <ac:spMkLst>
            <pc:docMk/>
            <pc:sldMk cId="3775966951" sldId="259"/>
            <ac:spMk id="16" creationId="{3EB3800A-F696-48A9-B677-F0838F2B2025}"/>
          </ac:spMkLst>
        </pc:spChg>
        <pc:spChg chg="mod">
          <ac:chgData name="abraham castro juarez" userId="42e04ae371b34804" providerId="LiveId" clId="{183E4933-5D99-48AA-80AF-E346284B9343}" dt="2020-11-24T21:25:27.454" v="561"/>
          <ac:spMkLst>
            <pc:docMk/>
            <pc:sldMk cId="3775966951" sldId="259"/>
            <ac:spMk id="17" creationId="{AF83DA59-E6C8-4384-862E-7B9C926911FF}"/>
          </ac:spMkLst>
        </pc:spChg>
        <pc:spChg chg="mod">
          <ac:chgData name="abraham castro juarez" userId="42e04ae371b34804" providerId="LiveId" clId="{183E4933-5D99-48AA-80AF-E346284B9343}" dt="2020-11-24T21:25:27.454" v="561"/>
          <ac:spMkLst>
            <pc:docMk/>
            <pc:sldMk cId="3775966951" sldId="259"/>
            <ac:spMk id="18" creationId="{BE9A5EB2-8C4C-4CD8-ADB8-747F5DF4CBF2}"/>
          </ac:spMkLst>
        </pc:spChg>
        <pc:spChg chg="add mod">
          <ac:chgData name="abraham castro juarez" userId="42e04ae371b34804" providerId="LiveId" clId="{183E4933-5D99-48AA-80AF-E346284B9343}" dt="2020-11-24T21:25:33.407" v="562" actId="1076"/>
          <ac:spMkLst>
            <pc:docMk/>
            <pc:sldMk cId="3775966951" sldId="259"/>
            <ac:spMk id="19" creationId="{46D1339D-BEE2-4C29-A288-FB3C63626B09}"/>
          </ac:spMkLst>
        </pc:spChg>
        <pc:spChg chg="add mod">
          <ac:chgData name="abraham castro juarez" userId="42e04ae371b34804" providerId="LiveId" clId="{183E4933-5D99-48AA-80AF-E346284B9343}" dt="2020-11-24T21:25:33.407" v="562" actId="1076"/>
          <ac:spMkLst>
            <pc:docMk/>
            <pc:sldMk cId="3775966951" sldId="259"/>
            <ac:spMk id="20" creationId="{27582DBC-DF35-4873-82E1-70423A8DBAD3}"/>
          </ac:spMkLst>
        </pc:spChg>
        <pc:spChg chg="mod">
          <ac:chgData name="abraham castro juarez" userId="42e04ae371b34804" providerId="LiveId" clId="{183E4933-5D99-48AA-80AF-E346284B9343}" dt="2020-11-24T23:56:09.389" v="1061"/>
          <ac:spMkLst>
            <pc:docMk/>
            <pc:sldMk cId="3775966951" sldId="259"/>
            <ac:spMk id="22" creationId="{6E2526FD-0004-4CE9-93AC-BF03B87C0F2F}"/>
          </ac:spMkLst>
        </pc:spChg>
        <pc:spChg chg="mod">
          <ac:chgData name="abraham castro juarez" userId="42e04ae371b34804" providerId="LiveId" clId="{183E4933-5D99-48AA-80AF-E346284B9343}" dt="2020-11-24T23:56:09.389" v="1061"/>
          <ac:spMkLst>
            <pc:docMk/>
            <pc:sldMk cId="3775966951" sldId="259"/>
            <ac:spMk id="23" creationId="{0A369319-930F-4321-9F25-FD87ABE37673}"/>
          </ac:spMkLst>
        </pc:spChg>
        <pc:spChg chg="mod">
          <ac:chgData name="abraham castro juarez" userId="42e04ae371b34804" providerId="LiveId" clId="{183E4933-5D99-48AA-80AF-E346284B9343}" dt="2020-11-24T23:56:09.389" v="1061"/>
          <ac:spMkLst>
            <pc:docMk/>
            <pc:sldMk cId="3775966951" sldId="259"/>
            <ac:spMk id="24" creationId="{2CF267D5-8FC3-4010-9F83-E3503DB3ACB7}"/>
          </ac:spMkLst>
        </pc:spChg>
        <pc:spChg chg="mod">
          <ac:chgData name="abraham castro juarez" userId="42e04ae371b34804" providerId="LiveId" clId="{183E4933-5D99-48AA-80AF-E346284B9343}" dt="2020-11-24T23:56:09.389" v="1061"/>
          <ac:spMkLst>
            <pc:docMk/>
            <pc:sldMk cId="3775966951" sldId="259"/>
            <ac:spMk id="25" creationId="{A829F7CA-2BAD-4DD5-AD6E-42FAD9CF02E0}"/>
          </ac:spMkLst>
        </pc:spChg>
        <pc:spChg chg="mod">
          <ac:chgData name="abraham castro juarez" userId="42e04ae371b34804" providerId="LiveId" clId="{183E4933-5D99-48AA-80AF-E346284B9343}" dt="2020-11-24T23:56:09.389" v="1061"/>
          <ac:spMkLst>
            <pc:docMk/>
            <pc:sldMk cId="3775966951" sldId="259"/>
            <ac:spMk id="26" creationId="{2C534307-7D86-49C2-8ECC-99FACA2BF284}"/>
          </ac:spMkLst>
        </pc:spChg>
        <pc:spChg chg="mod">
          <ac:chgData name="abraham castro juarez" userId="42e04ae371b34804" providerId="LiveId" clId="{183E4933-5D99-48AA-80AF-E346284B9343}" dt="2020-11-24T23:56:09.389" v="1061"/>
          <ac:spMkLst>
            <pc:docMk/>
            <pc:sldMk cId="3775966951" sldId="259"/>
            <ac:spMk id="27" creationId="{7699C16C-C0C9-4410-B3E4-D08AE2F4539E}"/>
          </ac:spMkLst>
        </pc:spChg>
        <pc:spChg chg="mod">
          <ac:chgData name="abraham castro juarez" userId="42e04ae371b34804" providerId="LiveId" clId="{183E4933-5D99-48AA-80AF-E346284B9343}" dt="2020-11-24T23:56:09.389" v="1061"/>
          <ac:spMkLst>
            <pc:docMk/>
            <pc:sldMk cId="3775966951" sldId="259"/>
            <ac:spMk id="28" creationId="{C25FD3BB-1954-4C05-B581-B9FFEECB8C2A}"/>
          </ac:spMkLst>
        </pc:spChg>
        <pc:spChg chg="mod">
          <ac:chgData name="abraham castro juarez" userId="42e04ae371b34804" providerId="LiveId" clId="{183E4933-5D99-48AA-80AF-E346284B9343}" dt="2020-11-24T23:56:09.389" v="1061"/>
          <ac:spMkLst>
            <pc:docMk/>
            <pc:sldMk cId="3775966951" sldId="259"/>
            <ac:spMk id="29" creationId="{AB3C6FE4-73AB-4591-8311-469BA793121D}"/>
          </ac:spMkLst>
        </pc:spChg>
        <pc:spChg chg="mod">
          <ac:chgData name="abraham castro juarez" userId="42e04ae371b34804" providerId="LiveId" clId="{183E4933-5D99-48AA-80AF-E346284B9343}" dt="2020-11-24T23:56:09.389" v="1061"/>
          <ac:spMkLst>
            <pc:docMk/>
            <pc:sldMk cId="3775966951" sldId="259"/>
            <ac:spMk id="30" creationId="{68DBB50E-E0F6-4BC0-9577-D591B43C1E49}"/>
          </ac:spMkLst>
        </pc:spChg>
        <pc:spChg chg="mod">
          <ac:chgData name="abraham castro juarez" userId="42e04ae371b34804" providerId="LiveId" clId="{183E4933-5D99-48AA-80AF-E346284B9343}" dt="2020-11-24T23:56:09.389" v="1061"/>
          <ac:spMkLst>
            <pc:docMk/>
            <pc:sldMk cId="3775966951" sldId="259"/>
            <ac:spMk id="31" creationId="{ED5B09B6-0C0A-4C30-8FD2-135C627E32B5}"/>
          </ac:spMkLst>
        </pc:spChg>
        <pc:spChg chg="mod">
          <ac:chgData name="abraham castro juarez" userId="42e04ae371b34804" providerId="LiveId" clId="{183E4933-5D99-48AA-80AF-E346284B9343}" dt="2020-11-24T23:56:09.389" v="1061"/>
          <ac:spMkLst>
            <pc:docMk/>
            <pc:sldMk cId="3775966951" sldId="259"/>
            <ac:spMk id="32" creationId="{E47A5A60-9C17-4D6E-AFDF-D9B436B7EEF4}"/>
          </ac:spMkLst>
        </pc:spChg>
        <pc:spChg chg="mod">
          <ac:chgData name="abraham castro juarez" userId="42e04ae371b34804" providerId="LiveId" clId="{183E4933-5D99-48AA-80AF-E346284B9343}" dt="2020-11-24T23:56:09.389" v="1061"/>
          <ac:spMkLst>
            <pc:docMk/>
            <pc:sldMk cId="3775966951" sldId="259"/>
            <ac:spMk id="33" creationId="{5F3E8103-AD3C-4EE6-8E59-751FB351F6E5}"/>
          </ac:spMkLst>
        </pc:spChg>
        <pc:spChg chg="mod">
          <ac:chgData name="abraham castro juarez" userId="42e04ae371b34804" providerId="LiveId" clId="{183E4933-5D99-48AA-80AF-E346284B9343}" dt="2020-11-24T23:56:09.389" v="1061"/>
          <ac:spMkLst>
            <pc:docMk/>
            <pc:sldMk cId="3775966951" sldId="259"/>
            <ac:spMk id="34" creationId="{A3262074-09E6-4EC4-9424-E8B2902BD7CC}"/>
          </ac:spMkLst>
        </pc:spChg>
        <pc:spChg chg="mod">
          <ac:chgData name="abraham castro juarez" userId="42e04ae371b34804" providerId="LiveId" clId="{183E4933-5D99-48AA-80AF-E346284B9343}" dt="2020-11-24T23:56:09.389" v="1061"/>
          <ac:spMkLst>
            <pc:docMk/>
            <pc:sldMk cId="3775966951" sldId="259"/>
            <ac:spMk id="35" creationId="{4B9EAB4B-899B-44AD-9851-2309E0D8B452}"/>
          </ac:spMkLst>
        </pc:spChg>
        <pc:spChg chg="mod">
          <ac:chgData name="abraham castro juarez" userId="42e04ae371b34804" providerId="LiveId" clId="{183E4933-5D99-48AA-80AF-E346284B9343}" dt="2020-11-24T23:56:09.389" v="1061"/>
          <ac:spMkLst>
            <pc:docMk/>
            <pc:sldMk cId="3775966951" sldId="259"/>
            <ac:spMk id="36" creationId="{1439088B-511D-4F20-8939-D113BA266428}"/>
          </ac:spMkLst>
        </pc:spChg>
        <pc:spChg chg="mod">
          <ac:chgData name="abraham castro juarez" userId="42e04ae371b34804" providerId="LiveId" clId="{183E4933-5D99-48AA-80AF-E346284B9343}" dt="2020-11-24T23:56:09.389" v="1061"/>
          <ac:spMkLst>
            <pc:docMk/>
            <pc:sldMk cId="3775966951" sldId="259"/>
            <ac:spMk id="37" creationId="{D24AB39E-60D5-4B73-B20B-CAF825A19DCE}"/>
          </ac:spMkLst>
        </pc:spChg>
        <pc:spChg chg="mod">
          <ac:chgData name="abraham castro juarez" userId="42e04ae371b34804" providerId="LiveId" clId="{183E4933-5D99-48AA-80AF-E346284B9343}" dt="2020-11-24T23:56:09.389" v="1061"/>
          <ac:spMkLst>
            <pc:docMk/>
            <pc:sldMk cId="3775966951" sldId="259"/>
            <ac:spMk id="38" creationId="{1C39B6C4-3640-4549-834A-1B54728D020D}"/>
          </ac:spMkLst>
        </pc:spChg>
        <pc:spChg chg="mod">
          <ac:chgData name="abraham castro juarez" userId="42e04ae371b34804" providerId="LiveId" clId="{183E4933-5D99-48AA-80AF-E346284B9343}" dt="2020-11-24T23:56:09.389" v="1061"/>
          <ac:spMkLst>
            <pc:docMk/>
            <pc:sldMk cId="3775966951" sldId="259"/>
            <ac:spMk id="39" creationId="{1AA31CC1-8E5D-46F4-A5C2-96151148C2A3}"/>
          </ac:spMkLst>
        </pc:spChg>
        <pc:spChg chg="mod">
          <ac:chgData name="abraham castro juarez" userId="42e04ae371b34804" providerId="LiveId" clId="{183E4933-5D99-48AA-80AF-E346284B9343}" dt="2020-11-24T23:56:09.389" v="1061"/>
          <ac:spMkLst>
            <pc:docMk/>
            <pc:sldMk cId="3775966951" sldId="259"/>
            <ac:spMk id="41" creationId="{07FE1CF6-F681-4A4A-8853-301E3047AB53}"/>
          </ac:spMkLst>
        </pc:spChg>
        <pc:spChg chg="mod">
          <ac:chgData name="abraham castro juarez" userId="42e04ae371b34804" providerId="LiveId" clId="{183E4933-5D99-48AA-80AF-E346284B9343}" dt="2020-11-24T23:56:09.389" v="1061"/>
          <ac:spMkLst>
            <pc:docMk/>
            <pc:sldMk cId="3775966951" sldId="259"/>
            <ac:spMk id="42" creationId="{CDD7D94B-9ED0-4E2D-B9CD-2924B8298053}"/>
          </ac:spMkLst>
        </pc:spChg>
        <pc:spChg chg="mod">
          <ac:chgData name="abraham castro juarez" userId="42e04ae371b34804" providerId="LiveId" clId="{183E4933-5D99-48AA-80AF-E346284B9343}" dt="2020-11-24T23:56:09.389" v="1061"/>
          <ac:spMkLst>
            <pc:docMk/>
            <pc:sldMk cId="3775966951" sldId="259"/>
            <ac:spMk id="44" creationId="{8D93E7D1-9D64-469E-8350-C05A2FA90D91}"/>
          </ac:spMkLst>
        </pc:spChg>
        <pc:spChg chg="mod">
          <ac:chgData name="abraham castro juarez" userId="42e04ae371b34804" providerId="LiveId" clId="{183E4933-5D99-48AA-80AF-E346284B9343}" dt="2020-11-24T23:56:09.389" v="1061"/>
          <ac:spMkLst>
            <pc:docMk/>
            <pc:sldMk cId="3775966951" sldId="259"/>
            <ac:spMk id="45" creationId="{D0A0B768-F2BA-4FE2-961C-370B1DB70D20}"/>
          </ac:spMkLst>
        </pc:spChg>
        <pc:spChg chg="mod">
          <ac:chgData name="abraham castro juarez" userId="42e04ae371b34804" providerId="LiveId" clId="{183E4933-5D99-48AA-80AF-E346284B9343}" dt="2020-11-24T23:56:09.389" v="1061"/>
          <ac:spMkLst>
            <pc:docMk/>
            <pc:sldMk cId="3775966951" sldId="259"/>
            <ac:spMk id="47" creationId="{DCD221DF-55D3-48D1-9BB0-BE43922B6888}"/>
          </ac:spMkLst>
        </pc:spChg>
        <pc:spChg chg="mod">
          <ac:chgData name="abraham castro juarez" userId="42e04ae371b34804" providerId="LiveId" clId="{183E4933-5D99-48AA-80AF-E346284B9343}" dt="2020-11-24T23:56:09.389" v="1061"/>
          <ac:spMkLst>
            <pc:docMk/>
            <pc:sldMk cId="3775966951" sldId="259"/>
            <ac:spMk id="48" creationId="{F1415D6F-74D9-4CF5-8242-5543F7536C03}"/>
          </ac:spMkLst>
        </pc:spChg>
        <pc:spChg chg="mod">
          <ac:chgData name="abraham castro juarez" userId="42e04ae371b34804" providerId="LiveId" clId="{183E4933-5D99-48AA-80AF-E346284B9343}" dt="2020-11-24T23:56:09.389" v="1061"/>
          <ac:spMkLst>
            <pc:docMk/>
            <pc:sldMk cId="3775966951" sldId="259"/>
            <ac:spMk id="50" creationId="{7C6643AC-6773-48EE-B998-8681478F87A9}"/>
          </ac:spMkLst>
        </pc:spChg>
        <pc:spChg chg="mod">
          <ac:chgData name="abraham castro juarez" userId="42e04ae371b34804" providerId="LiveId" clId="{183E4933-5D99-48AA-80AF-E346284B9343}" dt="2020-11-24T23:56:09.389" v="1061"/>
          <ac:spMkLst>
            <pc:docMk/>
            <pc:sldMk cId="3775966951" sldId="259"/>
            <ac:spMk id="51" creationId="{D5E9E4D9-BCC1-480C-AB7B-4C2494F2FC42}"/>
          </ac:spMkLst>
        </pc:spChg>
        <pc:spChg chg="add mod">
          <ac:chgData name="abraham castro juarez" userId="42e04ae371b34804" providerId="LiveId" clId="{183E4933-5D99-48AA-80AF-E346284B9343}" dt="2020-11-25T00:43:40.791" v="2316" actId="20577"/>
          <ac:spMkLst>
            <pc:docMk/>
            <pc:sldMk cId="3775966951" sldId="259"/>
            <ac:spMk id="52" creationId="{42F3DB3F-80B5-4F28-B1D5-78F339CDF5BC}"/>
          </ac:spMkLst>
        </pc:spChg>
        <pc:grpChg chg="add del mod">
          <ac:chgData name="abraham castro juarez" userId="42e04ae371b34804" providerId="LiveId" clId="{183E4933-5D99-48AA-80AF-E346284B9343}" dt="2020-11-24T21:27:43.402" v="607" actId="478"/>
          <ac:grpSpMkLst>
            <pc:docMk/>
            <pc:sldMk cId="3775966951" sldId="259"/>
            <ac:grpSpMk id="6" creationId="{BFE0B0CA-26F0-426A-8636-A7A6F1FD5EDA}"/>
          </ac:grpSpMkLst>
        </pc:grpChg>
        <pc:grpChg chg="add del mod">
          <ac:chgData name="abraham castro juarez" userId="42e04ae371b34804" providerId="LiveId" clId="{183E4933-5D99-48AA-80AF-E346284B9343}" dt="2020-11-24T23:56:11.899" v="1062" actId="478"/>
          <ac:grpSpMkLst>
            <pc:docMk/>
            <pc:sldMk cId="3775966951" sldId="259"/>
            <ac:grpSpMk id="9" creationId="{735C4ED0-042E-4A84-B87A-CF95E45AD07A}"/>
          </ac:grpSpMkLst>
        </pc:grpChg>
        <pc:grpChg chg="add del mod">
          <ac:chgData name="abraham castro juarez" userId="42e04ae371b34804" providerId="LiveId" clId="{183E4933-5D99-48AA-80AF-E346284B9343}" dt="2020-11-24T21:27:31.842" v="585" actId="478"/>
          <ac:grpSpMkLst>
            <pc:docMk/>
            <pc:sldMk cId="3775966951" sldId="259"/>
            <ac:grpSpMk id="12" creationId="{7BA7EB11-07A5-474B-B65A-B359D62C73A9}"/>
          </ac:grpSpMkLst>
        </pc:grpChg>
        <pc:grpChg chg="add mod">
          <ac:chgData name="abraham castro juarez" userId="42e04ae371b34804" providerId="LiveId" clId="{183E4933-5D99-48AA-80AF-E346284B9343}" dt="2020-11-24T23:56:09.389" v="1061"/>
          <ac:grpSpMkLst>
            <pc:docMk/>
            <pc:sldMk cId="3775966951" sldId="259"/>
            <ac:grpSpMk id="21" creationId="{DAE0E43F-1139-4C77-80A0-9291116767B9}"/>
          </ac:grpSpMkLst>
        </pc:grpChg>
        <pc:grpChg chg="add mod">
          <ac:chgData name="abraham castro juarez" userId="42e04ae371b34804" providerId="LiveId" clId="{183E4933-5D99-48AA-80AF-E346284B9343}" dt="2020-11-24T23:56:09.389" v="1061"/>
          <ac:grpSpMkLst>
            <pc:docMk/>
            <pc:sldMk cId="3775966951" sldId="259"/>
            <ac:grpSpMk id="40" creationId="{C244403A-80B3-4026-9B5D-9EA9309A45A9}"/>
          </ac:grpSpMkLst>
        </pc:grpChg>
        <pc:grpChg chg="add mod">
          <ac:chgData name="abraham castro juarez" userId="42e04ae371b34804" providerId="LiveId" clId="{183E4933-5D99-48AA-80AF-E346284B9343}" dt="2020-11-24T23:56:09.389" v="1061"/>
          <ac:grpSpMkLst>
            <pc:docMk/>
            <pc:sldMk cId="3775966951" sldId="259"/>
            <ac:grpSpMk id="43" creationId="{60F65A2D-86B2-4BFE-9388-ADBEAB0EFCC6}"/>
          </ac:grpSpMkLst>
        </pc:grpChg>
        <pc:grpChg chg="add mod">
          <ac:chgData name="abraham castro juarez" userId="42e04ae371b34804" providerId="LiveId" clId="{183E4933-5D99-48AA-80AF-E346284B9343}" dt="2020-11-24T23:56:09.389" v="1061"/>
          <ac:grpSpMkLst>
            <pc:docMk/>
            <pc:sldMk cId="3775966951" sldId="259"/>
            <ac:grpSpMk id="46" creationId="{48061584-543C-4CD9-99F8-15C91DA4D1BC}"/>
          </ac:grpSpMkLst>
        </pc:grpChg>
        <pc:grpChg chg="add mod">
          <ac:chgData name="abraham castro juarez" userId="42e04ae371b34804" providerId="LiveId" clId="{183E4933-5D99-48AA-80AF-E346284B9343}" dt="2020-11-24T23:56:09.389" v="1061"/>
          <ac:grpSpMkLst>
            <pc:docMk/>
            <pc:sldMk cId="3775966951" sldId="259"/>
            <ac:grpSpMk id="49" creationId="{4F51ADC2-0F4D-488A-ACE4-34064837FE38}"/>
          </ac:grpSpMkLst>
        </pc:grpChg>
        <pc:picChg chg="add mod">
          <ac:chgData name="abraham castro juarez" userId="42e04ae371b34804" providerId="LiveId" clId="{183E4933-5D99-48AA-80AF-E346284B9343}" dt="2020-11-24T21:25:35.330" v="563" actId="1036"/>
          <ac:picMkLst>
            <pc:docMk/>
            <pc:sldMk cId="3775966951" sldId="259"/>
            <ac:picMk id="4" creationId="{24B24B94-01BA-4B2A-8250-48FA7200FCE1}"/>
          </ac:picMkLst>
        </pc:picChg>
      </pc:sldChg>
      <pc:sldChg chg="addSp delSp modSp add mod modTransition modAnim">
        <pc:chgData name="abraham castro juarez" userId="42e04ae371b34804" providerId="LiveId" clId="{183E4933-5D99-48AA-80AF-E346284B9343}" dt="2020-12-07T19:09:50.989" v="4698"/>
        <pc:sldMkLst>
          <pc:docMk/>
          <pc:sldMk cId="2491019269" sldId="260"/>
        </pc:sldMkLst>
        <pc:spChg chg="add mod">
          <ac:chgData name="abraham castro juarez" userId="42e04ae371b34804" providerId="LiveId" clId="{183E4933-5D99-48AA-80AF-E346284B9343}" dt="2020-11-24T21:33:57.256" v="709" actId="207"/>
          <ac:spMkLst>
            <pc:docMk/>
            <pc:sldMk cId="2491019269" sldId="260"/>
            <ac:spMk id="3" creationId="{91BCE7BB-9D10-4F72-82F4-52B29FC25252}"/>
          </ac:spMkLst>
        </pc:spChg>
        <pc:spChg chg="add del">
          <ac:chgData name="abraham castro juarez" userId="42e04ae371b34804" providerId="LiveId" clId="{183E4933-5D99-48AA-80AF-E346284B9343}" dt="2020-11-24T21:31:51.657" v="613" actId="22"/>
          <ac:spMkLst>
            <pc:docMk/>
            <pc:sldMk cId="2491019269" sldId="260"/>
            <ac:spMk id="187" creationId="{BEAD54CE-92A4-4839-BAEB-8904B3D29BAD}"/>
          </ac:spMkLst>
        </pc:spChg>
        <pc:spChg chg="add del mod">
          <ac:chgData name="abraham castro juarez" userId="42e04ae371b34804" providerId="LiveId" clId="{183E4933-5D99-48AA-80AF-E346284B9343}" dt="2020-11-24T21:36:23.172" v="717" actId="478"/>
          <ac:spMkLst>
            <pc:docMk/>
            <pc:sldMk cId="2491019269" sldId="260"/>
            <ac:spMk id="190" creationId="{A126C29D-5ACA-45B6-9328-E5148128F9CD}"/>
          </ac:spMkLst>
        </pc:spChg>
        <pc:spChg chg="del">
          <ac:chgData name="abraham castro juarez" userId="42e04ae371b34804" providerId="LiveId" clId="{183E4933-5D99-48AA-80AF-E346284B9343}" dt="2020-11-24T21:37:54.321" v="733" actId="478"/>
          <ac:spMkLst>
            <pc:docMk/>
            <pc:sldMk cId="2491019269" sldId="260"/>
            <ac:spMk id="1165" creationId="{4A4A3EC1-40F0-4423-91DD-9FDE2E77AAAD}"/>
          </ac:spMkLst>
        </pc:spChg>
        <pc:spChg chg="del">
          <ac:chgData name="abraham castro juarez" userId="42e04ae371b34804" providerId="LiveId" clId="{183E4933-5D99-48AA-80AF-E346284B9343}" dt="2020-11-25T00:05:24.136" v="1439" actId="478"/>
          <ac:spMkLst>
            <pc:docMk/>
            <pc:sldMk cId="2491019269" sldId="260"/>
            <ac:spMk id="1166" creationId="{EE7384FF-1A8F-4B5F-89DB-670D950F4EB3}"/>
          </ac:spMkLst>
        </pc:spChg>
        <pc:spChg chg="del">
          <ac:chgData name="abraham castro juarez" userId="42e04ae371b34804" providerId="LiveId" clId="{183E4933-5D99-48AA-80AF-E346284B9343}" dt="2020-11-25T00:05:22.242" v="1437" actId="478"/>
          <ac:spMkLst>
            <pc:docMk/>
            <pc:sldMk cId="2491019269" sldId="260"/>
            <ac:spMk id="1167" creationId="{3FDADCF5-8E00-4DFD-A048-3E54FA2F627B}"/>
          </ac:spMkLst>
        </pc:spChg>
        <pc:spChg chg="mod">
          <ac:chgData name="abraham castro juarez" userId="42e04ae371b34804" providerId="LiveId" clId="{183E4933-5D99-48AA-80AF-E346284B9343}" dt="2020-11-24T23:39:53.120" v="866" actId="1036"/>
          <ac:spMkLst>
            <pc:docMk/>
            <pc:sldMk cId="2491019269" sldId="260"/>
            <ac:spMk id="1189" creationId="{E17FC9C9-13EF-44D1-85AF-2F53265E134D}"/>
          </ac:spMkLst>
        </pc:spChg>
        <pc:spChg chg="add del mod">
          <ac:chgData name="abraham castro juarez" userId="42e04ae371b34804" providerId="LiveId" clId="{183E4933-5D99-48AA-80AF-E346284B9343}" dt="2020-11-25T00:05:36.598" v="1440" actId="14100"/>
          <ac:spMkLst>
            <pc:docMk/>
            <pc:sldMk cId="2491019269" sldId="260"/>
            <ac:spMk id="1224" creationId="{688162C4-8B0B-4154-87A7-67E82C5B1F04}"/>
          </ac:spMkLst>
        </pc:spChg>
        <pc:spChg chg="mod">
          <ac:chgData name="abraham castro juarez" userId="42e04ae371b34804" providerId="LiveId" clId="{183E4933-5D99-48AA-80AF-E346284B9343}" dt="2020-11-25T00:06:05.355" v="1447" actId="14100"/>
          <ac:spMkLst>
            <pc:docMk/>
            <pc:sldMk cId="2491019269" sldId="260"/>
            <ac:spMk id="1233" creationId="{ED4DC20A-8EA3-4D92-A346-7F4D04BC154A}"/>
          </ac:spMkLst>
        </pc:spChg>
        <pc:spChg chg="mod">
          <ac:chgData name="abraham castro juarez" userId="42e04ae371b34804" providerId="LiveId" clId="{183E4933-5D99-48AA-80AF-E346284B9343}" dt="2020-11-25T00:05:59.276" v="1446" actId="1035"/>
          <ac:spMkLst>
            <pc:docMk/>
            <pc:sldMk cId="2491019269" sldId="260"/>
            <ac:spMk id="1236" creationId="{0E46C9A7-892D-4B3A-A1E8-41B5A18AE217}"/>
          </ac:spMkLst>
        </pc:spChg>
        <pc:spChg chg="del">
          <ac:chgData name="abraham castro juarez" userId="42e04ae371b34804" providerId="LiveId" clId="{183E4933-5D99-48AA-80AF-E346284B9343}" dt="2020-11-24T21:31:44.919" v="610" actId="478"/>
          <ac:spMkLst>
            <pc:docMk/>
            <pc:sldMk cId="2491019269" sldId="260"/>
            <ac:spMk id="1253" creationId="{827AE880-1945-4B3D-956E-AB8D86A1FB7B}"/>
          </ac:spMkLst>
        </pc:spChg>
        <pc:spChg chg="del">
          <ac:chgData name="abraham castro juarez" userId="42e04ae371b34804" providerId="LiveId" clId="{183E4933-5D99-48AA-80AF-E346284B9343}" dt="2020-11-24T21:31:46.830" v="611" actId="478"/>
          <ac:spMkLst>
            <pc:docMk/>
            <pc:sldMk cId="2491019269" sldId="260"/>
            <ac:spMk id="1254" creationId="{41F1FB4E-FE51-4A79-A770-883AB585CBA7}"/>
          </ac:spMkLst>
        </pc:spChg>
        <pc:spChg chg="mod">
          <ac:chgData name="abraham castro juarez" userId="42e04ae371b34804" providerId="LiveId" clId="{183E4933-5D99-48AA-80AF-E346284B9343}" dt="2020-11-24T23:26:11.956" v="765" actId="1038"/>
          <ac:spMkLst>
            <pc:docMk/>
            <pc:sldMk cId="2491019269" sldId="260"/>
            <ac:spMk id="1256" creationId="{5D8F887E-1137-4B33-A4F7-5393188CB01C}"/>
          </ac:spMkLst>
        </pc:spChg>
        <pc:spChg chg="del">
          <ac:chgData name="abraham castro juarez" userId="42e04ae371b34804" providerId="LiveId" clId="{183E4933-5D99-48AA-80AF-E346284B9343}" dt="2020-11-24T21:39:21.519" v="755" actId="478"/>
          <ac:spMkLst>
            <pc:docMk/>
            <pc:sldMk cId="2491019269" sldId="260"/>
            <ac:spMk id="1257" creationId="{19F57B9D-342D-46EE-BEE0-065C7EBCCFC1}"/>
          </ac:spMkLst>
        </pc:spChg>
        <pc:spChg chg="mod">
          <ac:chgData name="abraham castro juarez" userId="42e04ae371b34804" providerId="LiveId" clId="{183E4933-5D99-48AA-80AF-E346284B9343}" dt="2020-11-24T23:47:10.939" v="951" actId="1035"/>
          <ac:spMkLst>
            <pc:docMk/>
            <pc:sldMk cId="2491019269" sldId="260"/>
            <ac:spMk id="1258" creationId="{C0A3816C-6DC4-44AF-BC94-D0E9B13EB213}"/>
          </ac:spMkLst>
        </pc:spChg>
        <pc:spChg chg="del">
          <ac:chgData name="abraham castro juarez" userId="42e04ae371b34804" providerId="LiveId" clId="{183E4933-5D99-48AA-80AF-E346284B9343}" dt="2020-11-24T23:31:26.384" v="805" actId="478"/>
          <ac:spMkLst>
            <pc:docMk/>
            <pc:sldMk cId="2491019269" sldId="260"/>
            <ac:spMk id="1259" creationId="{F8A82BCB-EBBF-4C64-9684-74FE461B3E92}"/>
          </ac:spMkLst>
        </pc:spChg>
        <pc:spChg chg="mod">
          <ac:chgData name="abraham castro juarez" userId="42e04ae371b34804" providerId="LiveId" clId="{183E4933-5D99-48AA-80AF-E346284B9343}" dt="2020-11-24T23:47:06.635" v="948" actId="1036"/>
          <ac:spMkLst>
            <pc:docMk/>
            <pc:sldMk cId="2491019269" sldId="260"/>
            <ac:spMk id="1260" creationId="{A219C2BE-7C37-485B-9AA1-4B0ABEEDD5C0}"/>
          </ac:spMkLst>
        </pc:spChg>
        <pc:spChg chg="del">
          <ac:chgData name="abraham castro juarez" userId="42e04ae371b34804" providerId="LiveId" clId="{183E4933-5D99-48AA-80AF-E346284B9343}" dt="2020-11-24T23:37:52.028" v="839" actId="478"/>
          <ac:spMkLst>
            <pc:docMk/>
            <pc:sldMk cId="2491019269" sldId="260"/>
            <ac:spMk id="1261" creationId="{7E7AF141-A092-48FC-B9CE-D09F9F857B2D}"/>
          </ac:spMkLst>
        </pc:spChg>
        <pc:spChg chg="mod">
          <ac:chgData name="abraham castro juarez" userId="42e04ae371b34804" providerId="LiveId" clId="{183E4933-5D99-48AA-80AF-E346284B9343}" dt="2020-11-24T23:49:25.444" v="976" actId="1037"/>
          <ac:spMkLst>
            <pc:docMk/>
            <pc:sldMk cId="2491019269" sldId="260"/>
            <ac:spMk id="1262" creationId="{48DF9E00-468F-410F-AFF1-61C6887D3B53}"/>
          </ac:spMkLst>
        </pc:spChg>
        <pc:spChg chg="del">
          <ac:chgData name="abraham castro juarez" userId="42e04ae371b34804" providerId="LiveId" clId="{183E4933-5D99-48AA-80AF-E346284B9343}" dt="2020-11-24T23:47:14.621" v="952" actId="478"/>
          <ac:spMkLst>
            <pc:docMk/>
            <pc:sldMk cId="2491019269" sldId="260"/>
            <ac:spMk id="1263" creationId="{3CF04246-0B88-4119-92E5-C3A7553B03C1}"/>
          </ac:spMkLst>
        </pc:spChg>
        <pc:spChg chg="mod">
          <ac:chgData name="abraham castro juarez" userId="42e04ae371b34804" providerId="LiveId" clId="{183E4933-5D99-48AA-80AF-E346284B9343}" dt="2020-11-24T23:51:07.519" v="1012" actId="207"/>
          <ac:spMkLst>
            <pc:docMk/>
            <pc:sldMk cId="2491019269" sldId="260"/>
            <ac:spMk id="1264" creationId="{9F39A27D-47E8-40AD-BBED-B8166BF8EFD0}"/>
          </ac:spMkLst>
        </pc:spChg>
        <pc:spChg chg="del">
          <ac:chgData name="abraham castro juarez" userId="42e04ae371b34804" providerId="LiveId" clId="{183E4933-5D99-48AA-80AF-E346284B9343}" dt="2020-11-24T23:50:49.827" v="1006" actId="478"/>
          <ac:spMkLst>
            <pc:docMk/>
            <pc:sldMk cId="2491019269" sldId="260"/>
            <ac:spMk id="1265" creationId="{15B1FF8D-78D2-4D7B-8545-9DFEC8CA0F84}"/>
          </ac:spMkLst>
        </pc:spChg>
        <pc:spChg chg="mod">
          <ac:chgData name="abraham castro juarez" userId="42e04ae371b34804" providerId="LiveId" clId="{183E4933-5D99-48AA-80AF-E346284B9343}" dt="2020-11-24T21:36:06.103" v="713" actId="207"/>
          <ac:spMkLst>
            <pc:docMk/>
            <pc:sldMk cId="2491019269" sldId="260"/>
            <ac:spMk id="1267" creationId="{AD08C08D-01A1-485C-9F3C-F6DBA6ABA0C4}"/>
          </ac:spMkLst>
        </pc:spChg>
        <pc:spChg chg="del">
          <ac:chgData name="abraham castro juarez" userId="42e04ae371b34804" providerId="LiveId" clId="{183E4933-5D99-48AA-80AF-E346284B9343}" dt="2020-11-24T21:33:02.161" v="696" actId="478"/>
          <ac:spMkLst>
            <pc:docMk/>
            <pc:sldMk cId="2491019269" sldId="260"/>
            <ac:spMk id="1268" creationId="{CA3168CE-4330-4B74-8979-5F756B9705DD}"/>
          </ac:spMkLst>
        </pc:spChg>
        <pc:spChg chg="mod">
          <ac:chgData name="abraham castro juarez" userId="42e04ae371b34804" providerId="LiveId" clId="{183E4933-5D99-48AA-80AF-E346284B9343}" dt="2020-11-24T23:29:26.441" v="782" actId="1035"/>
          <ac:spMkLst>
            <pc:docMk/>
            <pc:sldMk cId="2491019269" sldId="260"/>
            <ac:spMk id="1269" creationId="{48DB1920-EE99-4016-B388-954BF4333C33}"/>
          </ac:spMkLst>
        </pc:spChg>
        <pc:spChg chg="del">
          <ac:chgData name="abraham castro juarez" userId="42e04ae371b34804" providerId="LiveId" clId="{183E4933-5D99-48AA-80AF-E346284B9343}" dt="2020-11-24T23:27:17.451" v="766" actId="478"/>
          <ac:spMkLst>
            <pc:docMk/>
            <pc:sldMk cId="2491019269" sldId="260"/>
            <ac:spMk id="1270" creationId="{9FC5358A-122C-42C9-860B-5132CB5F5A5A}"/>
          </ac:spMkLst>
        </pc:spChg>
        <pc:spChg chg="mod">
          <ac:chgData name="abraham castro juarez" userId="42e04ae371b34804" providerId="LiveId" clId="{183E4933-5D99-48AA-80AF-E346284B9343}" dt="2020-11-24T23:32:35.004" v="815" actId="207"/>
          <ac:spMkLst>
            <pc:docMk/>
            <pc:sldMk cId="2491019269" sldId="260"/>
            <ac:spMk id="1271" creationId="{CAC06195-3EF3-4BB3-93A8-49D9BC2ED29F}"/>
          </ac:spMkLst>
        </pc:spChg>
        <pc:spChg chg="del">
          <ac:chgData name="abraham castro juarez" userId="42e04ae371b34804" providerId="LiveId" clId="{183E4933-5D99-48AA-80AF-E346284B9343}" dt="2020-11-24T23:32:09.656" v="811" actId="478"/>
          <ac:spMkLst>
            <pc:docMk/>
            <pc:sldMk cId="2491019269" sldId="260"/>
            <ac:spMk id="1272" creationId="{A64DFE2C-B0F2-4EBC-925A-9CDC36B8D75A}"/>
          </ac:spMkLst>
        </pc:spChg>
        <pc:spChg chg="del">
          <ac:chgData name="abraham castro juarez" userId="42e04ae371b34804" providerId="LiveId" clId="{183E4933-5D99-48AA-80AF-E346284B9343}" dt="2020-11-24T23:38:35.931" v="848" actId="478"/>
          <ac:spMkLst>
            <pc:docMk/>
            <pc:sldMk cId="2491019269" sldId="260"/>
            <ac:spMk id="1273" creationId="{1308E9CA-5047-43A8-8CE1-B5B93CA7017B}"/>
          </ac:spMkLst>
        </pc:spChg>
        <pc:spChg chg="mod">
          <ac:chgData name="abraham castro juarez" userId="42e04ae371b34804" providerId="LiveId" clId="{183E4933-5D99-48AA-80AF-E346284B9343}" dt="2020-11-24T23:43:26.529" v="910" actId="1035"/>
          <ac:spMkLst>
            <pc:docMk/>
            <pc:sldMk cId="2491019269" sldId="260"/>
            <ac:spMk id="1274" creationId="{05FDD4BE-4B35-4F2D-996B-F95F7A8BD261}"/>
          </ac:spMkLst>
        </pc:spChg>
        <pc:spChg chg="del">
          <ac:chgData name="abraham castro juarez" userId="42e04ae371b34804" providerId="LiveId" clId="{183E4933-5D99-48AA-80AF-E346284B9343}" dt="2020-11-24T23:38:22.299" v="847" actId="478"/>
          <ac:spMkLst>
            <pc:docMk/>
            <pc:sldMk cId="2491019269" sldId="260"/>
            <ac:spMk id="1275" creationId="{AAE4BEAC-4627-40A8-9BA3-135C3079D23C}"/>
          </ac:spMkLst>
        </pc:spChg>
        <pc:spChg chg="mod">
          <ac:chgData name="abraham castro juarez" userId="42e04ae371b34804" providerId="LiveId" clId="{183E4933-5D99-48AA-80AF-E346284B9343}" dt="2020-11-24T23:49:28.271" v="983" actId="1038"/>
          <ac:spMkLst>
            <pc:docMk/>
            <pc:sldMk cId="2491019269" sldId="260"/>
            <ac:spMk id="1276" creationId="{89394075-9F3F-4A09-A68E-A45E49F4E069}"/>
          </ac:spMkLst>
        </pc:spChg>
        <pc:spChg chg="del">
          <ac:chgData name="abraham castro juarez" userId="42e04ae371b34804" providerId="LiveId" clId="{183E4933-5D99-48AA-80AF-E346284B9343}" dt="2020-11-24T23:47:41.157" v="959" actId="478"/>
          <ac:spMkLst>
            <pc:docMk/>
            <pc:sldMk cId="2491019269" sldId="260"/>
            <ac:spMk id="1277" creationId="{40EEFFCF-188D-4218-9242-8D7E2C81E083}"/>
          </ac:spMkLst>
        </pc:spChg>
        <pc:spChg chg="mod">
          <ac:chgData name="abraham castro juarez" userId="42e04ae371b34804" providerId="LiveId" clId="{183E4933-5D99-48AA-80AF-E346284B9343}" dt="2020-11-24T23:51:56.282" v="1023" actId="1035"/>
          <ac:spMkLst>
            <pc:docMk/>
            <pc:sldMk cId="2491019269" sldId="260"/>
            <ac:spMk id="1278" creationId="{461CE916-A235-4FEB-9838-D317FD2E1410}"/>
          </ac:spMkLst>
        </pc:spChg>
        <pc:spChg chg="del">
          <ac:chgData name="abraham castro juarez" userId="42e04ae371b34804" providerId="LiveId" clId="{183E4933-5D99-48AA-80AF-E346284B9343}" dt="2020-11-24T23:51:13.166" v="1013" actId="478"/>
          <ac:spMkLst>
            <pc:docMk/>
            <pc:sldMk cId="2491019269" sldId="260"/>
            <ac:spMk id="1279" creationId="{32D54965-FDF0-44BA-B9CC-25D67A039C53}"/>
          </ac:spMkLst>
        </pc:spChg>
        <pc:spChg chg="mod">
          <ac:chgData name="abraham castro juarez" userId="42e04ae371b34804" providerId="LiveId" clId="{183E4933-5D99-48AA-80AF-E346284B9343}" dt="2020-11-24T21:38:43.306" v="745" actId="1037"/>
          <ac:spMkLst>
            <pc:docMk/>
            <pc:sldMk cId="2491019269" sldId="260"/>
            <ac:spMk id="1280" creationId="{6AF3C34A-1D96-4E53-B350-11ACCCC71B11}"/>
          </ac:spMkLst>
        </pc:spChg>
        <pc:spChg chg="mod">
          <ac:chgData name="abraham castro juarez" userId="42e04ae371b34804" providerId="LiveId" clId="{183E4933-5D99-48AA-80AF-E346284B9343}" dt="2020-11-24T21:37:08.165" v="723" actId="1076"/>
          <ac:spMkLst>
            <pc:docMk/>
            <pc:sldMk cId="2491019269" sldId="260"/>
            <ac:spMk id="1281" creationId="{5C191204-1DE2-4082-BAF3-004C4E912823}"/>
          </ac:spMkLst>
        </pc:spChg>
        <pc:spChg chg="del">
          <ac:chgData name="abraham castro juarez" userId="42e04ae371b34804" providerId="LiveId" clId="{183E4933-5D99-48AA-80AF-E346284B9343}" dt="2020-11-24T21:36:09.770" v="714" actId="478"/>
          <ac:spMkLst>
            <pc:docMk/>
            <pc:sldMk cId="2491019269" sldId="260"/>
            <ac:spMk id="1282" creationId="{ACA40930-7B95-44CC-8EB6-035BBBFE04DB}"/>
          </ac:spMkLst>
        </pc:spChg>
        <pc:spChg chg="mod">
          <ac:chgData name="abraham castro juarez" userId="42e04ae371b34804" providerId="LiveId" clId="{183E4933-5D99-48AA-80AF-E346284B9343}" dt="2020-11-24T23:30:10.696" v="796" actId="1037"/>
          <ac:spMkLst>
            <pc:docMk/>
            <pc:sldMk cId="2491019269" sldId="260"/>
            <ac:spMk id="1283" creationId="{FCD1801F-2B46-439F-AA81-5AFDE99F8B97}"/>
          </ac:spMkLst>
        </pc:spChg>
        <pc:spChg chg="del">
          <ac:chgData name="abraham castro juarez" userId="42e04ae371b34804" providerId="LiveId" clId="{183E4933-5D99-48AA-80AF-E346284B9343}" dt="2020-11-24T23:28:47.970" v="771" actId="478"/>
          <ac:spMkLst>
            <pc:docMk/>
            <pc:sldMk cId="2491019269" sldId="260"/>
            <ac:spMk id="1284" creationId="{82531D07-54E0-438B-B843-7417E0BD0CB0}"/>
          </ac:spMkLst>
        </pc:spChg>
        <pc:spChg chg="mod">
          <ac:chgData name="abraham castro juarez" userId="42e04ae371b34804" providerId="LiveId" clId="{183E4933-5D99-48AA-80AF-E346284B9343}" dt="2020-11-24T23:33:06.428" v="823" actId="207"/>
          <ac:spMkLst>
            <pc:docMk/>
            <pc:sldMk cId="2491019269" sldId="260"/>
            <ac:spMk id="1285" creationId="{EC0C8911-261D-4EBA-98E7-0B0B52D556FC}"/>
          </ac:spMkLst>
        </pc:spChg>
        <pc:spChg chg="del">
          <ac:chgData name="abraham castro juarez" userId="42e04ae371b34804" providerId="LiveId" clId="{183E4933-5D99-48AA-80AF-E346284B9343}" dt="2020-11-24T23:32:41.103" v="816" actId="478"/>
          <ac:spMkLst>
            <pc:docMk/>
            <pc:sldMk cId="2491019269" sldId="260"/>
            <ac:spMk id="1286" creationId="{0470A892-FC78-4CAA-A1F2-1C2A32A869CD}"/>
          </ac:spMkLst>
        </pc:spChg>
        <pc:spChg chg="del">
          <ac:chgData name="abraham castro juarez" userId="42e04ae371b34804" providerId="LiveId" clId="{183E4933-5D99-48AA-80AF-E346284B9343}" dt="2020-11-24T23:43:06.064" v="906" actId="478"/>
          <ac:spMkLst>
            <pc:docMk/>
            <pc:sldMk cId="2491019269" sldId="260"/>
            <ac:spMk id="1287" creationId="{8ACBEE9A-8F0E-4ED3-9F46-A24037B8CF2C}"/>
          </ac:spMkLst>
        </pc:spChg>
        <pc:spChg chg="mod">
          <ac:chgData name="abraham castro juarez" userId="42e04ae371b34804" providerId="LiveId" clId="{183E4933-5D99-48AA-80AF-E346284B9343}" dt="2020-11-24T23:44:00.292" v="917" actId="207"/>
          <ac:spMkLst>
            <pc:docMk/>
            <pc:sldMk cId="2491019269" sldId="260"/>
            <ac:spMk id="1288" creationId="{DED8BABF-6C24-4FF8-9A43-B158E7E5F24D}"/>
          </ac:spMkLst>
        </pc:spChg>
        <pc:spChg chg="del">
          <ac:chgData name="abraham castro juarez" userId="42e04ae371b34804" providerId="LiveId" clId="{183E4933-5D99-48AA-80AF-E346284B9343}" dt="2020-11-24T23:43:29.822" v="911" actId="478"/>
          <ac:spMkLst>
            <pc:docMk/>
            <pc:sldMk cId="2491019269" sldId="260"/>
            <ac:spMk id="1289" creationId="{F21AD9F9-BE86-4CF6-8A9D-5A8CF8C7CC0D}"/>
          </ac:spMkLst>
        </pc:spChg>
        <pc:spChg chg="del">
          <ac:chgData name="abraham castro juarez" userId="42e04ae371b34804" providerId="LiveId" clId="{183E4933-5D99-48AA-80AF-E346284B9343}" dt="2020-11-24T23:48:31.916" v="966" actId="478"/>
          <ac:spMkLst>
            <pc:docMk/>
            <pc:sldMk cId="2491019269" sldId="260"/>
            <ac:spMk id="1290" creationId="{E2565B8A-FC22-4B7B-BDEB-348A34FD0C02}"/>
          </ac:spMkLst>
        </pc:spChg>
        <pc:spChg chg="mod">
          <ac:chgData name="abraham castro juarez" userId="42e04ae371b34804" providerId="LiveId" clId="{183E4933-5D99-48AA-80AF-E346284B9343}" dt="2020-11-24T23:49:36.936" v="988" actId="207"/>
          <ac:spMkLst>
            <pc:docMk/>
            <pc:sldMk cId="2491019269" sldId="260"/>
            <ac:spMk id="1291" creationId="{ECE726E3-F9FE-46D8-946D-CC5D9802C77D}"/>
          </ac:spMkLst>
        </pc:spChg>
        <pc:spChg chg="del">
          <ac:chgData name="abraham castro juarez" userId="42e04ae371b34804" providerId="LiveId" clId="{183E4933-5D99-48AA-80AF-E346284B9343}" dt="2020-11-24T23:48:29.020" v="965" actId="478"/>
          <ac:spMkLst>
            <pc:docMk/>
            <pc:sldMk cId="2491019269" sldId="260"/>
            <ac:spMk id="1292" creationId="{6107A2C8-CC06-4B3A-9392-F7AA4263C6F2}"/>
          </ac:spMkLst>
        </pc:spChg>
        <pc:spChg chg="del">
          <ac:chgData name="abraham castro juarez" userId="42e04ae371b34804" providerId="LiveId" clId="{183E4933-5D99-48AA-80AF-E346284B9343}" dt="2020-11-24T23:48:27.364" v="964" actId="478"/>
          <ac:spMkLst>
            <pc:docMk/>
            <pc:sldMk cId="2491019269" sldId="260"/>
            <ac:spMk id="1293" creationId="{761BFA28-9F03-4654-ACFA-20FB96C1D923}"/>
          </ac:spMkLst>
        </pc:spChg>
        <pc:spChg chg="mod">
          <ac:chgData name="abraham castro juarez" userId="42e04ae371b34804" providerId="LiveId" clId="{183E4933-5D99-48AA-80AF-E346284B9343}" dt="2020-11-24T23:52:24.824" v="1030" actId="207"/>
          <ac:spMkLst>
            <pc:docMk/>
            <pc:sldMk cId="2491019269" sldId="260"/>
            <ac:spMk id="1294" creationId="{6CF3D04A-D6AD-44CA-A9DA-D46DD36CFA64}"/>
          </ac:spMkLst>
        </pc:spChg>
        <pc:spChg chg="del">
          <ac:chgData name="abraham castro juarez" userId="42e04ae371b34804" providerId="LiveId" clId="{183E4933-5D99-48AA-80AF-E346284B9343}" dt="2020-11-24T23:52:00.098" v="1024" actId="478"/>
          <ac:spMkLst>
            <pc:docMk/>
            <pc:sldMk cId="2491019269" sldId="260"/>
            <ac:spMk id="1295" creationId="{77815F3D-FE69-4A9F-8838-E54DCD4AFED8}"/>
          </ac:spMkLst>
        </pc:spChg>
        <pc:spChg chg="mod">
          <ac:chgData name="abraham castro juarez" userId="42e04ae371b34804" providerId="LiveId" clId="{183E4933-5D99-48AA-80AF-E346284B9343}" dt="2020-11-24T21:37:46.668" v="731" actId="1076"/>
          <ac:spMkLst>
            <pc:docMk/>
            <pc:sldMk cId="2491019269" sldId="260"/>
            <ac:spMk id="1297" creationId="{71E4470D-1D2B-4348-9246-CE2072C5809C}"/>
          </ac:spMkLst>
        </pc:spChg>
        <pc:spChg chg="del mod">
          <ac:chgData name="abraham castro juarez" userId="42e04ae371b34804" providerId="LiveId" clId="{183E4933-5D99-48AA-80AF-E346284B9343}" dt="2020-11-24T21:37:15.490" v="725" actId="478"/>
          <ac:spMkLst>
            <pc:docMk/>
            <pc:sldMk cId="2491019269" sldId="260"/>
            <ac:spMk id="1298" creationId="{29D2837B-8971-4F5B-9B29-2C9F35AE2DCC}"/>
          </ac:spMkLst>
        </pc:spChg>
        <pc:spChg chg="mod">
          <ac:chgData name="abraham castro juarez" userId="42e04ae371b34804" providerId="LiveId" clId="{183E4933-5D99-48AA-80AF-E346284B9343}" dt="2020-11-24T23:30:14.178" v="799" actId="1038"/>
          <ac:spMkLst>
            <pc:docMk/>
            <pc:sldMk cId="2491019269" sldId="260"/>
            <ac:spMk id="1299" creationId="{602C43A6-1941-4206-9525-B9492B34A741}"/>
          </ac:spMkLst>
        </pc:spChg>
        <pc:spChg chg="del">
          <ac:chgData name="abraham castro juarez" userId="42e04ae371b34804" providerId="LiveId" clId="{183E4933-5D99-48AA-80AF-E346284B9343}" dt="2020-11-24T23:29:37.617" v="788" actId="478"/>
          <ac:spMkLst>
            <pc:docMk/>
            <pc:sldMk cId="2491019269" sldId="260"/>
            <ac:spMk id="1300" creationId="{9C130D77-D849-4BD7-BC3C-E17318ABD77E}"/>
          </ac:spMkLst>
        </pc:spChg>
        <pc:spChg chg="mod">
          <ac:chgData name="abraham castro juarez" userId="42e04ae371b34804" providerId="LiveId" clId="{183E4933-5D99-48AA-80AF-E346284B9343}" dt="2020-11-24T23:34:45.411" v="829" actId="207"/>
          <ac:spMkLst>
            <pc:docMk/>
            <pc:sldMk cId="2491019269" sldId="260"/>
            <ac:spMk id="1301" creationId="{91C638F9-CAAB-41A3-B61B-A38A3E3EEA0B}"/>
          </ac:spMkLst>
        </pc:spChg>
        <pc:spChg chg="del">
          <ac:chgData name="abraham castro juarez" userId="42e04ae371b34804" providerId="LiveId" clId="{183E4933-5D99-48AA-80AF-E346284B9343}" dt="2020-11-24T23:34:00.158" v="824" actId="478"/>
          <ac:spMkLst>
            <pc:docMk/>
            <pc:sldMk cId="2491019269" sldId="260"/>
            <ac:spMk id="1302" creationId="{51EA9CEE-894D-4D95-A750-841E7C52275D}"/>
          </ac:spMkLst>
        </pc:spChg>
        <pc:spChg chg="del">
          <ac:chgData name="abraham castro juarez" userId="42e04ae371b34804" providerId="LiveId" clId="{183E4933-5D99-48AA-80AF-E346284B9343}" dt="2020-11-24T23:44:06.976" v="919" actId="478"/>
          <ac:spMkLst>
            <pc:docMk/>
            <pc:sldMk cId="2491019269" sldId="260"/>
            <ac:spMk id="1303" creationId="{82C05652-8E2F-4173-BC9C-B389E69090B1}"/>
          </ac:spMkLst>
        </pc:spChg>
        <pc:spChg chg="mod">
          <ac:chgData name="abraham castro juarez" userId="42e04ae371b34804" providerId="LiveId" clId="{183E4933-5D99-48AA-80AF-E346284B9343}" dt="2020-11-24T23:44:36.700" v="928" actId="207"/>
          <ac:spMkLst>
            <pc:docMk/>
            <pc:sldMk cId="2491019269" sldId="260"/>
            <ac:spMk id="1304" creationId="{1CB03925-8ABF-4B9E-A4D4-0E5342F9A9D0}"/>
          </ac:spMkLst>
        </pc:spChg>
        <pc:spChg chg="del">
          <ac:chgData name="abraham castro juarez" userId="42e04ae371b34804" providerId="LiveId" clId="{183E4933-5D99-48AA-80AF-E346284B9343}" dt="2020-11-24T23:44:02.751" v="918" actId="478"/>
          <ac:spMkLst>
            <pc:docMk/>
            <pc:sldMk cId="2491019269" sldId="260"/>
            <ac:spMk id="1305" creationId="{FE9E9BAA-1334-458E-A3D9-7727C16B7218}"/>
          </ac:spMkLst>
        </pc:spChg>
        <pc:spChg chg="del">
          <ac:chgData name="abraham castro juarez" userId="42e04ae371b34804" providerId="LiveId" clId="{183E4933-5D99-48AA-80AF-E346284B9343}" dt="2020-11-24T23:49:43.795" v="990" actId="478"/>
          <ac:spMkLst>
            <pc:docMk/>
            <pc:sldMk cId="2491019269" sldId="260"/>
            <ac:spMk id="1306" creationId="{7210D1BE-F808-4856-BF2B-BBCB3422BB8F}"/>
          </ac:spMkLst>
        </pc:spChg>
        <pc:spChg chg="mod">
          <ac:chgData name="abraham castro juarez" userId="42e04ae371b34804" providerId="LiveId" clId="{183E4933-5D99-48AA-80AF-E346284B9343}" dt="2020-11-24T23:50:02.344" v="995" actId="207"/>
          <ac:spMkLst>
            <pc:docMk/>
            <pc:sldMk cId="2491019269" sldId="260"/>
            <ac:spMk id="1307" creationId="{CEF11433-5427-4726-AA2B-2F7C28A902B6}"/>
          </ac:spMkLst>
        </pc:spChg>
        <pc:spChg chg="del">
          <ac:chgData name="abraham castro juarez" userId="42e04ae371b34804" providerId="LiveId" clId="{183E4933-5D99-48AA-80AF-E346284B9343}" dt="2020-11-24T23:49:40.080" v="989" actId="478"/>
          <ac:spMkLst>
            <pc:docMk/>
            <pc:sldMk cId="2491019269" sldId="260"/>
            <ac:spMk id="1308" creationId="{807430A0-F233-4607-B742-2536BC09EAA7}"/>
          </ac:spMkLst>
        </pc:spChg>
        <pc:spChg chg="mod">
          <ac:chgData name="abraham castro juarez" userId="42e04ae371b34804" providerId="LiveId" clId="{183E4933-5D99-48AA-80AF-E346284B9343}" dt="2020-11-24T23:53:05.455" v="1041" actId="1037"/>
          <ac:spMkLst>
            <pc:docMk/>
            <pc:sldMk cId="2491019269" sldId="260"/>
            <ac:spMk id="1309" creationId="{681116B9-D8D6-4944-A964-38A093C6A8C1}"/>
          </ac:spMkLst>
        </pc:spChg>
        <pc:spChg chg="del">
          <ac:chgData name="abraham castro juarez" userId="42e04ae371b34804" providerId="LiveId" clId="{183E4933-5D99-48AA-80AF-E346284B9343}" dt="2020-11-24T23:52:34.465" v="1033" actId="478"/>
          <ac:spMkLst>
            <pc:docMk/>
            <pc:sldMk cId="2491019269" sldId="260"/>
            <ac:spMk id="1310" creationId="{3E25CCF5-AFDA-4F11-A21D-7AA501B21E14}"/>
          </ac:spMkLst>
        </pc:spChg>
        <pc:spChg chg="mod">
          <ac:chgData name="abraham castro juarez" userId="42e04ae371b34804" providerId="LiveId" clId="{183E4933-5D99-48AA-80AF-E346284B9343}" dt="2020-11-24T21:38:36.676" v="741" actId="1076"/>
          <ac:spMkLst>
            <pc:docMk/>
            <pc:sldMk cId="2491019269" sldId="260"/>
            <ac:spMk id="1312" creationId="{424C9D19-42C7-47AD-8090-39B895AB9DC7}"/>
          </ac:spMkLst>
        </pc:spChg>
        <pc:spChg chg="del mod">
          <ac:chgData name="abraham castro juarez" userId="42e04ae371b34804" providerId="LiveId" clId="{183E4933-5D99-48AA-80AF-E346284B9343}" dt="2020-11-24T21:37:59.984" v="735" actId="478"/>
          <ac:spMkLst>
            <pc:docMk/>
            <pc:sldMk cId="2491019269" sldId="260"/>
            <ac:spMk id="1313" creationId="{EF45887B-56D9-4FD7-9700-7ECB65868942}"/>
          </ac:spMkLst>
        </pc:spChg>
        <pc:spChg chg="mod">
          <ac:chgData name="abraham castro juarez" userId="42e04ae371b34804" providerId="LiveId" clId="{183E4933-5D99-48AA-80AF-E346284B9343}" dt="2020-11-24T23:31:20.581" v="804" actId="207"/>
          <ac:spMkLst>
            <pc:docMk/>
            <pc:sldMk cId="2491019269" sldId="260"/>
            <ac:spMk id="1314" creationId="{22CD8FDA-5A9B-47AE-B189-B57C3CF44104}"/>
          </ac:spMkLst>
        </pc:spChg>
        <pc:spChg chg="del">
          <ac:chgData name="abraham castro juarez" userId="42e04ae371b34804" providerId="LiveId" clId="{183E4933-5D99-48AA-80AF-E346284B9343}" dt="2020-11-24T23:30:20.993" v="800" actId="478"/>
          <ac:spMkLst>
            <pc:docMk/>
            <pc:sldMk cId="2491019269" sldId="260"/>
            <ac:spMk id="1315" creationId="{D0DD2418-2E31-4A8E-B3FC-BD460F7DD4C5}"/>
          </ac:spMkLst>
        </pc:spChg>
        <pc:spChg chg="mod">
          <ac:chgData name="abraham castro juarez" userId="42e04ae371b34804" providerId="LiveId" clId="{183E4933-5D99-48AA-80AF-E346284B9343}" dt="2020-11-24T23:35:19.707" v="835" actId="207"/>
          <ac:spMkLst>
            <pc:docMk/>
            <pc:sldMk cId="2491019269" sldId="260"/>
            <ac:spMk id="1316" creationId="{D4CF5D9E-6A1D-41B4-A4C6-5DF925EAB0E7}"/>
          </ac:spMkLst>
        </pc:spChg>
        <pc:spChg chg="del">
          <ac:chgData name="abraham castro juarez" userId="42e04ae371b34804" providerId="LiveId" clId="{183E4933-5D99-48AA-80AF-E346284B9343}" dt="2020-11-24T23:34:48.758" v="830" actId="478"/>
          <ac:spMkLst>
            <pc:docMk/>
            <pc:sldMk cId="2491019269" sldId="260"/>
            <ac:spMk id="1317" creationId="{5CBE8279-96C5-4B1F-9465-FA3BB930AD1F}"/>
          </ac:spMkLst>
        </pc:spChg>
        <pc:spChg chg="del">
          <ac:chgData name="abraham castro juarez" userId="42e04ae371b34804" providerId="LiveId" clId="{183E4933-5D99-48AA-80AF-E346284B9343}" dt="2020-11-24T23:45:43.590" v="931" actId="478"/>
          <ac:spMkLst>
            <pc:docMk/>
            <pc:sldMk cId="2491019269" sldId="260"/>
            <ac:spMk id="1318" creationId="{7C54D415-209B-48B0-964B-69C6418D478F}"/>
          </ac:spMkLst>
        </pc:spChg>
        <pc:spChg chg="mod">
          <ac:chgData name="abraham castro juarez" userId="42e04ae371b34804" providerId="LiveId" clId="{183E4933-5D99-48AA-80AF-E346284B9343}" dt="2020-11-24T23:47:00.971" v="946" actId="1035"/>
          <ac:spMkLst>
            <pc:docMk/>
            <pc:sldMk cId="2491019269" sldId="260"/>
            <ac:spMk id="1319" creationId="{B3BDE715-1C30-4BE3-8A0F-9281B326D61B}"/>
          </ac:spMkLst>
        </pc:spChg>
        <pc:spChg chg="del">
          <ac:chgData name="abraham castro juarez" userId="42e04ae371b34804" providerId="LiveId" clId="{183E4933-5D99-48AA-80AF-E346284B9343}" dt="2020-11-24T23:45:37.461" v="929" actId="478"/>
          <ac:spMkLst>
            <pc:docMk/>
            <pc:sldMk cId="2491019269" sldId="260"/>
            <ac:spMk id="1320" creationId="{4DEBF736-6608-481D-AD3D-02A0C15F7FE6}"/>
          </ac:spMkLst>
        </pc:spChg>
        <pc:spChg chg="del">
          <ac:chgData name="abraham castro juarez" userId="42e04ae371b34804" providerId="LiveId" clId="{183E4933-5D99-48AA-80AF-E346284B9343}" dt="2020-11-24T23:45:39.582" v="930" actId="478"/>
          <ac:spMkLst>
            <pc:docMk/>
            <pc:sldMk cId="2491019269" sldId="260"/>
            <ac:spMk id="1321" creationId="{E06651AC-7A80-4859-85C9-AEDE2F8CAE45}"/>
          </ac:spMkLst>
        </pc:spChg>
        <pc:spChg chg="del">
          <ac:chgData name="abraham castro juarez" userId="42e04ae371b34804" providerId="LiveId" clId="{183E4933-5D99-48AA-80AF-E346284B9343}" dt="2020-11-24T23:50:12.219" v="998" actId="478"/>
          <ac:spMkLst>
            <pc:docMk/>
            <pc:sldMk cId="2491019269" sldId="260"/>
            <ac:spMk id="1322" creationId="{FE8B4845-0131-4929-9C63-6CEC69D0A375}"/>
          </ac:spMkLst>
        </pc:spChg>
        <pc:spChg chg="mod">
          <ac:chgData name="abraham castro juarez" userId="42e04ae371b34804" providerId="LiveId" clId="{183E4933-5D99-48AA-80AF-E346284B9343}" dt="2020-11-24T23:50:39.212" v="1005" actId="1038"/>
          <ac:spMkLst>
            <pc:docMk/>
            <pc:sldMk cId="2491019269" sldId="260"/>
            <ac:spMk id="1323" creationId="{67304738-B117-4D55-BB20-4D6ED6DF7184}"/>
          </ac:spMkLst>
        </pc:spChg>
        <pc:spChg chg="del">
          <ac:chgData name="abraham castro juarez" userId="42e04ae371b34804" providerId="LiveId" clId="{183E4933-5D99-48AA-80AF-E346284B9343}" dt="2020-11-24T23:50:08.402" v="997" actId="478"/>
          <ac:spMkLst>
            <pc:docMk/>
            <pc:sldMk cId="2491019269" sldId="260"/>
            <ac:spMk id="1324" creationId="{E6A043F4-32DF-4447-8269-BF11124DAACE}"/>
          </ac:spMkLst>
        </pc:spChg>
        <pc:spChg chg="del">
          <ac:chgData name="abraham castro juarez" userId="42e04ae371b34804" providerId="LiveId" clId="{183E4933-5D99-48AA-80AF-E346284B9343}" dt="2020-11-24T23:50:06.090" v="996" actId="478"/>
          <ac:spMkLst>
            <pc:docMk/>
            <pc:sldMk cId="2491019269" sldId="260"/>
            <ac:spMk id="1325" creationId="{62014EBC-9858-406A-BA4A-CAE90D26F58B}"/>
          </ac:spMkLst>
        </pc:spChg>
        <pc:spChg chg="mod">
          <ac:chgData name="abraham castro juarez" userId="42e04ae371b34804" providerId="LiveId" clId="{183E4933-5D99-48AA-80AF-E346284B9343}" dt="2020-11-24T23:53:27.846" v="1051" actId="207"/>
          <ac:spMkLst>
            <pc:docMk/>
            <pc:sldMk cId="2491019269" sldId="260"/>
            <ac:spMk id="1326" creationId="{052EA4E3-40D3-440B-AF91-52BA1617233E}"/>
          </ac:spMkLst>
        </pc:spChg>
        <pc:spChg chg="del">
          <ac:chgData name="abraham castro juarez" userId="42e04ae371b34804" providerId="LiveId" clId="{183E4933-5D99-48AA-80AF-E346284B9343}" dt="2020-11-24T23:53:11.993" v="1042" actId="478"/>
          <ac:spMkLst>
            <pc:docMk/>
            <pc:sldMk cId="2491019269" sldId="260"/>
            <ac:spMk id="1327" creationId="{0D4A1C80-AB87-4508-AD8D-84DD0441345F}"/>
          </ac:spMkLst>
        </pc:spChg>
        <pc:picChg chg="add del">
          <ac:chgData name="abraham castro juarez" userId="42e04ae371b34804" providerId="LiveId" clId="{183E4933-5D99-48AA-80AF-E346284B9343}" dt="2020-11-24T23:52:29.831" v="1032" actId="478"/>
          <ac:picMkLst>
            <pc:docMk/>
            <pc:sldMk cId="2491019269" sldId="260"/>
            <ac:picMk id="353" creationId="{6C9D3FA2-8DB0-4AEB-9665-3A7387455EB2}"/>
          </ac:picMkLst>
        </pc:picChg>
        <pc:picChg chg="del">
          <ac:chgData name="abraham castro juarez" userId="42e04ae371b34804" providerId="LiveId" clId="{183E4933-5D99-48AA-80AF-E346284B9343}" dt="2020-11-25T00:05:23.288" v="1438" actId="478"/>
          <ac:picMkLst>
            <pc:docMk/>
            <pc:sldMk cId="2491019269" sldId="260"/>
            <ac:picMk id="1195" creationId="{7D04F6A0-C860-4E6A-9BCC-9497F444C92B}"/>
          </ac:picMkLst>
        </pc:picChg>
      </pc:sldChg>
      <pc:sldChg chg="addSp delSp modSp add del mod modTransition modAnim">
        <pc:chgData name="abraham castro juarez" userId="42e04ae371b34804" providerId="LiveId" clId="{183E4933-5D99-48AA-80AF-E346284B9343}" dt="2020-12-07T19:10:50.125" v="4700"/>
        <pc:sldMkLst>
          <pc:docMk/>
          <pc:sldMk cId="1722886212" sldId="261"/>
        </pc:sldMkLst>
        <pc:spChg chg="mod">
          <ac:chgData name="abraham castro juarez" userId="42e04ae371b34804" providerId="LiveId" clId="{183E4933-5D99-48AA-80AF-E346284B9343}" dt="2020-11-25T00:37:10.029" v="2191" actId="1076"/>
          <ac:spMkLst>
            <pc:docMk/>
            <pc:sldMk cId="1722886212" sldId="261"/>
            <ac:spMk id="5" creationId="{67D77965-90FC-4340-92BA-A15E3C876F0A}"/>
          </ac:spMkLst>
        </pc:spChg>
        <pc:spChg chg="mod">
          <ac:chgData name="abraham castro juarez" userId="42e04ae371b34804" providerId="LiveId" clId="{183E4933-5D99-48AA-80AF-E346284B9343}" dt="2020-11-25T00:37:10.029" v="2191" actId="1076"/>
          <ac:spMkLst>
            <pc:docMk/>
            <pc:sldMk cId="1722886212" sldId="261"/>
            <ac:spMk id="19" creationId="{46D1339D-BEE2-4C29-A288-FB3C63626B09}"/>
          </ac:spMkLst>
        </pc:spChg>
        <pc:spChg chg="mod">
          <ac:chgData name="abraham castro juarez" userId="42e04ae371b34804" providerId="LiveId" clId="{183E4933-5D99-48AA-80AF-E346284B9343}" dt="2020-11-25T00:37:10.029" v="2191" actId="1076"/>
          <ac:spMkLst>
            <pc:docMk/>
            <pc:sldMk cId="1722886212" sldId="261"/>
            <ac:spMk id="20" creationId="{27582DBC-DF35-4873-82E1-70423A8DBAD3}"/>
          </ac:spMkLst>
        </pc:spChg>
        <pc:spChg chg="mod">
          <ac:chgData name="abraham castro juarez" userId="42e04ae371b34804" providerId="LiveId" clId="{183E4933-5D99-48AA-80AF-E346284B9343}" dt="2020-11-25T00:47:32.662" v="2450" actId="6549"/>
          <ac:spMkLst>
            <pc:docMk/>
            <pc:sldMk cId="1722886212" sldId="261"/>
            <ac:spMk id="52" creationId="{42F3DB3F-80B5-4F28-B1D5-78F339CDF5BC}"/>
          </ac:spMkLst>
        </pc:spChg>
        <pc:spChg chg="add mod">
          <ac:chgData name="abraham castro juarez" userId="42e04ae371b34804" providerId="LiveId" clId="{183E4933-5D99-48AA-80AF-E346284B9343}" dt="2020-11-25T00:45:49.815" v="2404" actId="1076"/>
          <ac:spMkLst>
            <pc:docMk/>
            <pc:sldMk cId="1722886212" sldId="261"/>
            <ac:spMk id="53" creationId="{86C8A907-F35C-40C3-96F1-FA3E21F2C659}"/>
          </ac:spMkLst>
        </pc:spChg>
        <pc:spChg chg="add mod">
          <ac:chgData name="abraham castro juarez" userId="42e04ae371b34804" providerId="LiveId" clId="{183E4933-5D99-48AA-80AF-E346284B9343}" dt="2020-11-25T00:45:53.919" v="2405" actId="1076"/>
          <ac:spMkLst>
            <pc:docMk/>
            <pc:sldMk cId="1722886212" sldId="261"/>
            <ac:spMk id="54" creationId="{27A5499A-A4F4-47C7-B917-A49CEACEF4A1}"/>
          </ac:spMkLst>
        </pc:spChg>
        <pc:spChg chg="add mod">
          <ac:chgData name="abraham castro juarez" userId="42e04ae371b34804" providerId="LiveId" clId="{183E4933-5D99-48AA-80AF-E346284B9343}" dt="2020-11-25T00:45:57.002" v="2406" actId="1076"/>
          <ac:spMkLst>
            <pc:docMk/>
            <pc:sldMk cId="1722886212" sldId="261"/>
            <ac:spMk id="55" creationId="{14CE2853-98AA-480F-A1CB-585C65A6C2E5}"/>
          </ac:spMkLst>
        </pc:spChg>
        <pc:spChg chg="add mod">
          <ac:chgData name="abraham castro juarez" userId="42e04ae371b34804" providerId="LiveId" clId="{183E4933-5D99-48AA-80AF-E346284B9343}" dt="2020-11-25T00:46:02.458" v="2409" actId="1076"/>
          <ac:spMkLst>
            <pc:docMk/>
            <pc:sldMk cId="1722886212" sldId="261"/>
            <ac:spMk id="56" creationId="{E887121F-C00B-482E-A7B6-EDC6B089CC55}"/>
          </ac:spMkLst>
        </pc:spChg>
        <pc:spChg chg="add del mod">
          <ac:chgData name="abraham castro juarez" userId="42e04ae371b34804" providerId="LiveId" clId="{183E4933-5D99-48AA-80AF-E346284B9343}" dt="2020-11-25T00:36:24.933" v="2185" actId="21"/>
          <ac:spMkLst>
            <pc:docMk/>
            <pc:sldMk cId="1722886212" sldId="261"/>
            <ac:spMk id="57" creationId="{960D293F-BBFC-4B66-A011-19BCECC89FD9}"/>
          </ac:spMkLst>
        </pc:spChg>
        <pc:spChg chg="add del mod">
          <ac:chgData name="abraham castro juarez" userId="42e04ae371b34804" providerId="LiveId" clId="{183E4933-5D99-48AA-80AF-E346284B9343}" dt="2020-11-25T00:36:24.933" v="2185" actId="21"/>
          <ac:spMkLst>
            <pc:docMk/>
            <pc:sldMk cId="1722886212" sldId="261"/>
            <ac:spMk id="58" creationId="{DA5AEB03-B30A-4B7C-B124-6057B490F312}"/>
          </ac:spMkLst>
        </pc:spChg>
      </pc:sldChg>
      <pc:sldChg chg="delSp modSp add del mod modTransition modAnim">
        <pc:chgData name="abraham castro juarez" userId="42e04ae371b34804" providerId="LiveId" clId="{183E4933-5D99-48AA-80AF-E346284B9343}" dt="2020-12-07T19:10:55.717" v="4701"/>
        <pc:sldMkLst>
          <pc:docMk/>
          <pc:sldMk cId="4115660299" sldId="262"/>
        </pc:sldMkLst>
        <pc:spChg chg="mod">
          <ac:chgData name="abraham castro juarez" userId="42e04ae371b34804" providerId="LiveId" clId="{183E4933-5D99-48AA-80AF-E346284B9343}" dt="2020-11-25T01:03:36.051" v="3186" actId="1076"/>
          <ac:spMkLst>
            <pc:docMk/>
            <pc:sldMk cId="4115660299" sldId="262"/>
            <ac:spMk id="52" creationId="{42F3DB3F-80B5-4F28-B1D5-78F339CDF5BC}"/>
          </ac:spMkLst>
        </pc:spChg>
        <pc:spChg chg="del">
          <ac:chgData name="abraham castro juarez" userId="42e04ae371b34804" providerId="LiveId" clId="{183E4933-5D99-48AA-80AF-E346284B9343}" dt="2020-11-25T00:48:57.715" v="2462" actId="478"/>
          <ac:spMkLst>
            <pc:docMk/>
            <pc:sldMk cId="4115660299" sldId="262"/>
            <ac:spMk id="53" creationId="{86C8A907-F35C-40C3-96F1-FA3E21F2C659}"/>
          </ac:spMkLst>
        </pc:spChg>
        <pc:spChg chg="del">
          <ac:chgData name="abraham castro juarez" userId="42e04ae371b34804" providerId="LiveId" clId="{183E4933-5D99-48AA-80AF-E346284B9343}" dt="2020-11-25T00:48:58.482" v="2463" actId="478"/>
          <ac:spMkLst>
            <pc:docMk/>
            <pc:sldMk cId="4115660299" sldId="262"/>
            <ac:spMk id="54" creationId="{27A5499A-A4F4-47C7-B917-A49CEACEF4A1}"/>
          </ac:spMkLst>
        </pc:spChg>
        <pc:spChg chg="del">
          <ac:chgData name="abraham castro juarez" userId="42e04ae371b34804" providerId="LiveId" clId="{183E4933-5D99-48AA-80AF-E346284B9343}" dt="2020-11-25T00:48:59.314" v="2464" actId="478"/>
          <ac:spMkLst>
            <pc:docMk/>
            <pc:sldMk cId="4115660299" sldId="262"/>
            <ac:spMk id="55" creationId="{14CE2853-98AA-480F-A1CB-585C65A6C2E5}"/>
          </ac:spMkLst>
        </pc:spChg>
        <pc:spChg chg="del">
          <ac:chgData name="abraham castro juarez" userId="42e04ae371b34804" providerId="LiveId" clId="{183E4933-5D99-48AA-80AF-E346284B9343}" dt="2020-11-25T00:48:59.939" v="2465" actId="478"/>
          <ac:spMkLst>
            <pc:docMk/>
            <pc:sldMk cId="4115660299" sldId="262"/>
            <ac:spMk id="56" creationId="{E887121F-C00B-482E-A7B6-EDC6B089CC55}"/>
          </ac:spMkLst>
        </pc:spChg>
      </pc:sldChg>
      <pc:sldChg chg="modSp add mod modTransition modAnim">
        <pc:chgData name="abraham castro juarez" userId="42e04ae371b34804" providerId="LiveId" clId="{183E4933-5D99-48AA-80AF-E346284B9343}" dt="2020-12-07T19:11:03.645" v="4702"/>
        <pc:sldMkLst>
          <pc:docMk/>
          <pc:sldMk cId="8002341" sldId="263"/>
        </pc:sldMkLst>
        <pc:spChg chg="mod">
          <ac:chgData name="abraham castro juarez" userId="42e04ae371b34804" providerId="LiveId" clId="{183E4933-5D99-48AA-80AF-E346284B9343}" dt="2020-11-25T01:09:51.698" v="3527" actId="403"/>
          <ac:spMkLst>
            <pc:docMk/>
            <pc:sldMk cId="8002341" sldId="263"/>
            <ac:spMk id="52" creationId="{42F3DB3F-80B5-4F28-B1D5-78F339CDF5BC}"/>
          </ac:spMkLst>
        </pc:spChg>
        <pc:grpChg chg="mod">
          <ac:chgData name="abraham castro juarez" userId="42e04ae371b34804" providerId="LiveId" clId="{183E4933-5D99-48AA-80AF-E346284B9343}" dt="2020-11-25T01:09:20.342" v="3522" actId="1076"/>
          <ac:grpSpMkLst>
            <pc:docMk/>
            <pc:sldMk cId="8002341" sldId="263"/>
            <ac:grpSpMk id="21" creationId="{DAE0E43F-1139-4C77-80A0-9291116767B9}"/>
          </ac:grpSpMkLst>
        </pc:grpChg>
      </pc:sldChg>
      <pc:sldChg chg="addSp delSp modSp new mod modTransition">
        <pc:chgData name="abraham castro juarez" userId="42e04ae371b34804" providerId="LiveId" clId="{183E4933-5D99-48AA-80AF-E346284B9343}" dt="2020-12-07T19:11:09.173" v="4703"/>
        <pc:sldMkLst>
          <pc:docMk/>
          <pc:sldMk cId="253662364" sldId="264"/>
        </pc:sldMkLst>
        <pc:spChg chg="del">
          <ac:chgData name="abraham castro juarez" userId="42e04ae371b34804" providerId="LiveId" clId="{183E4933-5D99-48AA-80AF-E346284B9343}" dt="2020-11-25T01:15:40.104" v="3530" actId="478"/>
          <ac:spMkLst>
            <pc:docMk/>
            <pc:sldMk cId="253662364" sldId="264"/>
            <ac:spMk id="2" creationId="{566DD8AE-9C92-4550-A0B6-7F811346988A}"/>
          </ac:spMkLst>
        </pc:spChg>
        <pc:spChg chg="del">
          <ac:chgData name="abraham castro juarez" userId="42e04ae371b34804" providerId="LiveId" clId="{183E4933-5D99-48AA-80AF-E346284B9343}" dt="2020-11-25T01:15:39.430" v="3529" actId="478"/>
          <ac:spMkLst>
            <pc:docMk/>
            <pc:sldMk cId="253662364" sldId="264"/>
            <ac:spMk id="3" creationId="{1139280E-3C4B-4305-AF8A-30C3E0F5766F}"/>
          </ac:spMkLst>
        </pc:spChg>
        <pc:spChg chg="add mod ord">
          <ac:chgData name="abraham castro juarez" userId="42e04ae371b34804" providerId="LiveId" clId="{183E4933-5D99-48AA-80AF-E346284B9343}" dt="2020-11-25T01:19:47.196" v="3608" actId="1035"/>
          <ac:spMkLst>
            <pc:docMk/>
            <pc:sldMk cId="253662364" sldId="264"/>
            <ac:spMk id="5" creationId="{3BDA7A0B-A6D3-4B33-9A5C-66F1063A50F7}"/>
          </ac:spMkLst>
        </pc:spChg>
        <pc:spChg chg="mod">
          <ac:chgData name="abraham castro juarez" userId="42e04ae371b34804" providerId="LiveId" clId="{183E4933-5D99-48AA-80AF-E346284B9343}" dt="2020-11-25T01:16:55.216" v="3533"/>
          <ac:spMkLst>
            <pc:docMk/>
            <pc:sldMk cId="253662364" sldId="264"/>
            <ac:spMk id="7" creationId="{D7FC10C1-4913-492A-873E-2FEFCD3ABC80}"/>
          </ac:spMkLst>
        </pc:spChg>
        <pc:spChg chg="mod">
          <ac:chgData name="abraham castro juarez" userId="42e04ae371b34804" providerId="LiveId" clId="{183E4933-5D99-48AA-80AF-E346284B9343}" dt="2020-11-25T01:16:55.216" v="3533"/>
          <ac:spMkLst>
            <pc:docMk/>
            <pc:sldMk cId="253662364" sldId="264"/>
            <ac:spMk id="8" creationId="{EFDC1792-7955-4CBA-9B38-7BA2B95CEE16}"/>
          </ac:spMkLst>
        </pc:spChg>
        <pc:spChg chg="add del mod">
          <ac:chgData name="abraham castro juarez" userId="42e04ae371b34804" providerId="LiveId" clId="{183E4933-5D99-48AA-80AF-E346284B9343}" dt="2020-11-25T01:30:37.200" v="3614"/>
          <ac:spMkLst>
            <pc:docMk/>
            <pc:sldMk cId="253662364" sldId="264"/>
            <ac:spMk id="10" creationId="{E58B75C3-FCD7-4560-A895-F8AC97A51CC0}"/>
          </ac:spMkLst>
        </pc:spChg>
        <pc:spChg chg="add mod">
          <ac:chgData name="abraham castro juarez" userId="42e04ae371b34804" providerId="LiveId" clId="{183E4933-5D99-48AA-80AF-E346284B9343}" dt="2020-11-25T01:33:58.541" v="3698" actId="1076"/>
          <ac:spMkLst>
            <pc:docMk/>
            <pc:sldMk cId="253662364" sldId="264"/>
            <ac:spMk id="11" creationId="{74B566F7-6B91-4A55-83C3-0F1CE2F42044}"/>
          </ac:spMkLst>
        </pc:spChg>
        <pc:spChg chg="add mod">
          <ac:chgData name="abraham castro juarez" userId="42e04ae371b34804" providerId="LiveId" clId="{183E4933-5D99-48AA-80AF-E346284B9343}" dt="2020-11-25T01:33:58.541" v="3698" actId="1076"/>
          <ac:spMkLst>
            <pc:docMk/>
            <pc:sldMk cId="253662364" sldId="264"/>
            <ac:spMk id="12" creationId="{E4A42835-A0DE-42C7-93E8-D7590DDDC327}"/>
          </ac:spMkLst>
        </pc:spChg>
        <pc:spChg chg="add mod">
          <ac:chgData name="abraham castro juarez" userId="42e04ae371b34804" providerId="LiveId" clId="{183E4933-5D99-48AA-80AF-E346284B9343}" dt="2020-11-25T01:35:02.284" v="3705" actId="1076"/>
          <ac:spMkLst>
            <pc:docMk/>
            <pc:sldMk cId="253662364" sldId="264"/>
            <ac:spMk id="15" creationId="{CC63B439-8212-4B31-9C0E-BF6A4C1A7EDA}"/>
          </ac:spMkLst>
        </pc:spChg>
        <pc:spChg chg="add mod">
          <ac:chgData name="abraham castro juarez" userId="42e04ae371b34804" providerId="LiveId" clId="{183E4933-5D99-48AA-80AF-E346284B9343}" dt="2020-11-25T01:34:59.068" v="3704" actId="1076"/>
          <ac:spMkLst>
            <pc:docMk/>
            <pc:sldMk cId="253662364" sldId="264"/>
            <ac:spMk id="16" creationId="{EE0387E4-81A3-42CA-B50E-62C430180AB1}"/>
          </ac:spMkLst>
        </pc:spChg>
        <pc:grpChg chg="add mod">
          <ac:chgData name="abraham castro juarez" userId="42e04ae371b34804" providerId="LiveId" clId="{183E4933-5D99-48AA-80AF-E346284B9343}" dt="2020-11-25T01:19:47.196" v="3608" actId="1035"/>
          <ac:grpSpMkLst>
            <pc:docMk/>
            <pc:sldMk cId="253662364" sldId="264"/>
            <ac:grpSpMk id="6" creationId="{58658CCB-824E-4B88-AC94-5A0B83085DD6}"/>
          </ac:grpSpMkLst>
        </pc:grpChg>
        <pc:picChg chg="add mod">
          <ac:chgData name="abraham castro juarez" userId="42e04ae371b34804" providerId="LiveId" clId="{183E4933-5D99-48AA-80AF-E346284B9343}" dt="2020-11-25T01:15:43.141" v="3531"/>
          <ac:picMkLst>
            <pc:docMk/>
            <pc:sldMk cId="253662364" sldId="264"/>
            <ac:picMk id="4" creationId="{EAF3153E-4484-4629-979F-21073B6D8A01}"/>
          </ac:picMkLst>
        </pc:picChg>
        <pc:picChg chg="add mod">
          <ac:chgData name="abraham castro juarez" userId="42e04ae371b34804" providerId="LiveId" clId="{183E4933-5D99-48AA-80AF-E346284B9343}" dt="2020-11-25T01:34:11.972" v="3700" actId="1076"/>
          <ac:picMkLst>
            <pc:docMk/>
            <pc:sldMk cId="253662364" sldId="264"/>
            <ac:picMk id="13" creationId="{416C9A1B-A5E9-4083-80A6-6FAD46E3AE66}"/>
          </ac:picMkLst>
        </pc:picChg>
        <pc:picChg chg="add mod">
          <ac:chgData name="abraham castro juarez" userId="42e04ae371b34804" providerId="LiveId" clId="{183E4933-5D99-48AA-80AF-E346284B9343}" dt="2020-11-25T01:34:28.012" v="3702" actId="1076"/>
          <ac:picMkLst>
            <pc:docMk/>
            <pc:sldMk cId="253662364" sldId="264"/>
            <ac:picMk id="14" creationId="{DBFEA081-3001-4706-9301-E006C2371D00}"/>
          </ac:picMkLst>
        </pc:picChg>
      </pc:sldChg>
      <pc:sldChg chg="addSp delSp modSp new mod modTransition modAnim">
        <pc:chgData name="abraham castro juarez" userId="42e04ae371b34804" providerId="LiveId" clId="{183E4933-5D99-48AA-80AF-E346284B9343}" dt="2020-12-07T19:11:17.668" v="4704"/>
        <pc:sldMkLst>
          <pc:docMk/>
          <pc:sldMk cId="3878764381" sldId="265"/>
        </pc:sldMkLst>
        <pc:spChg chg="del">
          <ac:chgData name="abraham castro juarez" userId="42e04ae371b34804" providerId="LiveId" clId="{183E4933-5D99-48AA-80AF-E346284B9343}" dt="2020-11-25T01:35:21.628" v="3708" actId="478"/>
          <ac:spMkLst>
            <pc:docMk/>
            <pc:sldMk cId="3878764381" sldId="265"/>
            <ac:spMk id="2" creationId="{1BF255D7-332F-4A71-8ABA-EB0D41488F35}"/>
          </ac:spMkLst>
        </pc:spChg>
        <pc:spChg chg="del">
          <ac:chgData name="abraham castro juarez" userId="42e04ae371b34804" providerId="LiveId" clId="{183E4933-5D99-48AA-80AF-E346284B9343}" dt="2020-11-25T01:35:22.608" v="3709" actId="478"/>
          <ac:spMkLst>
            <pc:docMk/>
            <pc:sldMk cId="3878764381" sldId="265"/>
            <ac:spMk id="3" creationId="{4AF41541-7F67-4E23-9A06-BB10416C84F9}"/>
          </ac:spMkLst>
        </pc:spChg>
        <pc:spChg chg="mod">
          <ac:chgData name="abraham castro juarez" userId="42e04ae371b34804" providerId="LiveId" clId="{183E4933-5D99-48AA-80AF-E346284B9343}" dt="2020-11-25T01:48:55.705" v="3828" actId="338"/>
          <ac:spMkLst>
            <pc:docMk/>
            <pc:sldMk cId="3878764381" sldId="265"/>
            <ac:spMk id="6" creationId="{EA637CEA-C5F7-4A1F-A8FF-F23544229DB4}"/>
          </ac:spMkLst>
        </pc:spChg>
        <pc:spChg chg="mod">
          <ac:chgData name="abraham castro juarez" userId="42e04ae371b34804" providerId="LiveId" clId="{183E4933-5D99-48AA-80AF-E346284B9343}" dt="2020-11-25T01:48:55.705" v="3828" actId="338"/>
          <ac:spMkLst>
            <pc:docMk/>
            <pc:sldMk cId="3878764381" sldId="265"/>
            <ac:spMk id="7" creationId="{26AAF454-056C-4E4D-AE8E-330E16114A2B}"/>
          </ac:spMkLst>
        </pc:spChg>
        <pc:spChg chg="add mod">
          <ac:chgData name="abraham castro juarez" userId="42e04ae371b34804" providerId="LiveId" clId="{183E4933-5D99-48AA-80AF-E346284B9343}" dt="2020-11-25T01:48:55.705" v="3828" actId="338"/>
          <ac:spMkLst>
            <pc:docMk/>
            <pc:sldMk cId="3878764381" sldId="265"/>
            <ac:spMk id="8" creationId="{BCAA134D-41BB-4010-811D-20FD78AA336C}"/>
          </ac:spMkLst>
        </pc:spChg>
        <pc:spChg chg="mod">
          <ac:chgData name="abraham castro juarez" userId="42e04ae371b34804" providerId="LiveId" clId="{183E4933-5D99-48AA-80AF-E346284B9343}" dt="2020-11-25T01:48:55.705" v="3828" actId="338"/>
          <ac:spMkLst>
            <pc:docMk/>
            <pc:sldMk cId="3878764381" sldId="265"/>
            <ac:spMk id="15" creationId="{C46068A4-A7C7-45D1-8C5D-5909554D4D42}"/>
          </ac:spMkLst>
        </pc:spChg>
        <pc:spChg chg="mod">
          <ac:chgData name="abraham castro juarez" userId="42e04ae371b34804" providerId="LiveId" clId="{183E4933-5D99-48AA-80AF-E346284B9343}" dt="2020-11-25T01:48:55.705" v="3828" actId="338"/>
          <ac:spMkLst>
            <pc:docMk/>
            <pc:sldMk cId="3878764381" sldId="265"/>
            <ac:spMk id="16" creationId="{B1272010-BBAC-4A3D-BD6E-4BBA558DDE4C}"/>
          </ac:spMkLst>
        </pc:spChg>
        <pc:spChg chg="mod">
          <ac:chgData name="abraham castro juarez" userId="42e04ae371b34804" providerId="LiveId" clId="{183E4933-5D99-48AA-80AF-E346284B9343}" dt="2020-11-25T01:48:55.705" v="3828" actId="338"/>
          <ac:spMkLst>
            <pc:docMk/>
            <pc:sldMk cId="3878764381" sldId="265"/>
            <ac:spMk id="17" creationId="{2E81247C-9E66-46AE-AAEE-776C579CBE96}"/>
          </ac:spMkLst>
        </pc:spChg>
        <pc:spChg chg="mod">
          <ac:chgData name="abraham castro juarez" userId="42e04ae371b34804" providerId="LiveId" clId="{183E4933-5D99-48AA-80AF-E346284B9343}" dt="2020-11-25T01:48:55.705" v="3828" actId="338"/>
          <ac:spMkLst>
            <pc:docMk/>
            <pc:sldMk cId="3878764381" sldId="265"/>
            <ac:spMk id="18" creationId="{261942D4-E433-4101-8DE9-420ADC9EA3F9}"/>
          </ac:spMkLst>
        </pc:spChg>
        <pc:spChg chg="mod">
          <ac:chgData name="abraham castro juarez" userId="42e04ae371b34804" providerId="LiveId" clId="{183E4933-5D99-48AA-80AF-E346284B9343}" dt="2020-11-25T01:48:55.705" v="3828" actId="338"/>
          <ac:spMkLst>
            <pc:docMk/>
            <pc:sldMk cId="3878764381" sldId="265"/>
            <ac:spMk id="19" creationId="{4A3D2534-E283-4316-AFDD-4DD57F1159B5}"/>
          </ac:spMkLst>
        </pc:spChg>
        <pc:spChg chg="mod">
          <ac:chgData name="abraham castro juarez" userId="42e04ae371b34804" providerId="LiveId" clId="{183E4933-5D99-48AA-80AF-E346284B9343}" dt="2020-11-25T01:48:55.705" v="3828" actId="338"/>
          <ac:spMkLst>
            <pc:docMk/>
            <pc:sldMk cId="3878764381" sldId="265"/>
            <ac:spMk id="20" creationId="{9F5BDFB9-2267-4F96-8CD3-3213A4D9C6A3}"/>
          </ac:spMkLst>
        </pc:spChg>
        <pc:spChg chg="mod">
          <ac:chgData name="abraham castro juarez" userId="42e04ae371b34804" providerId="LiveId" clId="{183E4933-5D99-48AA-80AF-E346284B9343}" dt="2020-11-25T01:48:55.705" v="3828" actId="338"/>
          <ac:spMkLst>
            <pc:docMk/>
            <pc:sldMk cId="3878764381" sldId="265"/>
            <ac:spMk id="21" creationId="{43E73E60-1FBC-418A-A6FB-990D5823EB9A}"/>
          </ac:spMkLst>
        </pc:spChg>
        <pc:spChg chg="mod">
          <ac:chgData name="abraham castro juarez" userId="42e04ae371b34804" providerId="LiveId" clId="{183E4933-5D99-48AA-80AF-E346284B9343}" dt="2020-11-25T01:48:55.705" v="3828" actId="338"/>
          <ac:spMkLst>
            <pc:docMk/>
            <pc:sldMk cId="3878764381" sldId="265"/>
            <ac:spMk id="22" creationId="{D9085804-0D11-4A8B-B8C6-DBA987F0F2FE}"/>
          </ac:spMkLst>
        </pc:spChg>
        <pc:spChg chg="mod">
          <ac:chgData name="abraham castro juarez" userId="42e04ae371b34804" providerId="LiveId" clId="{183E4933-5D99-48AA-80AF-E346284B9343}" dt="2020-11-25T01:48:55.705" v="3828" actId="338"/>
          <ac:spMkLst>
            <pc:docMk/>
            <pc:sldMk cId="3878764381" sldId="265"/>
            <ac:spMk id="23" creationId="{F34DE3E7-8A06-4CE9-BA06-BFD31EA57F15}"/>
          </ac:spMkLst>
        </pc:spChg>
        <pc:spChg chg="mod">
          <ac:chgData name="abraham castro juarez" userId="42e04ae371b34804" providerId="LiveId" clId="{183E4933-5D99-48AA-80AF-E346284B9343}" dt="2020-11-25T01:48:55.705" v="3828" actId="338"/>
          <ac:spMkLst>
            <pc:docMk/>
            <pc:sldMk cId="3878764381" sldId="265"/>
            <ac:spMk id="24" creationId="{86C0AD96-FD62-441B-937B-C2965D14CF71}"/>
          </ac:spMkLst>
        </pc:spChg>
        <pc:spChg chg="mod">
          <ac:chgData name="abraham castro juarez" userId="42e04ae371b34804" providerId="LiveId" clId="{183E4933-5D99-48AA-80AF-E346284B9343}" dt="2020-11-25T01:48:55.705" v="3828" actId="338"/>
          <ac:spMkLst>
            <pc:docMk/>
            <pc:sldMk cId="3878764381" sldId="265"/>
            <ac:spMk id="25" creationId="{3C1FC8B9-AA12-4C8C-835A-B307BB534568}"/>
          </ac:spMkLst>
        </pc:spChg>
        <pc:spChg chg="mod">
          <ac:chgData name="abraham castro juarez" userId="42e04ae371b34804" providerId="LiveId" clId="{183E4933-5D99-48AA-80AF-E346284B9343}" dt="2020-11-25T01:48:55.705" v="3828" actId="338"/>
          <ac:spMkLst>
            <pc:docMk/>
            <pc:sldMk cId="3878764381" sldId="265"/>
            <ac:spMk id="26" creationId="{27A3D10F-1169-499E-B617-9A6CB90B836E}"/>
          </ac:spMkLst>
        </pc:spChg>
        <pc:spChg chg="mod">
          <ac:chgData name="abraham castro juarez" userId="42e04ae371b34804" providerId="LiveId" clId="{183E4933-5D99-48AA-80AF-E346284B9343}" dt="2020-11-25T01:48:55.705" v="3828" actId="338"/>
          <ac:spMkLst>
            <pc:docMk/>
            <pc:sldMk cId="3878764381" sldId="265"/>
            <ac:spMk id="27" creationId="{73BF1F0B-FADC-40CF-A89E-0ACC13E56973}"/>
          </ac:spMkLst>
        </pc:spChg>
        <pc:spChg chg="mod">
          <ac:chgData name="abraham castro juarez" userId="42e04ae371b34804" providerId="LiveId" clId="{183E4933-5D99-48AA-80AF-E346284B9343}" dt="2020-11-25T01:48:55.705" v="3828" actId="338"/>
          <ac:spMkLst>
            <pc:docMk/>
            <pc:sldMk cId="3878764381" sldId="265"/>
            <ac:spMk id="28" creationId="{F75EB2F2-9710-430E-B406-F9A8A03B7787}"/>
          </ac:spMkLst>
        </pc:spChg>
        <pc:spChg chg="mod">
          <ac:chgData name="abraham castro juarez" userId="42e04ae371b34804" providerId="LiveId" clId="{183E4933-5D99-48AA-80AF-E346284B9343}" dt="2020-11-25T01:48:55.705" v="3828" actId="338"/>
          <ac:spMkLst>
            <pc:docMk/>
            <pc:sldMk cId="3878764381" sldId="265"/>
            <ac:spMk id="29" creationId="{6F9C06E7-9AED-43E3-B301-D5E20F3D2C75}"/>
          </ac:spMkLst>
        </pc:spChg>
        <pc:spChg chg="mod">
          <ac:chgData name="abraham castro juarez" userId="42e04ae371b34804" providerId="LiveId" clId="{183E4933-5D99-48AA-80AF-E346284B9343}" dt="2020-11-25T01:48:55.705" v="3828" actId="338"/>
          <ac:spMkLst>
            <pc:docMk/>
            <pc:sldMk cId="3878764381" sldId="265"/>
            <ac:spMk id="30" creationId="{2802D291-610B-4B96-9CA4-149A729B81E9}"/>
          </ac:spMkLst>
        </pc:spChg>
        <pc:spChg chg="mod topLvl">
          <ac:chgData name="abraham castro juarez" userId="42e04ae371b34804" providerId="LiveId" clId="{183E4933-5D99-48AA-80AF-E346284B9343}" dt="2020-11-25T01:55:29.535" v="3929" actId="1076"/>
          <ac:spMkLst>
            <pc:docMk/>
            <pc:sldMk cId="3878764381" sldId="265"/>
            <ac:spMk id="35" creationId="{945F1031-41CA-49EF-BA59-B88A8A8ADC7A}"/>
          </ac:spMkLst>
        </pc:spChg>
        <pc:spChg chg="mod topLvl">
          <ac:chgData name="abraham castro juarez" userId="42e04ae371b34804" providerId="LiveId" clId="{183E4933-5D99-48AA-80AF-E346284B9343}" dt="2020-11-25T01:49:00.269" v="3829" actId="165"/>
          <ac:spMkLst>
            <pc:docMk/>
            <pc:sldMk cId="3878764381" sldId="265"/>
            <ac:spMk id="36" creationId="{C99BE71A-4B65-4916-840A-A6B27FD85A83}"/>
          </ac:spMkLst>
        </pc:spChg>
        <pc:spChg chg="mod topLvl">
          <ac:chgData name="abraham castro juarez" userId="42e04ae371b34804" providerId="LiveId" clId="{183E4933-5D99-48AA-80AF-E346284B9343}" dt="2020-11-25T01:54:14.558" v="3920" actId="207"/>
          <ac:spMkLst>
            <pc:docMk/>
            <pc:sldMk cId="3878764381" sldId="265"/>
            <ac:spMk id="37" creationId="{7610FC84-7139-4F35-BF34-8DC4C9A53911}"/>
          </ac:spMkLst>
        </pc:spChg>
        <pc:spChg chg="mod topLvl">
          <ac:chgData name="abraham castro juarez" userId="42e04ae371b34804" providerId="LiveId" clId="{183E4933-5D99-48AA-80AF-E346284B9343}" dt="2020-11-25T01:49:00.269" v="3829" actId="165"/>
          <ac:spMkLst>
            <pc:docMk/>
            <pc:sldMk cId="3878764381" sldId="265"/>
            <ac:spMk id="38" creationId="{57EBA1C9-5A49-40E3-A7B9-74AE03CC2957}"/>
          </ac:spMkLst>
        </pc:spChg>
        <pc:spChg chg="mod topLvl">
          <ac:chgData name="abraham castro juarez" userId="42e04ae371b34804" providerId="LiveId" clId="{183E4933-5D99-48AA-80AF-E346284B9343}" dt="2020-11-25T01:54:24.989" v="3922" actId="207"/>
          <ac:spMkLst>
            <pc:docMk/>
            <pc:sldMk cId="3878764381" sldId="265"/>
            <ac:spMk id="39" creationId="{1C30B627-7285-4A99-9E6C-83EF5AB470DB}"/>
          </ac:spMkLst>
        </pc:spChg>
        <pc:spChg chg="mod topLvl">
          <ac:chgData name="abraham castro juarez" userId="42e04ae371b34804" providerId="LiveId" clId="{183E4933-5D99-48AA-80AF-E346284B9343}" dt="2020-11-25T01:49:00.269" v="3829" actId="165"/>
          <ac:spMkLst>
            <pc:docMk/>
            <pc:sldMk cId="3878764381" sldId="265"/>
            <ac:spMk id="40" creationId="{F980C9AD-E7B2-4B17-B5F8-18AF8EADB16B}"/>
          </ac:spMkLst>
        </pc:spChg>
        <pc:spChg chg="mod topLvl">
          <ac:chgData name="abraham castro juarez" userId="42e04ae371b34804" providerId="LiveId" clId="{183E4933-5D99-48AA-80AF-E346284B9343}" dt="2020-11-25T01:54:24.989" v="3922" actId="207"/>
          <ac:spMkLst>
            <pc:docMk/>
            <pc:sldMk cId="3878764381" sldId="265"/>
            <ac:spMk id="41" creationId="{3BA46FF8-7A2E-41AA-A960-C61F09D7BDB2}"/>
          </ac:spMkLst>
        </pc:spChg>
        <pc:spChg chg="mod topLvl">
          <ac:chgData name="abraham castro juarez" userId="42e04ae371b34804" providerId="LiveId" clId="{183E4933-5D99-48AA-80AF-E346284B9343}" dt="2020-11-25T01:49:00.269" v="3829" actId="165"/>
          <ac:spMkLst>
            <pc:docMk/>
            <pc:sldMk cId="3878764381" sldId="265"/>
            <ac:spMk id="42" creationId="{5DF47754-50B6-4E7F-988E-44FE8FE96BA3}"/>
          </ac:spMkLst>
        </pc:spChg>
        <pc:spChg chg="mod topLvl">
          <ac:chgData name="abraham castro juarez" userId="42e04ae371b34804" providerId="LiveId" clId="{183E4933-5D99-48AA-80AF-E346284B9343}" dt="2020-11-25T01:54:47.901" v="3925" actId="207"/>
          <ac:spMkLst>
            <pc:docMk/>
            <pc:sldMk cId="3878764381" sldId="265"/>
            <ac:spMk id="43" creationId="{58E96D0D-3FB7-4A65-9426-EF47D71DB891}"/>
          </ac:spMkLst>
        </pc:spChg>
        <pc:spChg chg="mod topLvl">
          <ac:chgData name="abraham castro juarez" userId="42e04ae371b34804" providerId="LiveId" clId="{183E4933-5D99-48AA-80AF-E346284B9343}" dt="2020-11-25T01:49:00.269" v="3829" actId="165"/>
          <ac:spMkLst>
            <pc:docMk/>
            <pc:sldMk cId="3878764381" sldId="265"/>
            <ac:spMk id="44" creationId="{02877C95-D6E5-45CF-89FA-02FFF10ED79A}"/>
          </ac:spMkLst>
        </pc:spChg>
        <pc:spChg chg="mod topLvl">
          <ac:chgData name="abraham castro juarez" userId="42e04ae371b34804" providerId="LiveId" clId="{183E4933-5D99-48AA-80AF-E346284B9343}" dt="2020-11-25T01:54:47.901" v="3925" actId="207"/>
          <ac:spMkLst>
            <pc:docMk/>
            <pc:sldMk cId="3878764381" sldId="265"/>
            <ac:spMk id="45" creationId="{451C5DFC-A804-42E9-99A1-624373978B50}"/>
          </ac:spMkLst>
        </pc:spChg>
        <pc:spChg chg="mod topLvl">
          <ac:chgData name="abraham castro juarez" userId="42e04ae371b34804" providerId="LiveId" clId="{183E4933-5D99-48AA-80AF-E346284B9343}" dt="2020-11-25T01:49:00.269" v="3829" actId="165"/>
          <ac:spMkLst>
            <pc:docMk/>
            <pc:sldMk cId="3878764381" sldId="265"/>
            <ac:spMk id="46" creationId="{A877BDA4-E7DB-435B-8B5A-BCE2F20E0516}"/>
          </ac:spMkLst>
        </pc:spChg>
        <pc:spChg chg="mod topLvl">
          <ac:chgData name="abraham castro juarez" userId="42e04ae371b34804" providerId="LiveId" clId="{183E4933-5D99-48AA-80AF-E346284B9343}" dt="2020-11-25T01:54:47.901" v="3925" actId="207"/>
          <ac:spMkLst>
            <pc:docMk/>
            <pc:sldMk cId="3878764381" sldId="265"/>
            <ac:spMk id="47" creationId="{05D82214-E5B2-4482-8F0B-589766E14F75}"/>
          </ac:spMkLst>
        </pc:spChg>
        <pc:spChg chg="mod topLvl">
          <ac:chgData name="abraham castro juarez" userId="42e04ae371b34804" providerId="LiveId" clId="{183E4933-5D99-48AA-80AF-E346284B9343}" dt="2020-11-25T01:49:00.269" v="3829" actId="165"/>
          <ac:spMkLst>
            <pc:docMk/>
            <pc:sldMk cId="3878764381" sldId="265"/>
            <ac:spMk id="48" creationId="{F81AB7A1-E8E6-4CE9-9CB3-9D7C4E7C836C}"/>
          </ac:spMkLst>
        </pc:spChg>
        <pc:spChg chg="mod topLvl">
          <ac:chgData name="abraham castro juarez" userId="42e04ae371b34804" providerId="LiveId" clId="{183E4933-5D99-48AA-80AF-E346284B9343}" dt="2020-11-25T01:54:58.045" v="3926" actId="207"/>
          <ac:spMkLst>
            <pc:docMk/>
            <pc:sldMk cId="3878764381" sldId="265"/>
            <ac:spMk id="49" creationId="{16EDF061-989B-449B-9955-1BEECE71927D}"/>
          </ac:spMkLst>
        </pc:spChg>
        <pc:spChg chg="mod topLvl">
          <ac:chgData name="abraham castro juarez" userId="42e04ae371b34804" providerId="LiveId" clId="{183E4933-5D99-48AA-80AF-E346284B9343}" dt="2020-11-25T01:49:00.269" v="3829" actId="165"/>
          <ac:spMkLst>
            <pc:docMk/>
            <pc:sldMk cId="3878764381" sldId="265"/>
            <ac:spMk id="50" creationId="{3932944A-247F-48A1-BAE1-F2367AFE2A58}"/>
          </ac:spMkLst>
        </pc:spChg>
        <pc:spChg chg="mod topLvl">
          <ac:chgData name="abraham castro juarez" userId="42e04ae371b34804" providerId="LiveId" clId="{183E4933-5D99-48AA-80AF-E346284B9343}" dt="2020-11-25T01:55:23.158" v="3927" actId="14100"/>
          <ac:spMkLst>
            <pc:docMk/>
            <pc:sldMk cId="3878764381" sldId="265"/>
            <ac:spMk id="51" creationId="{E2AEC71C-E77A-4673-8311-59CEF6A810EF}"/>
          </ac:spMkLst>
        </pc:spChg>
        <pc:spChg chg="mod topLvl">
          <ac:chgData name="abraham castro juarez" userId="42e04ae371b34804" providerId="LiveId" clId="{183E4933-5D99-48AA-80AF-E346284B9343}" dt="2020-11-25T01:49:00.269" v="3829" actId="165"/>
          <ac:spMkLst>
            <pc:docMk/>
            <pc:sldMk cId="3878764381" sldId="265"/>
            <ac:spMk id="52" creationId="{5B196FD4-68FC-4AED-B776-3CF64DFB9EBE}"/>
          </ac:spMkLst>
        </pc:spChg>
        <pc:spChg chg="mod topLvl">
          <ac:chgData name="abraham castro juarez" userId="42e04ae371b34804" providerId="LiveId" clId="{183E4933-5D99-48AA-80AF-E346284B9343}" dt="2020-11-25T01:54:58.045" v="3926" actId="207"/>
          <ac:spMkLst>
            <pc:docMk/>
            <pc:sldMk cId="3878764381" sldId="265"/>
            <ac:spMk id="53" creationId="{F6B5C9B5-9ACD-485C-A07E-140485F5E107}"/>
          </ac:spMkLst>
        </pc:spChg>
        <pc:spChg chg="mod topLvl">
          <ac:chgData name="abraham castro juarez" userId="42e04ae371b34804" providerId="LiveId" clId="{183E4933-5D99-48AA-80AF-E346284B9343}" dt="2020-11-25T01:49:00.269" v="3829" actId="165"/>
          <ac:spMkLst>
            <pc:docMk/>
            <pc:sldMk cId="3878764381" sldId="265"/>
            <ac:spMk id="54" creationId="{77FAC2FF-8747-4146-AEF6-3B5A1D3DEF64}"/>
          </ac:spMkLst>
        </pc:spChg>
        <pc:spChg chg="mod topLvl">
          <ac:chgData name="abraham castro juarez" userId="42e04ae371b34804" providerId="LiveId" clId="{183E4933-5D99-48AA-80AF-E346284B9343}" dt="2020-11-25T01:49:00.269" v="3829" actId="165"/>
          <ac:spMkLst>
            <pc:docMk/>
            <pc:sldMk cId="3878764381" sldId="265"/>
            <ac:spMk id="55" creationId="{F9486D68-ED9E-4D38-9C34-F46ECF7DFBC0}"/>
          </ac:spMkLst>
        </pc:spChg>
        <pc:spChg chg="mod topLvl">
          <ac:chgData name="abraham castro juarez" userId="42e04ae371b34804" providerId="LiveId" clId="{183E4933-5D99-48AA-80AF-E346284B9343}" dt="2020-11-25T01:49:00.269" v="3829" actId="165"/>
          <ac:spMkLst>
            <pc:docMk/>
            <pc:sldMk cId="3878764381" sldId="265"/>
            <ac:spMk id="56" creationId="{E02BDABC-5A5D-4922-875D-EE35A74DF0A9}"/>
          </ac:spMkLst>
        </pc:spChg>
        <pc:spChg chg="mod topLvl">
          <ac:chgData name="abraham castro juarez" userId="42e04ae371b34804" providerId="LiveId" clId="{183E4933-5D99-48AA-80AF-E346284B9343}" dt="2020-11-25T01:49:00.269" v="3829" actId="165"/>
          <ac:spMkLst>
            <pc:docMk/>
            <pc:sldMk cId="3878764381" sldId="265"/>
            <ac:spMk id="57" creationId="{DB954DDB-31F6-4D23-8AC9-8A02398F556F}"/>
          </ac:spMkLst>
        </pc:spChg>
        <pc:spChg chg="mod topLvl">
          <ac:chgData name="abraham castro juarez" userId="42e04ae371b34804" providerId="LiveId" clId="{183E4933-5D99-48AA-80AF-E346284B9343}" dt="2020-11-25T01:54:34.338" v="3923" actId="207"/>
          <ac:spMkLst>
            <pc:docMk/>
            <pc:sldMk cId="3878764381" sldId="265"/>
            <ac:spMk id="58" creationId="{8B157BAA-6FBF-46FB-84DD-FA40AD000ECB}"/>
          </ac:spMkLst>
        </pc:spChg>
        <pc:spChg chg="mod topLvl">
          <ac:chgData name="abraham castro juarez" userId="42e04ae371b34804" providerId="LiveId" clId="{183E4933-5D99-48AA-80AF-E346284B9343}" dt="2020-11-25T01:49:00.269" v="3829" actId="165"/>
          <ac:spMkLst>
            <pc:docMk/>
            <pc:sldMk cId="3878764381" sldId="265"/>
            <ac:spMk id="59" creationId="{1879483F-0F85-4970-8C4E-0555BB3B17E7}"/>
          </ac:spMkLst>
        </pc:spChg>
        <pc:spChg chg="mod topLvl">
          <ac:chgData name="abraham castro juarez" userId="42e04ae371b34804" providerId="LiveId" clId="{183E4933-5D99-48AA-80AF-E346284B9343}" dt="2020-11-25T01:49:00.269" v="3829" actId="165"/>
          <ac:spMkLst>
            <pc:docMk/>
            <pc:sldMk cId="3878764381" sldId="265"/>
            <ac:spMk id="60" creationId="{E780298B-D86A-4E00-ADE9-C896837B22BA}"/>
          </ac:spMkLst>
        </pc:spChg>
        <pc:spChg chg="mod topLvl">
          <ac:chgData name="abraham castro juarez" userId="42e04ae371b34804" providerId="LiveId" clId="{183E4933-5D99-48AA-80AF-E346284B9343}" dt="2020-11-25T01:49:00.269" v="3829" actId="165"/>
          <ac:spMkLst>
            <pc:docMk/>
            <pc:sldMk cId="3878764381" sldId="265"/>
            <ac:spMk id="61" creationId="{A5CE1EBD-9A13-452E-9934-AA57F364ACA5}"/>
          </ac:spMkLst>
        </pc:spChg>
        <pc:spChg chg="mod topLvl">
          <ac:chgData name="abraham castro juarez" userId="42e04ae371b34804" providerId="LiveId" clId="{183E4933-5D99-48AA-80AF-E346284B9343}" dt="2020-11-25T01:49:00.269" v="3829" actId="165"/>
          <ac:spMkLst>
            <pc:docMk/>
            <pc:sldMk cId="3878764381" sldId="265"/>
            <ac:spMk id="62" creationId="{371DB494-18FF-4BE6-A8E1-EEC3012EDA7D}"/>
          </ac:spMkLst>
        </pc:spChg>
        <pc:spChg chg="mod topLvl">
          <ac:chgData name="abraham castro juarez" userId="42e04ae371b34804" providerId="LiveId" clId="{183E4933-5D99-48AA-80AF-E346284B9343}" dt="2020-11-25T01:49:00.269" v="3829" actId="165"/>
          <ac:spMkLst>
            <pc:docMk/>
            <pc:sldMk cId="3878764381" sldId="265"/>
            <ac:spMk id="63" creationId="{2A829D88-F2C5-4E29-A968-5F066F2F902F}"/>
          </ac:spMkLst>
        </pc:spChg>
        <pc:spChg chg="mod topLvl">
          <ac:chgData name="abraham castro juarez" userId="42e04ae371b34804" providerId="LiveId" clId="{183E4933-5D99-48AA-80AF-E346284B9343}" dt="2020-11-25T01:49:00.269" v="3829" actId="165"/>
          <ac:spMkLst>
            <pc:docMk/>
            <pc:sldMk cId="3878764381" sldId="265"/>
            <ac:spMk id="3072" creationId="{769E13EB-D837-4507-BAA9-0945D1A15ECA}"/>
          </ac:spMkLst>
        </pc:spChg>
        <pc:spChg chg="mod topLvl">
          <ac:chgData name="abraham castro juarez" userId="42e04ae371b34804" providerId="LiveId" clId="{183E4933-5D99-48AA-80AF-E346284B9343}" dt="2020-11-25T01:49:00.269" v="3829" actId="165"/>
          <ac:spMkLst>
            <pc:docMk/>
            <pc:sldMk cId="3878764381" sldId="265"/>
            <ac:spMk id="3073" creationId="{69E1EC2B-ED45-4135-B519-4EB82A20D5DF}"/>
          </ac:spMkLst>
        </pc:spChg>
        <pc:spChg chg="mod topLvl">
          <ac:chgData name="abraham castro juarez" userId="42e04ae371b34804" providerId="LiveId" clId="{183E4933-5D99-48AA-80AF-E346284B9343}" dt="2020-11-25T01:49:00.269" v="3829" actId="165"/>
          <ac:spMkLst>
            <pc:docMk/>
            <pc:sldMk cId="3878764381" sldId="265"/>
            <ac:spMk id="3074" creationId="{6A08DD3D-EA1B-47CF-81EF-1D235420655F}"/>
          </ac:spMkLst>
        </pc:spChg>
        <pc:spChg chg="mod topLvl">
          <ac:chgData name="abraham castro juarez" userId="42e04ae371b34804" providerId="LiveId" clId="{183E4933-5D99-48AA-80AF-E346284B9343}" dt="2020-11-25T01:49:00.269" v="3829" actId="165"/>
          <ac:spMkLst>
            <pc:docMk/>
            <pc:sldMk cId="3878764381" sldId="265"/>
            <ac:spMk id="3075" creationId="{534BB407-2E4C-4863-B01A-DD8CFCC00406}"/>
          </ac:spMkLst>
        </pc:spChg>
        <pc:spChg chg="mod topLvl">
          <ac:chgData name="abraham castro juarez" userId="42e04ae371b34804" providerId="LiveId" clId="{183E4933-5D99-48AA-80AF-E346284B9343}" dt="2020-11-25T01:50:52.221" v="3861"/>
          <ac:spMkLst>
            <pc:docMk/>
            <pc:sldMk cId="3878764381" sldId="265"/>
            <ac:spMk id="3076" creationId="{4A05CC28-5EDB-43FB-81A4-7EEC33EA7241}"/>
          </ac:spMkLst>
        </pc:spChg>
        <pc:spChg chg="mod topLvl">
          <ac:chgData name="abraham castro juarez" userId="42e04ae371b34804" providerId="LiveId" clId="{183E4933-5D99-48AA-80AF-E346284B9343}" dt="2020-11-25T01:49:00.269" v="3829" actId="165"/>
          <ac:spMkLst>
            <pc:docMk/>
            <pc:sldMk cId="3878764381" sldId="265"/>
            <ac:spMk id="3077" creationId="{A0517CFC-1007-44AB-BC42-A50CF8886CAF}"/>
          </ac:spMkLst>
        </pc:spChg>
        <pc:spChg chg="mod topLvl">
          <ac:chgData name="abraham castro juarez" userId="42e04ae371b34804" providerId="LiveId" clId="{183E4933-5D99-48AA-80AF-E346284B9343}" dt="2020-11-25T01:49:00.269" v="3829" actId="165"/>
          <ac:spMkLst>
            <pc:docMk/>
            <pc:sldMk cId="3878764381" sldId="265"/>
            <ac:spMk id="3079" creationId="{0E2EED29-E09C-4C0E-95F7-0F25119384D6}"/>
          </ac:spMkLst>
        </pc:spChg>
        <pc:spChg chg="mod topLvl">
          <ac:chgData name="abraham castro juarez" userId="42e04ae371b34804" providerId="LiveId" clId="{183E4933-5D99-48AA-80AF-E346284B9343}" dt="2020-11-25T01:49:38.596" v="3840" actId="1037"/>
          <ac:spMkLst>
            <pc:docMk/>
            <pc:sldMk cId="3878764381" sldId="265"/>
            <ac:spMk id="3080" creationId="{447812AC-0776-4054-92A8-25EFCAB62F48}"/>
          </ac:spMkLst>
        </pc:spChg>
        <pc:spChg chg="mod topLvl">
          <ac:chgData name="abraham castro juarez" userId="42e04ae371b34804" providerId="LiveId" clId="{183E4933-5D99-48AA-80AF-E346284B9343}" dt="2020-11-25T01:49:00.269" v="3829" actId="165"/>
          <ac:spMkLst>
            <pc:docMk/>
            <pc:sldMk cId="3878764381" sldId="265"/>
            <ac:spMk id="3082" creationId="{FF43661B-9AA4-4817-85B7-3740E0D0BE39}"/>
          </ac:spMkLst>
        </pc:spChg>
        <pc:spChg chg="mod topLvl">
          <ac:chgData name="abraham castro juarez" userId="42e04ae371b34804" providerId="LiveId" clId="{183E4933-5D99-48AA-80AF-E346284B9343}" dt="2020-11-25T01:49:00.269" v="3829" actId="165"/>
          <ac:spMkLst>
            <pc:docMk/>
            <pc:sldMk cId="3878764381" sldId="265"/>
            <ac:spMk id="3083" creationId="{8047C20E-DAF0-4762-8BDE-689B336D0144}"/>
          </ac:spMkLst>
        </pc:spChg>
        <pc:spChg chg="mod topLvl">
          <ac:chgData name="abraham castro juarez" userId="42e04ae371b34804" providerId="LiveId" clId="{183E4933-5D99-48AA-80AF-E346284B9343}" dt="2020-11-25T01:49:32.281" v="3836" actId="1076"/>
          <ac:spMkLst>
            <pc:docMk/>
            <pc:sldMk cId="3878764381" sldId="265"/>
            <ac:spMk id="3085" creationId="{8EA00C11-E713-41B7-B782-0F6B912FA065}"/>
          </ac:spMkLst>
        </pc:spChg>
        <pc:spChg chg="mod topLvl">
          <ac:chgData name="abraham castro juarez" userId="42e04ae371b34804" providerId="LiveId" clId="{183E4933-5D99-48AA-80AF-E346284B9343}" dt="2020-11-25T01:49:00.269" v="3829" actId="165"/>
          <ac:spMkLst>
            <pc:docMk/>
            <pc:sldMk cId="3878764381" sldId="265"/>
            <ac:spMk id="3086" creationId="{DF965D26-FA60-4B9C-BF67-C92C80C856D4}"/>
          </ac:spMkLst>
        </pc:spChg>
        <pc:spChg chg="mod topLvl">
          <ac:chgData name="abraham castro juarez" userId="42e04ae371b34804" providerId="LiveId" clId="{183E4933-5D99-48AA-80AF-E346284B9343}" dt="2020-11-25T01:54:34.338" v="3923" actId="207"/>
          <ac:spMkLst>
            <pc:docMk/>
            <pc:sldMk cId="3878764381" sldId="265"/>
            <ac:spMk id="3088" creationId="{8A8CB9F8-9B25-41B9-B84C-F5AB0D7A09BF}"/>
          </ac:spMkLst>
        </pc:spChg>
        <pc:spChg chg="mod topLvl">
          <ac:chgData name="abraham castro juarez" userId="42e04ae371b34804" providerId="LiveId" clId="{183E4933-5D99-48AA-80AF-E346284B9343}" dt="2020-11-25T01:50:03.066" v="3846" actId="1076"/>
          <ac:spMkLst>
            <pc:docMk/>
            <pc:sldMk cId="3878764381" sldId="265"/>
            <ac:spMk id="3089" creationId="{C408526A-0DFF-46A8-A4A0-FB44122AB9F8}"/>
          </ac:spMkLst>
        </pc:spChg>
        <pc:spChg chg="mod topLvl">
          <ac:chgData name="abraham castro juarez" userId="42e04ae371b34804" providerId="LiveId" clId="{183E4933-5D99-48AA-80AF-E346284B9343}" dt="2020-11-25T01:49:00.269" v="3829" actId="165"/>
          <ac:spMkLst>
            <pc:docMk/>
            <pc:sldMk cId="3878764381" sldId="265"/>
            <ac:spMk id="3091" creationId="{7CF669C2-536B-440E-A239-D1422DB5599E}"/>
          </ac:spMkLst>
        </pc:spChg>
        <pc:spChg chg="mod topLvl">
          <ac:chgData name="abraham castro juarez" userId="42e04ae371b34804" providerId="LiveId" clId="{183E4933-5D99-48AA-80AF-E346284B9343}" dt="2020-11-25T01:49:00.269" v="3829" actId="165"/>
          <ac:spMkLst>
            <pc:docMk/>
            <pc:sldMk cId="3878764381" sldId="265"/>
            <ac:spMk id="3092" creationId="{9FC1062B-A66B-483C-9F26-5A37701C7C58}"/>
          </ac:spMkLst>
        </pc:spChg>
        <pc:spChg chg="mod topLvl">
          <ac:chgData name="abraham castro juarez" userId="42e04ae371b34804" providerId="LiveId" clId="{183E4933-5D99-48AA-80AF-E346284B9343}" dt="2020-11-25T01:50:12.173" v="3849"/>
          <ac:spMkLst>
            <pc:docMk/>
            <pc:sldMk cId="3878764381" sldId="265"/>
            <ac:spMk id="3094" creationId="{4ACC3EBF-F636-41A1-B073-BBD6B147058B}"/>
          </ac:spMkLst>
        </pc:spChg>
        <pc:spChg chg="mod topLvl">
          <ac:chgData name="abraham castro juarez" userId="42e04ae371b34804" providerId="LiveId" clId="{183E4933-5D99-48AA-80AF-E346284B9343}" dt="2020-11-25T01:49:00.269" v="3829" actId="165"/>
          <ac:spMkLst>
            <pc:docMk/>
            <pc:sldMk cId="3878764381" sldId="265"/>
            <ac:spMk id="3095" creationId="{178D4B04-2DA4-475F-B08E-E4EBDAEB323A}"/>
          </ac:spMkLst>
        </pc:spChg>
        <pc:spChg chg="mod topLvl">
          <ac:chgData name="abraham castro juarez" userId="42e04ae371b34804" providerId="LiveId" clId="{183E4933-5D99-48AA-80AF-E346284B9343}" dt="2020-11-25T01:49:00.269" v="3829" actId="165"/>
          <ac:spMkLst>
            <pc:docMk/>
            <pc:sldMk cId="3878764381" sldId="265"/>
            <ac:spMk id="3097" creationId="{FB7A3BBF-753F-4060-B621-7E48F6A2FF7B}"/>
          </ac:spMkLst>
        </pc:spChg>
        <pc:spChg chg="mod topLvl">
          <ac:chgData name="abraham castro juarez" userId="42e04ae371b34804" providerId="LiveId" clId="{183E4933-5D99-48AA-80AF-E346284B9343}" dt="2020-11-25T01:50:28.224" v="3854" actId="1076"/>
          <ac:spMkLst>
            <pc:docMk/>
            <pc:sldMk cId="3878764381" sldId="265"/>
            <ac:spMk id="3098" creationId="{8DFA9564-FA57-4940-ABD8-51B77E6B8924}"/>
          </ac:spMkLst>
        </pc:spChg>
        <pc:spChg chg="mod topLvl">
          <ac:chgData name="abraham castro juarez" userId="42e04ae371b34804" providerId="LiveId" clId="{183E4933-5D99-48AA-80AF-E346284B9343}" dt="2020-11-25T01:49:00.269" v="3829" actId="165"/>
          <ac:spMkLst>
            <pc:docMk/>
            <pc:sldMk cId="3878764381" sldId="265"/>
            <ac:spMk id="3100" creationId="{9055E223-A11D-41B9-8073-5CDD7E272695}"/>
          </ac:spMkLst>
        </pc:spChg>
        <pc:spChg chg="mod topLvl">
          <ac:chgData name="abraham castro juarez" userId="42e04ae371b34804" providerId="LiveId" clId="{183E4933-5D99-48AA-80AF-E346284B9343}" dt="2020-11-25T01:49:00.269" v="3829" actId="165"/>
          <ac:spMkLst>
            <pc:docMk/>
            <pc:sldMk cId="3878764381" sldId="265"/>
            <ac:spMk id="3101" creationId="{3D051CCF-1D78-4B1C-B8C9-A46F3B542882}"/>
          </ac:spMkLst>
        </pc:spChg>
        <pc:spChg chg="mod topLvl">
          <ac:chgData name="abraham castro juarez" userId="42e04ae371b34804" providerId="LiveId" clId="{183E4933-5D99-48AA-80AF-E346284B9343}" dt="2020-11-25T01:50:41.841" v="3858" actId="1076"/>
          <ac:spMkLst>
            <pc:docMk/>
            <pc:sldMk cId="3878764381" sldId="265"/>
            <ac:spMk id="3103" creationId="{CE239D41-1F4B-41C3-88D3-E5B5D0C82B49}"/>
          </ac:spMkLst>
        </pc:spChg>
        <pc:spChg chg="mod topLvl">
          <ac:chgData name="abraham castro juarez" userId="42e04ae371b34804" providerId="LiveId" clId="{183E4933-5D99-48AA-80AF-E346284B9343}" dt="2020-11-25T01:49:00.269" v="3829" actId="165"/>
          <ac:spMkLst>
            <pc:docMk/>
            <pc:sldMk cId="3878764381" sldId="265"/>
            <ac:spMk id="3104" creationId="{0B8E4644-CD70-482D-AE84-56F3C6DE3155}"/>
          </ac:spMkLst>
        </pc:spChg>
        <pc:grpChg chg="mod">
          <ac:chgData name="abraham castro juarez" userId="42e04ae371b34804" providerId="LiveId" clId="{183E4933-5D99-48AA-80AF-E346284B9343}" dt="2020-11-25T01:48:55.705" v="3828" actId="338"/>
          <ac:grpSpMkLst>
            <pc:docMk/>
            <pc:sldMk cId="3878764381" sldId="265"/>
            <ac:grpSpMk id="1" creationId="{00000000-0000-0000-0000-000000000000}"/>
          </ac:grpSpMkLst>
        </pc:grpChg>
        <pc:grpChg chg="add mod">
          <ac:chgData name="abraham castro juarez" userId="42e04ae371b34804" providerId="LiveId" clId="{183E4933-5D99-48AA-80AF-E346284B9343}" dt="2020-11-25T01:48:55.705" v="3828" actId="338"/>
          <ac:grpSpMkLst>
            <pc:docMk/>
            <pc:sldMk cId="3878764381" sldId="265"/>
            <ac:grpSpMk id="5" creationId="{5B6B26ED-E571-42A4-B174-BD360C6BFACE}"/>
          </ac:grpSpMkLst>
        </pc:grpChg>
        <pc:grpChg chg="add mod">
          <ac:chgData name="abraham castro juarez" userId="42e04ae371b34804" providerId="LiveId" clId="{183E4933-5D99-48AA-80AF-E346284B9343}" dt="2020-11-25T01:48:55.705" v="3828" actId="338"/>
          <ac:grpSpMkLst>
            <pc:docMk/>
            <pc:sldMk cId="3878764381" sldId="265"/>
            <ac:grpSpMk id="14" creationId="{09ADF3B9-9FFB-450A-8378-9143C53914EC}"/>
          </ac:grpSpMkLst>
        </pc:grpChg>
        <pc:grpChg chg="del mod">
          <ac:chgData name="abraham castro juarez" userId="42e04ae371b34804" providerId="LiveId" clId="{183E4933-5D99-48AA-80AF-E346284B9343}" dt="2020-11-25T01:49:00.269" v="3829" actId="165"/>
          <ac:grpSpMkLst>
            <pc:docMk/>
            <pc:sldMk cId="3878764381" sldId="265"/>
            <ac:grpSpMk id="34" creationId="{55978D58-2DE6-4A8E-8E92-E537051C35D2}"/>
          </ac:grpSpMkLst>
        </pc:grpChg>
        <pc:graphicFrameChg chg="add del mod">
          <ac:chgData name="abraham castro juarez" userId="42e04ae371b34804" providerId="LiveId" clId="{183E4933-5D99-48AA-80AF-E346284B9343}" dt="2020-11-25T01:43:01.168" v="3747" actId="478"/>
          <ac:graphicFrameMkLst>
            <pc:docMk/>
            <pc:sldMk cId="3878764381" sldId="265"/>
            <ac:graphicFrameMk id="9" creationId="{0BFB1A3D-73E4-4BD3-994E-44151882552D}"/>
          </ac:graphicFrameMkLst>
        </pc:graphicFrameChg>
        <pc:graphicFrameChg chg="add del mod">
          <ac:chgData name="abraham castro juarez" userId="42e04ae371b34804" providerId="LiveId" clId="{183E4933-5D99-48AA-80AF-E346284B9343}" dt="2020-11-25T01:43:04.748" v="3751"/>
          <ac:graphicFrameMkLst>
            <pc:docMk/>
            <pc:sldMk cId="3878764381" sldId="265"/>
            <ac:graphicFrameMk id="10" creationId="{1A65030B-30A1-4CAC-A47F-789C93AEB8AD}"/>
          </ac:graphicFrameMkLst>
        </pc:graphicFrameChg>
        <pc:graphicFrameChg chg="add del mod modGraphic">
          <ac:chgData name="abraham castro juarez" userId="42e04ae371b34804" providerId="LiveId" clId="{183E4933-5D99-48AA-80AF-E346284B9343}" dt="2020-11-25T01:48:42.656" v="3825" actId="478"/>
          <ac:graphicFrameMkLst>
            <pc:docMk/>
            <pc:sldMk cId="3878764381" sldId="265"/>
            <ac:graphicFrameMk id="11" creationId="{92152804-A801-480D-B1DD-1F172E6CBF84}"/>
          </ac:graphicFrameMkLst>
        </pc:graphicFrameChg>
        <pc:graphicFrameChg chg="add del mod">
          <ac:chgData name="abraham castro juarez" userId="42e04ae371b34804" providerId="LiveId" clId="{183E4933-5D99-48AA-80AF-E346284B9343}" dt="2020-11-25T01:47:34.780" v="3813"/>
          <ac:graphicFrameMkLst>
            <pc:docMk/>
            <pc:sldMk cId="3878764381" sldId="265"/>
            <ac:graphicFrameMk id="12" creationId="{19951003-FE1B-4781-A6F0-32F565AC280D}"/>
          </ac:graphicFrameMkLst>
        </pc:graphicFrameChg>
        <pc:graphicFrameChg chg="add del mod">
          <ac:chgData name="abraham castro juarez" userId="42e04ae371b34804" providerId="LiveId" clId="{183E4933-5D99-48AA-80AF-E346284B9343}" dt="2020-11-25T01:47:44.364" v="3816"/>
          <ac:graphicFrameMkLst>
            <pc:docMk/>
            <pc:sldMk cId="3878764381" sldId="265"/>
            <ac:graphicFrameMk id="13" creationId="{264BCF61-3B52-465E-95D3-61D09CA3FB55}"/>
          </ac:graphicFrameMkLst>
        </pc:graphicFrameChg>
        <pc:graphicFrameChg chg="add del mod">
          <ac:chgData name="abraham castro juarez" userId="42e04ae371b34804" providerId="LiveId" clId="{183E4933-5D99-48AA-80AF-E346284B9343}" dt="2020-11-25T01:54:16.846" v="3921" actId="478"/>
          <ac:graphicFrameMkLst>
            <pc:docMk/>
            <pc:sldMk cId="3878764381" sldId="265"/>
            <ac:graphicFrameMk id="97" creationId="{4A381E38-1597-472B-8E22-168905ABC2F4}"/>
          </ac:graphicFrameMkLst>
        </pc:graphicFrameChg>
        <pc:picChg chg="add mod">
          <ac:chgData name="abraham castro juarez" userId="42e04ae371b34804" providerId="LiveId" clId="{183E4933-5D99-48AA-80AF-E346284B9343}" dt="2020-11-25T01:48:55.705" v="3828" actId="338"/>
          <ac:picMkLst>
            <pc:docMk/>
            <pc:sldMk cId="3878764381" sldId="265"/>
            <ac:picMk id="4" creationId="{BD3E6B9C-2BCC-49F3-B7D0-03A3CE91DC4C}"/>
          </ac:picMkLst>
        </pc:picChg>
        <pc:picChg chg="add mod">
          <ac:chgData name="abraham castro juarez" userId="42e04ae371b34804" providerId="LiveId" clId="{183E4933-5D99-48AA-80AF-E346284B9343}" dt="2020-11-25T01:48:55.705" v="3828" actId="338"/>
          <ac:picMkLst>
            <pc:docMk/>
            <pc:sldMk cId="3878764381" sldId="265"/>
            <ac:picMk id="31" creationId="{3111DA3C-3D98-4CB2-BF72-1EF23A1284D0}"/>
          </ac:picMkLst>
        </pc:picChg>
        <pc:picChg chg="add mod">
          <ac:chgData name="abraham castro juarez" userId="42e04ae371b34804" providerId="LiveId" clId="{183E4933-5D99-48AA-80AF-E346284B9343}" dt="2020-11-25T01:48:55.705" v="3828" actId="338"/>
          <ac:picMkLst>
            <pc:docMk/>
            <pc:sldMk cId="3878764381" sldId="265"/>
            <ac:picMk id="32" creationId="{18889C7A-CC09-46DB-86B5-1D6994055681}"/>
          </ac:picMkLst>
        </pc:picChg>
        <pc:picChg chg="del mod">
          <ac:chgData name="abraham castro juarez" userId="42e04ae371b34804" providerId="LiveId" clId="{183E4933-5D99-48AA-80AF-E346284B9343}" dt="2020-11-25T01:48:55.705" v="3828" actId="338"/>
          <ac:picMkLst>
            <pc:docMk/>
            <pc:sldMk cId="3878764381" sldId="265"/>
            <ac:picMk id="33" creationId="{80911356-26FC-4B5F-9027-35B08F1DFF50}"/>
          </ac:picMkLst>
        </pc:picChg>
        <pc:picChg chg="mod topLvl">
          <ac:chgData name="abraham castro juarez" userId="42e04ae371b34804" providerId="LiveId" clId="{183E4933-5D99-48AA-80AF-E346284B9343}" dt="2020-11-25T01:49:00.269" v="3829" actId="165"/>
          <ac:picMkLst>
            <pc:docMk/>
            <pc:sldMk cId="3878764381" sldId="265"/>
            <ac:picMk id="3078" creationId="{BBF73963-C2E6-4590-B7B5-F7F378EC5558}"/>
          </ac:picMkLst>
        </pc:picChg>
        <pc:picChg chg="mod topLvl">
          <ac:chgData name="abraham castro juarez" userId="42e04ae371b34804" providerId="LiveId" clId="{183E4933-5D99-48AA-80AF-E346284B9343}" dt="2020-11-25T01:49:00.269" v="3829" actId="165"/>
          <ac:picMkLst>
            <pc:docMk/>
            <pc:sldMk cId="3878764381" sldId="265"/>
            <ac:picMk id="3081" creationId="{5849D54B-9D84-4BF0-90BC-732193C5D16A}"/>
          </ac:picMkLst>
        </pc:picChg>
        <pc:picChg chg="mod topLvl">
          <ac:chgData name="abraham castro juarez" userId="42e04ae371b34804" providerId="LiveId" clId="{183E4933-5D99-48AA-80AF-E346284B9343}" dt="2020-11-25T01:49:00.269" v="3829" actId="165"/>
          <ac:picMkLst>
            <pc:docMk/>
            <pc:sldMk cId="3878764381" sldId="265"/>
            <ac:picMk id="3084" creationId="{00441370-66A7-4BDD-AE5A-5F276EBD2736}"/>
          </ac:picMkLst>
        </pc:picChg>
        <pc:picChg chg="mod topLvl">
          <ac:chgData name="abraham castro juarez" userId="42e04ae371b34804" providerId="LiveId" clId="{183E4933-5D99-48AA-80AF-E346284B9343}" dt="2020-11-25T01:49:00.269" v="3829" actId="165"/>
          <ac:picMkLst>
            <pc:docMk/>
            <pc:sldMk cId="3878764381" sldId="265"/>
            <ac:picMk id="3087" creationId="{1CCC4FF5-BBD5-4E0B-8952-055E381ADB39}"/>
          </ac:picMkLst>
        </pc:picChg>
        <pc:picChg chg="mod topLvl">
          <ac:chgData name="abraham castro juarez" userId="42e04ae371b34804" providerId="LiveId" clId="{183E4933-5D99-48AA-80AF-E346284B9343}" dt="2020-11-25T01:49:00.269" v="3829" actId="165"/>
          <ac:picMkLst>
            <pc:docMk/>
            <pc:sldMk cId="3878764381" sldId="265"/>
            <ac:picMk id="3090" creationId="{D11C3A7D-C172-4265-98E9-16B388E173A7}"/>
          </ac:picMkLst>
        </pc:picChg>
        <pc:picChg chg="mod topLvl">
          <ac:chgData name="abraham castro juarez" userId="42e04ae371b34804" providerId="LiveId" clId="{183E4933-5D99-48AA-80AF-E346284B9343}" dt="2020-11-25T01:49:00.269" v="3829" actId="165"/>
          <ac:picMkLst>
            <pc:docMk/>
            <pc:sldMk cId="3878764381" sldId="265"/>
            <ac:picMk id="3093" creationId="{5AE0FC89-623F-4D82-94F4-B9F2AD87BBC7}"/>
          </ac:picMkLst>
        </pc:picChg>
        <pc:picChg chg="mod topLvl">
          <ac:chgData name="abraham castro juarez" userId="42e04ae371b34804" providerId="LiveId" clId="{183E4933-5D99-48AA-80AF-E346284B9343}" dt="2020-11-25T01:49:00.269" v="3829" actId="165"/>
          <ac:picMkLst>
            <pc:docMk/>
            <pc:sldMk cId="3878764381" sldId="265"/>
            <ac:picMk id="3096" creationId="{A6417C84-80CB-408C-8672-6969262F99A8}"/>
          </ac:picMkLst>
        </pc:picChg>
        <pc:picChg chg="mod topLvl">
          <ac:chgData name="abraham castro juarez" userId="42e04ae371b34804" providerId="LiveId" clId="{183E4933-5D99-48AA-80AF-E346284B9343}" dt="2020-11-25T01:49:00.269" v="3829" actId="165"/>
          <ac:picMkLst>
            <pc:docMk/>
            <pc:sldMk cId="3878764381" sldId="265"/>
            <ac:picMk id="3099" creationId="{DB0B3686-A958-4144-8F2B-098B4A322706}"/>
          </ac:picMkLst>
        </pc:picChg>
        <pc:picChg chg="mod topLvl">
          <ac:chgData name="abraham castro juarez" userId="42e04ae371b34804" providerId="LiveId" clId="{183E4933-5D99-48AA-80AF-E346284B9343}" dt="2020-11-25T01:49:00.269" v="3829" actId="165"/>
          <ac:picMkLst>
            <pc:docMk/>
            <pc:sldMk cId="3878764381" sldId="265"/>
            <ac:picMk id="3102" creationId="{6D06E4BF-EA1E-456D-8A48-A28EB2016220}"/>
          </ac:picMkLst>
        </pc:picChg>
      </pc:sldChg>
      <pc:sldChg chg="add del">
        <pc:chgData name="abraham castro juarez" userId="42e04ae371b34804" providerId="LiveId" clId="{183E4933-5D99-48AA-80AF-E346284B9343}" dt="2020-11-25T01:55:39.698" v="3930" actId="47"/>
        <pc:sldMkLst>
          <pc:docMk/>
          <pc:sldMk cId="1848021173" sldId="266"/>
        </pc:sldMkLst>
      </pc:sldChg>
      <pc:sldChg chg="modSp new mod modTransition">
        <pc:chgData name="abraham castro juarez" userId="42e04ae371b34804" providerId="LiveId" clId="{183E4933-5D99-48AA-80AF-E346284B9343}" dt="2020-12-07T19:11:29.572" v="4706"/>
        <pc:sldMkLst>
          <pc:docMk/>
          <pc:sldMk cId="1248505410" sldId="267"/>
        </pc:sldMkLst>
        <pc:spChg chg="mod">
          <ac:chgData name="abraham castro juarez" userId="42e04ae371b34804" providerId="LiveId" clId="{183E4933-5D99-48AA-80AF-E346284B9343}" dt="2020-11-25T02:04:46.449" v="4354" actId="113"/>
          <ac:spMkLst>
            <pc:docMk/>
            <pc:sldMk cId="1248505410" sldId="267"/>
            <ac:spMk id="2" creationId="{9405354A-AFE5-436E-9D84-31A4294E9079}"/>
          </ac:spMkLst>
        </pc:spChg>
        <pc:spChg chg="mod">
          <ac:chgData name="abraham castro juarez" userId="42e04ae371b34804" providerId="LiveId" clId="{183E4933-5D99-48AA-80AF-E346284B9343}" dt="2020-11-25T02:38:11.028" v="4692" actId="113"/>
          <ac:spMkLst>
            <pc:docMk/>
            <pc:sldMk cId="1248505410" sldId="267"/>
            <ac:spMk id="3" creationId="{F372306F-9E41-4FA7-9D4F-940D8CBD7428}"/>
          </ac:spMkLst>
        </pc:spChg>
      </pc:sldChg>
      <pc:sldChg chg="addSp delSp modSp add mod modTransition modAnim">
        <pc:chgData name="abraham castro juarez" userId="42e04ae371b34804" providerId="LiveId" clId="{183E4933-5D99-48AA-80AF-E346284B9343}" dt="2020-12-07T19:11:22.460" v="4705"/>
        <pc:sldMkLst>
          <pc:docMk/>
          <pc:sldMk cId="1849746934" sldId="268"/>
        </pc:sldMkLst>
        <pc:spChg chg="mod">
          <ac:chgData name="abraham castro juarez" userId="42e04ae371b34804" providerId="LiveId" clId="{183E4933-5D99-48AA-80AF-E346284B9343}" dt="2020-11-25T02:03:42.591" v="4341" actId="1076"/>
          <ac:spMkLst>
            <pc:docMk/>
            <pc:sldMk cId="1849746934" sldId="268"/>
            <ac:spMk id="8" creationId="{BCAA134D-41BB-4010-811D-20FD78AA336C}"/>
          </ac:spMkLst>
        </pc:spChg>
        <pc:spChg chg="add mod">
          <ac:chgData name="abraham castro juarez" userId="42e04ae371b34804" providerId="LiveId" clId="{183E4933-5D99-48AA-80AF-E346284B9343}" dt="2020-11-25T02:03:30.632" v="4340" actId="1076"/>
          <ac:spMkLst>
            <pc:docMk/>
            <pc:sldMk cId="1849746934" sldId="268"/>
            <ac:spMk id="33" creationId="{5FEF5E21-A57A-4C27-ACFA-A60C15823552}"/>
          </ac:spMkLst>
        </pc:spChg>
        <pc:spChg chg="add del mod">
          <ac:chgData name="abraham castro juarez" userId="42e04ae371b34804" providerId="LiveId" clId="{183E4933-5D99-48AA-80AF-E346284B9343}" dt="2020-11-25T01:58:08.140" v="4003"/>
          <ac:spMkLst>
            <pc:docMk/>
            <pc:sldMk cId="1849746934" sldId="268"/>
            <ac:spMk id="34" creationId="{DDFC39F2-C66D-43DE-9003-BDA4D758F019}"/>
          </ac:spMkLst>
        </pc:spChg>
        <pc:spChg chg="mod">
          <ac:chgData name="abraham castro juarez" userId="42e04ae371b34804" providerId="LiveId" clId="{183E4933-5D99-48AA-80AF-E346284B9343}" dt="2020-11-25T02:02:59.736" v="4333"/>
          <ac:spMkLst>
            <pc:docMk/>
            <pc:sldMk cId="1849746934" sldId="268"/>
            <ac:spMk id="36" creationId="{ABE1E53B-D388-4486-ABC2-7CE2B02E7261}"/>
          </ac:spMkLst>
        </pc:spChg>
        <pc:spChg chg="mod">
          <ac:chgData name="abraham castro juarez" userId="42e04ae371b34804" providerId="LiveId" clId="{183E4933-5D99-48AA-80AF-E346284B9343}" dt="2020-11-25T02:02:59.736" v="4333"/>
          <ac:spMkLst>
            <pc:docMk/>
            <pc:sldMk cId="1849746934" sldId="268"/>
            <ac:spMk id="37" creationId="{7286BD2C-0D11-4BC2-B071-09AD66C3ADF2}"/>
          </ac:spMkLst>
        </pc:spChg>
        <pc:spChg chg="mod">
          <ac:chgData name="abraham castro juarez" userId="42e04ae371b34804" providerId="LiveId" clId="{183E4933-5D99-48AA-80AF-E346284B9343}" dt="2020-11-25T02:02:59.736" v="4333"/>
          <ac:spMkLst>
            <pc:docMk/>
            <pc:sldMk cId="1849746934" sldId="268"/>
            <ac:spMk id="38" creationId="{5006BEA1-8EC0-4C37-B0F0-79F851E765D2}"/>
          </ac:spMkLst>
        </pc:spChg>
        <pc:spChg chg="mod">
          <ac:chgData name="abraham castro juarez" userId="42e04ae371b34804" providerId="LiveId" clId="{183E4933-5D99-48AA-80AF-E346284B9343}" dt="2020-11-25T02:02:59.736" v="4333"/>
          <ac:spMkLst>
            <pc:docMk/>
            <pc:sldMk cId="1849746934" sldId="268"/>
            <ac:spMk id="39" creationId="{E87E6D76-4F84-4083-A4F2-D6A490796863}"/>
          </ac:spMkLst>
        </pc:spChg>
        <pc:spChg chg="mod">
          <ac:chgData name="abraham castro juarez" userId="42e04ae371b34804" providerId="LiveId" clId="{183E4933-5D99-48AA-80AF-E346284B9343}" dt="2020-11-25T02:02:59.736" v="4333"/>
          <ac:spMkLst>
            <pc:docMk/>
            <pc:sldMk cId="1849746934" sldId="268"/>
            <ac:spMk id="40" creationId="{64290094-9BAF-415F-ABB8-2D6658BB90DE}"/>
          </ac:spMkLst>
        </pc:spChg>
        <pc:spChg chg="mod">
          <ac:chgData name="abraham castro juarez" userId="42e04ae371b34804" providerId="LiveId" clId="{183E4933-5D99-48AA-80AF-E346284B9343}" dt="2020-11-25T02:02:59.736" v="4333"/>
          <ac:spMkLst>
            <pc:docMk/>
            <pc:sldMk cId="1849746934" sldId="268"/>
            <ac:spMk id="41" creationId="{06E7D8B2-CD7E-43F0-AD2B-BE7FE5F0FCD6}"/>
          </ac:spMkLst>
        </pc:spChg>
        <pc:spChg chg="mod">
          <ac:chgData name="abraham castro juarez" userId="42e04ae371b34804" providerId="LiveId" clId="{183E4933-5D99-48AA-80AF-E346284B9343}" dt="2020-11-25T02:02:59.736" v="4333"/>
          <ac:spMkLst>
            <pc:docMk/>
            <pc:sldMk cId="1849746934" sldId="268"/>
            <ac:spMk id="42" creationId="{634D8052-96A6-4631-9519-8BFC9A5799DA}"/>
          </ac:spMkLst>
        </pc:spChg>
        <pc:spChg chg="mod">
          <ac:chgData name="abraham castro juarez" userId="42e04ae371b34804" providerId="LiveId" clId="{183E4933-5D99-48AA-80AF-E346284B9343}" dt="2020-11-25T02:02:59.736" v="4333"/>
          <ac:spMkLst>
            <pc:docMk/>
            <pc:sldMk cId="1849746934" sldId="268"/>
            <ac:spMk id="43" creationId="{EE6968B6-79C9-4E02-BE2A-64731DA4E5BB}"/>
          </ac:spMkLst>
        </pc:spChg>
        <pc:spChg chg="mod">
          <ac:chgData name="abraham castro juarez" userId="42e04ae371b34804" providerId="LiveId" clId="{183E4933-5D99-48AA-80AF-E346284B9343}" dt="2020-11-25T02:02:59.736" v="4333"/>
          <ac:spMkLst>
            <pc:docMk/>
            <pc:sldMk cId="1849746934" sldId="268"/>
            <ac:spMk id="44" creationId="{5099633F-0578-4FFC-A608-D45AD0A5FCF1}"/>
          </ac:spMkLst>
        </pc:spChg>
        <pc:spChg chg="mod">
          <ac:chgData name="abraham castro juarez" userId="42e04ae371b34804" providerId="LiveId" clId="{183E4933-5D99-48AA-80AF-E346284B9343}" dt="2020-11-25T02:02:59.736" v="4333"/>
          <ac:spMkLst>
            <pc:docMk/>
            <pc:sldMk cId="1849746934" sldId="268"/>
            <ac:spMk id="45" creationId="{152C9B10-07F6-4460-A84C-8BB036AAF092}"/>
          </ac:spMkLst>
        </pc:spChg>
        <pc:spChg chg="mod">
          <ac:chgData name="abraham castro juarez" userId="42e04ae371b34804" providerId="LiveId" clId="{183E4933-5D99-48AA-80AF-E346284B9343}" dt="2020-11-25T02:02:59.736" v="4333"/>
          <ac:spMkLst>
            <pc:docMk/>
            <pc:sldMk cId="1849746934" sldId="268"/>
            <ac:spMk id="46" creationId="{C1A57A45-F6C1-4F53-ACE1-144063CE1501}"/>
          </ac:spMkLst>
        </pc:spChg>
        <pc:spChg chg="mod">
          <ac:chgData name="abraham castro juarez" userId="42e04ae371b34804" providerId="LiveId" clId="{183E4933-5D99-48AA-80AF-E346284B9343}" dt="2020-11-25T02:02:59.736" v="4333"/>
          <ac:spMkLst>
            <pc:docMk/>
            <pc:sldMk cId="1849746934" sldId="268"/>
            <ac:spMk id="47" creationId="{0DB2206C-7CDD-4186-B596-F2FB19A1FD6E}"/>
          </ac:spMkLst>
        </pc:spChg>
        <pc:spChg chg="mod">
          <ac:chgData name="abraham castro juarez" userId="42e04ae371b34804" providerId="LiveId" clId="{183E4933-5D99-48AA-80AF-E346284B9343}" dt="2020-11-25T02:02:59.736" v="4333"/>
          <ac:spMkLst>
            <pc:docMk/>
            <pc:sldMk cId="1849746934" sldId="268"/>
            <ac:spMk id="48" creationId="{851167C3-D5B1-4DBE-8085-016A0EC90743}"/>
          </ac:spMkLst>
        </pc:spChg>
        <pc:spChg chg="mod">
          <ac:chgData name="abraham castro juarez" userId="42e04ae371b34804" providerId="LiveId" clId="{183E4933-5D99-48AA-80AF-E346284B9343}" dt="2020-11-25T02:02:59.736" v="4333"/>
          <ac:spMkLst>
            <pc:docMk/>
            <pc:sldMk cId="1849746934" sldId="268"/>
            <ac:spMk id="49" creationId="{43AF5369-8125-4A3C-9C02-5C4B25EF320F}"/>
          </ac:spMkLst>
        </pc:spChg>
        <pc:spChg chg="mod">
          <ac:chgData name="abraham castro juarez" userId="42e04ae371b34804" providerId="LiveId" clId="{183E4933-5D99-48AA-80AF-E346284B9343}" dt="2020-11-25T02:02:59.736" v="4333"/>
          <ac:spMkLst>
            <pc:docMk/>
            <pc:sldMk cId="1849746934" sldId="268"/>
            <ac:spMk id="51" creationId="{4A93BAEC-BED7-436C-8732-0CB828921EB7}"/>
          </ac:spMkLst>
        </pc:spChg>
        <pc:spChg chg="mod">
          <ac:chgData name="abraham castro juarez" userId="42e04ae371b34804" providerId="LiveId" clId="{183E4933-5D99-48AA-80AF-E346284B9343}" dt="2020-11-25T02:02:59.736" v="4333"/>
          <ac:spMkLst>
            <pc:docMk/>
            <pc:sldMk cId="1849746934" sldId="268"/>
            <ac:spMk id="52" creationId="{2F3D5883-4A74-411A-947E-0A595E09B0AD}"/>
          </ac:spMkLst>
        </pc:spChg>
        <pc:spChg chg="mod">
          <ac:chgData name="abraham castro juarez" userId="42e04ae371b34804" providerId="LiveId" clId="{183E4933-5D99-48AA-80AF-E346284B9343}" dt="2020-11-25T02:02:59.736" v="4333"/>
          <ac:spMkLst>
            <pc:docMk/>
            <pc:sldMk cId="1849746934" sldId="268"/>
            <ac:spMk id="53" creationId="{6D670CC7-1A2E-40C9-A2C4-3F5DABEC7908}"/>
          </ac:spMkLst>
        </pc:spChg>
        <pc:spChg chg="mod">
          <ac:chgData name="abraham castro juarez" userId="42e04ae371b34804" providerId="LiveId" clId="{183E4933-5D99-48AA-80AF-E346284B9343}" dt="2020-11-25T02:02:59.736" v="4333"/>
          <ac:spMkLst>
            <pc:docMk/>
            <pc:sldMk cId="1849746934" sldId="268"/>
            <ac:spMk id="54" creationId="{8ABC8D6D-9FEE-4ED1-B949-F8F2157209D5}"/>
          </ac:spMkLst>
        </pc:spChg>
        <pc:spChg chg="mod">
          <ac:chgData name="abraham castro juarez" userId="42e04ae371b34804" providerId="LiveId" clId="{183E4933-5D99-48AA-80AF-E346284B9343}" dt="2020-11-25T02:02:59.736" v="4333"/>
          <ac:spMkLst>
            <pc:docMk/>
            <pc:sldMk cId="1849746934" sldId="268"/>
            <ac:spMk id="55" creationId="{5A638FC7-59FA-4AF8-8168-99FE94397BC9}"/>
          </ac:spMkLst>
        </pc:spChg>
        <pc:spChg chg="mod">
          <ac:chgData name="abraham castro juarez" userId="42e04ae371b34804" providerId="LiveId" clId="{183E4933-5D99-48AA-80AF-E346284B9343}" dt="2020-11-25T02:02:59.736" v="4333"/>
          <ac:spMkLst>
            <pc:docMk/>
            <pc:sldMk cId="1849746934" sldId="268"/>
            <ac:spMk id="56" creationId="{98874B17-9E24-4407-B025-DF0C2964F0C7}"/>
          </ac:spMkLst>
        </pc:spChg>
        <pc:spChg chg="mod">
          <ac:chgData name="abraham castro juarez" userId="42e04ae371b34804" providerId="LiveId" clId="{183E4933-5D99-48AA-80AF-E346284B9343}" dt="2020-11-25T02:02:59.736" v="4333"/>
          <ac:spMkLst>
            <pc:docMk/>
            <pc:sldMk cId="1849746934" sldId="268"/>
            <ac:spMk id="58" creationId="{AA9BC00E-2D15-4EF3-A69E-DD31B5F6C699}"/>
          </ac:spMkLst>
        </pc:spChg>
        <pc:spChg chg="mod">
          <ac:chgData name="abraham castro juarez" userId="42e04ae371b34804" providerId="LiveId" clId="{183E4933-5D99-48AA-80AF-E346284B9343}" dt="2020-11-25T02:02:59.736" v="4333"/>
          <ac:spMkLst>
            <pc:docMk/>
            <pc:sldMk cId="1849746934" sldId="268"/>
            <ac:spMk id="59" creationId="{99840391-7C05-478A-B4D4-C6832CE25486}"/>
          </ac:spMkLst>
        </pc:spChg>
        <pc:spChg chg="mod">
          <ac:chgData name="abraham castro juarez" userId="42e04ae371b34804" providerId="LiveId" clId="{183E4933-5D99-48AA-80AF-E346284B9343}" dt="2020-11-25T02:02:59.736" v="4333"/>
          <ac:spMkLst>
            <pc:docMk/>
            <pc:sldMk cId="1849746934" sldId="268"/>
            <ac:spMk id="60" creationId="{64774155-30EE-4428-AF72-97F640B15E02}"/>
          </ac:spMkLst>
        </pc:spChg>
        <pc:spChg chg="mod">
          <ac:chgData name="abraham castro juarez" userId="42e04ae371b34804" providerId="LiveId" clId="{183E4933-5D99-48AA-80AF-E346284B9343}" dt="2020-11-25T02:02:59.736" v="4333"/>
          <ac:spMkLst>
            <pc:docMk/>
            <pc:sldMk cId="1849746934" sldId="268"/>
            <ac:spMk id="61" creationId="{7266EA18-C130-4FEE-A6F2-92FA0F67AEB7}"/>
          </ac:spMkLst>
        </pc:spChg>
        <pc:spChg chg="mod">
          <ac:chgData name="abraham castro juarez" userId="42e04ae371b34804" providerId="LiveId" clId="{183E4933-5D99-48AA-80AF-E346284B9343}" dt="2020-11-25T02:02:59.736" v="4333"/>
          <ac:spMkLst>
            <pc:docMk/>
            <pc:sldMk cId="1849746934" sldId="268"/>
            <ac:spMk id="62" creationId="{A39AC2E9-5998-4865-B620-24C27082667A}"/>
          </ac:spMkLst>
        </pc:spChg>
        <pc:spChg chg="mod">
          <ac:chgData name="abraham castro juarez" userId="42e04ae371b34804" providerId="LiveId" clId="{183E4933-5D99-48AA-80AF-E346284B9343}" dt="2020-11-25T02:02:59.736" v="4333"/>
          <ac:spMkLst>
            <pc:docMk/>
            <pc:sldMk cId="1849746934" sldId="268"/>
            <ac:spMk id="63" creationId="{CE2DF239-6727-40B3-921A-ECFC23945548}"/>
          </ac:spMkLst>
        </pc:spChg>
        <pc:spChg chg="mod">
          <ac:chgData name="abraham castro juarez" userId="42e04ae371b34804" providerId="LiveId" clId="{183E4933-5D99-48AA-80AF-E346284B9343}" dt="2020-11-25T02:02:59.736" v="4333"/>
          <ac:spMkLst>
            <pc:docMk/>
            <pc:sldMk cId="1849746934" sldId="268"/>
            <ac:spMk id="65" creationId="{778B5A9C-699A-4AF3-B469-5FB16FFC427D}"/>
          </ac:spMkLst>
        </pc:spChg>
        <pc:spChg chg="mod">
          <ac:chgData name="abraham castro juarez" userId="42e04ae371b34804" providerId="LiveId" clId="{183E4933-5D99-48AA-80AF-E346284B9343}" dt="2020-11-25T02:02:59.736" v="4333"/>
          <ac:spMkLst>
            <pc:docMk/>
            <pc:sldMk cId="1849746934" sldId="268"/>
            <ac:spMk id="66" creationId="{ADC33E5D-056F-4719-AECE-F2219829ECCF}"/>
          </ac:spMkLst>
        </pc:spChg>
        <pc:grpChg chg="mod">
          <ac:chgData name="abraham castro juarez" userId="42e04ae371b34804" providerId="LiveId" clId="{183E4933-5D99-48AA-80AF-E346284B9343}" dt="2020-11-25T02:03:42.591" v="4341" actId="1076"/>
          <ac:grpSpMkLst>
            <pc:docMk/>
            <pc:sldMk cId="1849746934" sldId="268"/>
            <ac:grpSpMk id="5" creationId="{5B6B26ED-E571-42A4-B174-BD360C6BFACE}"/>
          </ac:grpSpMkLst>
        </pc:grpChg>
        <pc:grpChg chg="del">
          <ac:chgData name="abraham castro juarez" userId="42e04ae371b34804" providerId="LiveId" clId="{183E4933-5D99-48AA-80AF-E346284B9343}" dt="2020-11-25T01:55:56.419" v="3932" actId="478"/>
          <ac:grpSpMkLst>
            <pc:docMk/>
            <pc:sldMk cId="1849746934" sldId="268"/>
            <ac:grpSpMk id="14" creationId="{09ADF3B9-9FFB-450A-8378-9143C53914EC}"/>
          </ac:grpSpMkLst>
        </pc:grpChg>
        <pc:grpChg chg="add mod">
          <ac:chgData name="abraham castro juarez" userId="42e04ae371b34804" providerId="LiveId" clId="{183E4933-5D99-48AA-80AF-E346284B9343}" dt="2020-11-25T02:03:10.281" v="4336" actId="1076"/>
          <ac:grpSpMkLst>
            <pc:docMk/>
            <pc:sldMk cId="1849746934" sldId="268"/>
            <ac:grpSpMk id="35" creationId="{4292E04C-5A64-4B56-A96A-09B456E78FEB}"/>
          </ac:grpSpMkLst>
        </pc:grpChg>
        <pc:grpChg chg="add mod">
          <ac:chgData name="abraham castro juarez" userId="42e04ae371b34804" providerId="LiveId" clId="{183E4933-5D99-48AA-80AF-E346284B9343}" dt="2020-11-25T02:03:08.288" v="4335" actId="1076"/>
          <ac:grpSpMkLst>
            <pc:docMk/>
            <pc:sldMk cId="1849746934" sldId="268"/>
            <ac:grpSpMk id="50" creationId="{B0895F12-0E5A-4096-98EB-DF8EF2C23935}"/>
          </ac:grpSpMkLst>
        </pc:grpChg>
        <pc:grpChg chg="add mod">
          <ac:chgData name="abraham castro juarez" userId="42e04ae371b34804" providerId="LiveId" clId="{183E4933-5D99-48AA-80AF-E346284B9343}" dt="2020-11-25T02:03:05.944" v="4334" actId="1076"/>
          <ac:grpSpMkLst>
            <pc:docMk/>
            <pc:sldMk cId="1849746934" sldId="268"/>
            <ac:grpSpMk id="57" creationId="{BD56E7B6-C093-47EA-91FC-982727177CAA}"/>
          </ac:grpSpMkLst>
        </pc:grpChg>
        <pc:grpChg chg="add mod">
          <ac:chgData name="abraham castro juarez" userId="42e04ae371b34804" providerId="LiveId" clId="{183E4933-5D99-48AA-80AF-E346284B9343}" dt="2020-11-25T02:02:59.736" v="4333"/>
          <ac:grpSpMkLst>
            <pc:docMk/>
            <pc:sldMk cId="1849746934" sldId="268"/>
            <ac:grpSpMk id="64" creationId="{F4EBC7BF-2FA4-49B3-92B0-36CE85A9FF28}"/>
          </ac:grpSpMkLst>
        </pc:grpChg>
        <pc:graphicFrameChg chg="del">
          <ac:chgData name="abraham castro juarez" userId="42e04ae371b34804" providerId="LiveId" clId="{183E4933-5D99-48AA-80AF-E346284B9343}" dt="2020-11-25T01:55:59.844" v="3934" actId="478"/>
          <ac:graphicFrameMkLst>
            <pc:docMk/>
            <pc:sldMk cId="1849746934" sldId="268"/>
            <ac:graphicFrameMk id="11" creationId="{92152804-A801-480D-B1DD-1F172E6CBF84}"/>
          </ac:graphicFrameMkLst>
        </pc:graphicFrameChg>
        <pc:picChg chg="del">
          <ac:chgData name="abraham castro juarez" userId="42e04ae371b34804" providerId="LiveId" clId="{183E4933-5D99-48AA-80AF-E346284B9343}" dt="2020-11-25T01:55:57.104" v="3933" actId="478"/>
          <ac:picMkLst>
            <pc:docMk/>
            <pc:sldMk cId="1849746934" sldId="268"/>
            <ac:picMk id="31" creationId="{3111DA3C-3D98-4CB2-BF72-1EF23A1284D0}"/>
          </ac:picMkLst>
        </pc:picChg>
        <pc:picChg chg="del">
          <ac:chgData name="abraham castro juarez" userId="42e04ae371b34804" providerId="LiveId" clId="{183E4933-5D99-48AA-80AF-E346284B9343}" dt="2020-11-25T01:55:55.209" v="3931" actId="478"/>
          <ac:picMkLst>
            <pc:docMk/>
            <pc:sldMk cId="1849746934" sldId="268"/>
            <ac:picMk id="32" creationId="{18889C7A-CC09-46DB-86B5-1D6994055681}"/>
          </ac:picMkLst>
        </pc:picChg>
      </pc:sldChg>
      <pc:sldChg chg="addSp delSp modSp add mod delAnim modAnim">
        <pc:chgData name="abraham castro juarez" userId="42e04ae371b34804" providerId="LiveId" clId="{183E4933-5D99-48AA-80AF-E346284B9343}" dt="2020-12-07T21:33:10.667" v="4836"/>
        <pc:sldMkLst>
          <pc:docMk/>
          <pc:sldMk cId="2842633100" sldId="269"/>
        </pc:sldMkLst>
        <pc:spChg chg="mod">
          <ac:chgData name="abraham castro juarez" userId="42e04ae371b34804" providerId="LiveId" clId="{183E4933-5D99-48AA-80AF-E346284B9343}" dt="2020-12-07T21:23:44.534" v="4720" actId="20577"/>
          <ac:spMkLst>
            <pc:docMk/>
            <pc:sldMk cId="2842633100" sldId="269"/>
            <ac:spMk id="8" creationId="{BCAA134D-41BB-4010-811D-20FD78AA336C}"/>
          </ac:spMkLst>
        </pc:spChg>
        <pc:spChg chg="del">
          <ac:chgData name="abraham castro juarez" userId="42e04ae371b34804" providerId="LiveId" clId="{183E4933-5D99-48AA-80AF-E346284B9343}" dt="2020-12-07T21:23:39.187" v="4708" actId="478"/>
          <ac:spMkLst>
            <pc:docMk/>
            <pc:sldMk cId="2842633100" sldId="269"/>
            <ac:spMk id="33" creationId="{5FEF5E21-A57A-4C27-ACFA-A60C15823552}"/>
          </ac:spMkLst>
        </pc:spChg>
        <pc:spChg chg="add mod">
          <ac:chgData name="abraham castro juarez" userId="42e04ae371b34804" providerId="LiveId" clId="{183E4933-5D99-48AA-80AF-E346284B9343}" dt="2020-12-07T21:32:54.868" v="4832" actId="1076"/>
          <ac:spMkLst>
            <pc:docMk/>
            <pc:sldMk cId="2842633100" sldId="269"/>
            <ac:spMk id="67" creationId="{49C299C0-E62C-43B9-A39B-37673248482E}"/>
          </ac:spMkLst>
        </pc:spChg>
      </pc:sldChg>
      <pc:sldMasterChg chg="setBg modSldLayout">
        <pc:chgData name="abraham castro juarez" userId="42e04ae371b34804" providerId="LiveId" clId="{183E4933-5D99-48AA-80AF-E346284B9343}" dt="2020-11-24T20:57:14.065" v="353"/>
        <pc:sldMasterMkLst>
          <pc:docMk/>
          <pc:sldMasterMk cId="973432169" sldId="2147483648"/>
        </pc:sldMasterMkLst>
        <pc:sldLayoutChg chg="setBg">
          <pc:chgData name="abraham castro juarez" userId="42e04ae371b34804" providerId="LiveId" clId="{183E4933-5D99-48AA-80AF-E346284B9343}" dt="2020-11-24T20:57:14.065" v="353"/>
          <pc:sldLayoutMkLst>
            <pc:docMk/>
            <pc:sldMasterMk cId="973432169" sldId="2147483648"/>
            <pc:sldLayoutMk cId="2392366548" sldId="2147483649"/>
          </pc:sldLayoutMkLst>
        </pc:sldLayoutChg>
        <pc:sldLayoutChg chg="setBg">
          <pc:chgData name="abraham castro juarez" userId="42e04ae371b34804" providerId="LiveId" clId="{183E4933-5D99-48AA-80AF-E346284B9343}" dt="2020-11-24T20:57:14.065" v="353"/>
          <pc:sldLayoutMkLst>
            <pc:docMk/>
            <pc:sldMasterMk cId="973432169" sldId="2147483648"/>
            <pc:sldLayoutMk cId="363995528" sldId="2147483650"/>
          </pc:sldLayoutMkLst>
        </pc:sldLayoutChg>
        <pc:sldLayoutChg chg="setBg">
          <pc:chgData name="abraham castro juarez" userId="42e04ae371b34804" providerId="LiveId" clId="{183E4933-5D99-48AA-80AF-E346284B9343}" dt="2020-11-24T20:57:14.065" v="353"/>
          <pc:sldLayoutMkLst>
            <pc:docMk/>
            <pc:sldMasterMk cId="973432169" sldId="2147483648"/>
            <pc:sldLayoutMk cId="4071023006" sldId="2147483651"/>
          </pc:sldLayoutMkLst>
        </pc:sldLayoutChg>
        <pc:sldLayoutChg chg="setBg">
          <pc:chgData name="abraham castro juarez" userId="42e04ae371b34804" providerId="LiveId" clId="{183E4933-5D99-48AA-80AF-E346284B9343}" dt="2020-11-24T20:57:14.065" v="353"/>
          <pc:sldLayoutMkLst>
            <pc:docMk/>
            <pc:sldMasterMk cId="973432169" sldId="2147483648"/>
            <pc:sldLayoutMk cId="3823198950" sldId="2147483652"/>
          </pc:sldLayoutMkLst>
        </pc:sldLayoutChg>
        <pc:sldLayoutChg chg="setBg">
          <pc:chgData name="abraham castro juarez" userId="42e04ae371b34804" providerId="LiveId" clId="{183E4933-5D99-48AA-80AF-E346284B9343}" dt="2020-11-24T20:57:14.065" v="353"/>
          <pc:sldLayoutMkLst>
            <pc:docMk/>
            <pc:sldMasterMk cId="973432169" sldId="2147483648"/>
            <pc:sldLayoutMk cId="2214523187" sldId="2147483653"/>
          </pc:sldLayoutMkLst>
        </pc:sldLayoutChg>
        <pc:sldLayoutChg chg="setBg">
          <pc:chgData name="abraham castro juarez" userId="42e04ae371b34804" providerId="LiveId" clId="{183E4933-5D99-48AA-80AF-E346284B9343}" dt="2020-11-24T20:57:14.065" v="353"/>
          <pc:sldLayoutMkLst>
            <pc:docMk/>
            <pc:sldMasterMk cId="973432169" sldId="2147483648"/>
            <pc:sldLayoutMk cId="22777411" sldId="2147483654"/>
          </pc:sldLayoutMkLst>
        </pc:sldLayoutChg>
        <pc:sldLayoutChg chg="setBg">
          <pc:chgData name="abraham castro juarez" userId="42e04ae371b34804" providerId="LiveId" clId="{183E4933-5D99-48AA-80AF-E346284B9343}" dt="2020-11-24T20:57:14.065" v="353"/>
          <pc:sldLayoutMkLst>
            <pc:docMk/>
            <pc:sldMasterMk cId="973432169" sldId="2147483648"/>
            <pc:sldLayoutMk cId="1421395616" sldId="2147483655"/>
          </pc:sldLayoutMkLst>
        </pc:sldLayoutChg>
        <pc:sldLayoutChg chg="setBg">
          <pc:chgData name="abraham castro juarez" userId="42e04ae371b34804" providerId="LiveId" clId="{183E4933-5D99-48AA-80AF-E346284B9343}" dt="2020-11-24T20:57:14.065" v="353"/>
          <pc:sldLayoutMkLst>
            <pc:docMk/>
            <pc:sldMasterMk cId="973432169" sldId="2147483648"/>
            <pc:sldLayoutMk cId="12827832" sldId="2147483656"/>
          </pc:sldLayoutMkLst>
        </pc:sldLayoutChg>
        <pc:sldLayoutChg chg="setBg">
          <pc:chgData name="abraham castro juarez" userId="42e04ae371b34804" providerId="LiveId" clId="{183E4933-5D99-48AA-80AF-E346284B9343}" dt="2020-11-24T20:57:14.065" v="353"/>
          <pc:sldLayoutMkLst>
            <pc:docMk/>
            <pc:sldMasterMk cId="973432169" sldId="2147483648"/>
            <pc:sldLayoutMk cId="675567875" sldId="2147483657"/>
          </pc:sldLayoutMkLst>
        </pc:sldLayoutChg>
        <pc:sldLayoutChg chg="setBg">
          <pc:chgData name="abraham castro juarez" userId="42e04ae371b34804" providerId="LiveId" clId="{183E4933-5D99-48AA-80AF-E346284B9343}" dt="2020-11-24T20:57:14.065" v="353"/>
          <pc:sldLayoutMkLst>
            <pc:docMk/>
            <pc:sldMasterMk cId="973432169" sldId="2147483648"/>
            <pc:sldLayoutMk cId="4131795782" sldId="2147483658"/>
          </pc:sldLayoutMkLst>
        </pc:sldLayoutChg>
        <pc:sldLayoutChg chg="setBg">
          <pc:chgData name="abraham castro juarez" userId="42e04ae371b34804" providerId="LiveId" clId="{183E4933-5D99-48AA-80AF-E346284B9343}" dt="2020-11-24T20:57:14.065" v="353"/>
          <pc:sldLayoutMkLst>
            <pc:docMk/>
            <pc:sldMasterMk cId="973432169" sldId="2147483648"/>
            <pc:sldLayoutMk cId="1600979853" sldId="2147483659"/>
          </pc:sldLayoutMkLst>
        </pc:sldLayoutChg>
      </pc:sldMasterChg>
    </pc:docChg>
  </pc:docChgLst>
  <pc:docChgLst>
    <pc:chgData name="abraham castro juarez" userId="42e04ae371b34804" providerId="LiveId" clId="{F1A85FD3-072C-B843-9844-99CD6F9C9F97}"/>
    <pc:docChg chg="modSld">
      <pc:chgData name="abraham castro juarez" userId="42e04ae371b34804" providerId="LiveId" clId="{F1A85FD3-072C-B843-9844-99CD6F9C9F97}" dt="2020-12-11T21:20:23.924" v="27" actId="20577"/>
      <pc:docMkLst>
        <pc:docMk/>
      </pc:docMkLst>
      <pc:sldChg chg="modSp">
        <pc:chgData name="abraham castro juarez" userId="42e04ae371b34804" providerId="LiveId" clId="{F1A85FD3-072C-B843-9844-99CD6F9C9F97}" dt="2020-12-11T21:20:23.924" v="27" actId="20577"/>
        <pc:sldMkLst>
          <pc:docMk/>
          <pc:sldMk cId="3775337987" sldId="257"/>
        </pc:sldMkLst>
        <pc:spChg chg="mod">
          <ac:chgData name="abraham castro juarez" userId="42e04ae371b34804" providerId="LiveId" clId="{F1A85FD3-072C-B843-9844-99CD6F9C9F97}" dt="2020-12-11T21:20:23.924" v="27" actId="20577"/>
          <ac:spMkLst>
            <pc:docMk/>
            <pc:sldMk cId="3775337987" sldId="257"/>
            <ac:spMk id="10" creationId="{640AC85F-04B9-4663-8293-CC5B0572EA5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80DC24-7CAE-4A18-8411-E675CC175C3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B2974822-CD12-47A4-872F-DFE365211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7DCE5284-A8CB-4964-A199-FDDA91782796}"/>
              </a:ext>
            </a:extLst>
          </p:cNvPr>
          <p:cNvSpPr>
            <a:spLocks noGrp="1"/>
          </p:cNvSpPr>
          <p:nvPr>
            <p:ph type="dt" sz="half" idx="10"/>
          </p:nvPr>
        </p:nvSpPr>
        <p:spPr/>
        <p:txBody>
          <a:bodyPr/>
          <a:lstStyle/>
          <a:p>
            <a:fld id="{BD6110E9-C54A-4130-A182-B42278859E32}" type="datetimeFigureOut">
              <a:rPr lang="es-MX" smtClean="0"/>
              <a:t>11/12/20</a:t>
            </a:fld>
            <a:endParaRPr lang="es-MX"/>
          </a:p>
        </p:txBody>
      </p:sp>
      <p:sp>
        <p:nvSpPr>
          <p:cNvPr id="5" name="Marcador de pie de página 4">
            <a:extLst>
              <a:ext uri="{FF2B5EF4-FFF2-40B4-BE49-F238E27FC236}">
                <a16:creationId xmlns:a16="http://schemas.microsoft.com/office/drawing/2014/main" id="{F0668170-263D-4B33-8592-30865778E58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C9F9CC7-2FEB-431D-81D3-7E5B2E693723}"/>
              </a:ext>
            </a:extLst>
          </p:cNvPr>
          <p:cNvSpPr>
            <a:spLocks noGrp="1"/>
          </p:cNvSpPr>
          <p:nvPr>
            <p:ph type="sldNum" sz="quarter" idx="12"/>
          </p:nvPr>
        </p:nvSpPr>
        <p:spPr/>
        <p:txBody>
          <a:bodyPr/>
          <a:lstStyle/>
          <a:p>
            <a:fld id="{31C0BC07-B8EC-4728-BC81-6023FFD086E2}" type="slidenum">
              <a:rPr lang="es-MX" smtClean="0"/>
              <a:t>‹Nº›</a:t>
            </a:fld>
            <a:endParaRPr lang="es-MX"/>
          </a:p>
        </p:txBody>
      </p:sp>
    </p:spTree>
    <p:extLst>
      <p:ext uri="{BB962C8B-B14F-4D97-AF65-F5344CB8AC3E}">
        <p14:creationId xmlns:p14="http://schemas.microsoft.com/office/powerpoint/2010/main" val="2392366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4EFC8C-FA12-41CB-8573-50F2ECE009E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8603849-C49B-4865-B432-79D1A272D57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5356126-0FA1-463E-986C-D474BDEC5474}"/>
              </a:ext>
            </a:extLst>
          </p:cNvPr>
          <p:cNvSpPr>
            <a:spLocks noGrp="1"/>
          </p:cNvSpPr>
          <p:nvPr>
            <p:ph type="dt" sz="half" idx="10"/>
          </p:nvPr>
        </p:nvSpPr>
        <p:spPr/>
        <p:txBody>
          <a:bodyPr/>
          <a:lstStyle/>
          <a:p>
            <a:fld id="{BD6110E9-C54A-4130-A182-B42278859E32}" type="datetimeFigureOut">
              <a:rPr lang="es-MX" smtClean="0"/>
              <a:t>11/12/20</a:t>
            </a:fld>
            <a:endParaRPr lang="es-MX"/>
          </a:p>
        </p:txBody>
      </p:sp>
      <p:sp>
        <p:nvSpPr>
          <p:cNvPr id="5" name="Marcador de pie de página 4">
            <a:extLst>
              <a:ext uri="{FF2B5EF4-FFF2-40B4-BE49-F238E27FC236}">
                <a16:creationId xmlns:a16="http://schemas.microsoft.com/office/drawing/2014/main" id="{788EDA94-F2ED-437C-99AE-E1EABBCEF92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D7AD013-D020-4EA9-BF80-BD0EEE242BBD}"/>
              </a:ext>
            </a:extLst>
          </p:cNvPr>
          <p:cNvSpPr>
            <a:spLocks noGrp="1"/>
          </p:cNvSpPr>
          <p:nvPr>
            <p:ph type="sldNum" sz="quarter" idx="12"/>
          </p:nvPr>
        </p:nvSpPr>
        <p:spPr/>
        <p:txBody>
          <a:bodyPr/>
          <a:lstStyle/>
          <a:p>
            <a:fld id="{31C0BC07-B8EC-4728-BC81-6023FFD086E2}" type="slidenum">
              <a:rPr lang="es-MX" smtClean="0"/>
              <a:t>‹Nº›</a:t>
            </a:fld>
            <a:endParaRPr lang="es-MX"/>
          </a:p>
        </p:txBody>
      </p:sp>
    </p:spTree>
    <p:extLst>
      <p:ext uri="{BB962C8B-B14F-4D97-AF65-F5344CB8AC3E}">
        <p14:creationId xmlns:p14="http://schemas.microsoft.com/office/powerpoint/2010/main" val="413179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F4DF2B-F42C-4750-BF27-5541AADF808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6F67364-10BD-4F31-815E-61742C59D4A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4B9FF48-6B93-4CAF-A955-4AC0EEC76E97}"/>
              </a:ext>
            </a:extLst>
          </p:cNvPr>
          <p:cNvSpPr>
            <a:spLocks noGrp="1"/>
          </p:cNvSpPr>
          <p:nvPr>
            <p:ph type="dt" sz="half" idx="10"/>
          </p:nvPr>
        </p:nvSpPr>
        <p:spPr/>
        <p:txBody>
          <a:bodyPr/>
          <a:lstStyle/>
          <a:p>
            <a:fld id="{BD6110E9-C54A-4130-A182-B42278859E32}" type="datetimeFigureOut">
              <a:rPr lang="es-MX" smtClean="0"/>
              <a:t>11/12/20</a:t>
            </a:fld>
            <a:endParaRPr lang="es-MX"/>
          </a:p>
        </p:txBody>
      </p:sp>
      <p:sp>
        <p:nvSpPr>
          <p:cNvPr id="5" name="Marcador de pie de página 4">
            <a:extLst>
              <a:ext uri="{FF2B5EF4-FFF2-40B4-BE49-F238E27FC236}">
                <a16:creationId xmlns:a16="http://schemas.microsoft.com/office/drawing/2014/main" id="{ED0F1F13-4C4A-4AE7-AACE-85EA2F67D0C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970952C-6A5B-47FD-9363-8234664C70B3}"/>
              </a:ext>
            </a:extLst>
          </p:cNvPr>
          <p:cNvSpPr>
            <a:spLocks noGrp="1"/>
          </p:cNvSpPr>
          <p:nvPr>
            <p:ph type="sldNum" sz="quarter" idx="12"/>
          </p:nvPr>
        </p:nvSpPr>
        <p:spPr/>
        <p:txBody>
          <a:bodyPr/>
          <a:lstStyle/>
          <a:p>
            <a:fld id="{31C0BC07-B8EC-4728-BC81-6023FFD086E2}" type="slidenum">
              <a:rPr lang="es-MX" smtClean="0"/>
              <a:t>‹Nº›</a:t>
            </a:fld>
            <a:endParaRPr lang="es-MX"/>
          </a:p>
        </p:txBody>
      </p:sp>
    </p:spTree>
    <p:extLst>
      <p:ext uri="{BB962C8B-B14F-4D97-AF65-F5344CB8AC3E}">
        <p14:creationId xmlns:p14="http://schemas.microsoft.com/office/powerpoint/2010/main" val="160097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F2744B-2E48-42CF-932A-FB8A1294304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57F4075-F88D-42A0-B3E7-E996F5A0AB5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59A81EB-025F-4F5A-B521-95EBD62C404D}"/>
              </a:ext>
            </a:extLst>
          </p:cNvPr>
          <p:cNvSpPr>
            <a:spLocks noGrp="1"/>
          </p:cNvSpPr>
          <p:nvPr>
            <p:ph type="dt" sz="half" idx="10"/>
          </p:nvPr>
        </p:nvSpPr>
        <p:spPr/>
        <p:txBody>
          <a:bodyPr/>
          <a:lstStyle/>
          <a:p>
            <a:fld id="{BD6110E9-C54A-4130-A182-B42278859E32}" type="datetimeFigureOut">
              <a:rPr lang="es-MX" smtClean="0"/>
              <a:t>11/12/20</a:t>
            </a:fld>
            <a:endParaRPr lang="es-MX"/>
          </a:p>
        </p:txBody>
      </p:sp>
      <p:sp>
        <p:nvSpPr>
          <p:cNvPr id="5" name="Marcador de pie de página 4">
            <a:extLst>
              <a:ext uri="{FF2B5EF4-FFF2-40B4-BE49-F238E27FC236}">
                <a16:creationId xmlns:a16="http://schemas.microsoft.com/office/drawing/2014/main" id="{E3805DE1-A94E-42F9-84A5-C2700DCB1DE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78698F-8FA1-4014-84EA-33081376E0A0}"/>
              </a:ext>
            </a:extLst>
          </p:cNvPr>
          <p:cNvSpPr>
            <a:spLocks noGrp="1"/>
          </p:cNvSpPr>
          <p:nvPr>
            <p:ph type="sldNum" sz="quarter" idx="12"/>
          </p:nvPr>
        </p:nvSpPr>
        <p:spPr/>
        <p:txBody>
          <a:bodyPr/>
          <a:lstStyle/>
          <a:p>
            <a:fld id="{31C0BC07-B8EC-4728-BC81-6023FFD086E2}" type="slidenum">
              <a:rPr lang="es-MX" smtClean="0"/>
              <a:t>‹Nº›</a:t>
            </a:fld>
            <a:endParaRPr lang="es-MX"/>
          </a:p>
        </p:txBody>
      </p:sp>
    </p:spTree>
    <p:extLst>
      <p:ext uri="{BB962C8B-B14F-4D97-AF65-F5344CB8AC3E}">
        <p14:creationId xmlns:p14="http://schemas.microsoft.com/office/powerpoint/2010/main" val="36399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D418F9-E166-4C1D-AC9A-FB97BEE4605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EACDC60-BE4A-4522-B94A-EE3EF1108C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096FFCA-FB45-4A93-9C94-E57695CDB1AE}"/>
              </a:ext>
            </a:extLst>
          </p:cNvPr>
          <p:cNvSpPr>
            <a:spLocks noGrp="1"/>
          </p:cNvSpPr>
          <p:nvPr>
            <p:ph type="dt" sz="half" idx="10"/>
          </p:nvPr>
        </p:nvSpPr>
        <p:spPr/>
        <p:txBody>
          <a:bodyPr/>
          <a:lstStyle/>
          <a:p>
            <a:fld id="{BD6110E9-C54A-4130-A182-B42278859E32}" type="datetimeFigureOut">
              <a:rPr lang="es-MX" smtClean="0"/>
              <a:t>11/12/20</a:t>
            </a:fld>
            <a:endParaRPr lang="es-MX"/>
          </a:p>
        </p:txBody>
      </p:sp>
      <p:sp>
        <p:nvSpPr>
          <p:cNvPr id="5" name="Marcador de pie de página 4">
            <a:extLst>
              <a:ext uri="{FF2B5EF4-FFF2-40B4-BE49-F238E27FC236}">
                <a16:creationId xmlns:a16="http://schemas.microsoft.com/office/drawing/2014/main" id="{9825AD43-0BD5-404F-AF98-41524453ED5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E4C4BA3-CAB8-4971-BF72-D21D7B493F35}"/>
              </a:ext>
            </a:extLst>
          </p:cNvPr>
          <p:cNvSpPr>
            <a:spLocks noGrp="1"/>
          </p:cNvSpPr>
          <p:nvPr>
            <p:ph type="sldNum" sz="quarter" idx="12"/>
          </p:nvPr>
        </p:nvSpPr>
        <p:spPr/>
        <p:txBody>
          <a:bodyPr/>
          <a:lstStyle/>
          <a:p>
            <a:fld id="{31C0BC07-B8EC-4728-BC81-6023FFD086E2}" type="slidenum">
              <a:rPr lang="es-MX" smtClean="0"/>
              <a:t>‹Nº›</a:t>
            </a:fld>
            <a:endParaRPr lang="es-MX"/>
          </a:p>
        </p:txBody>
      </p:sp>
    </p:spTree>
    <p:extLst>
      <p:ext uri="{BB962C8B-B14F-4D97-AF65-F5344CB8AC3E}">
        <p14:creationId xmlns:p14="http://schemas.microsoft.com/office/powerpoint/2010/main" val="4071023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F0FEE-62E7-417E-B697-2A079EDD0E9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9565A3E-ABAE-41EA-87E3-6DD598DCFF6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E12E1957-6C18-402A-9CFA-CE6A5B69FF0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B6AD83AA-5412-4F41-8A4D-4B595C5742B4}"/>
              </a:ext>
            </a:extLst>
          </p:cNvPr>
          <p:cNvSpPr>
            <a:spLocks noGrp="1"/>
          </p:cNvSpPr>
          <p:nvPr>
            <p:ph type="dt" sz="half" idx="10"/>
          </p:nvPr>
        </p:nvSpPr>
        <p:spPr/>
        <p:txBody>
          <a:bodyPr/>
          <a:lstStyle/>
          <a:p>
            <a:fld id="{BD6110E9-C54A-4130-A182-B42278859E32}" type="datetimeFigureOut">
              <a:rPr lang="es-MX" smtClean="0"/>
              <a:t>11/12/20</a:t>
            </a:fld>
            <a:endParaRPr lang="es-MX"/>
          </a:p>
        </p:txBody>
      </p:sp>
      <p:sp>
        <p:nvSpPr>
          <p:cNvPr id="6" name="Marcador de pie de página 5">
            <a:extLst>
              <a:ext uri="{FF2B5EF4-FFF2-40B4-BE49-F238E27FC236}">
                <a16:creationId xmlns:a16="http://schemas.microsoft.com/office/drawing/2014/main" id="{B4289A91-B415-44AE-9E81-0162FF4E308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60F0C6D-DDF3-4C68-83F1-A6E85EADF1DA}"/>
              </a:ext>
            </a:extLst>
          </p:cNvPr>
          <p:cNvSpPr>
            <a:spLocks noGrp="1"/>
          </p:cNvSpPr>
          <p:nvPr>
            <p:ph type="sldNum" sz="quarter" idx="12"/>
          </p:nvPr>
        </p:nvSpPr>
        <p:spPr/>
        <p:txBody>
          <a:bodyPr/>
          <a:lstStyle/>
          <a:p>
            <a:fld id="{31C0BC07-B8EC-4728-BC81-6023FFD086E2}" type="slidenum">
              <a:rPr lang="es-MX" smtClean="0"/>
              <a:t>‹Nº›</a:t>
            </a:fld>
            <a:endParaRPr lang="es-MX"/>
          </a:p>
        </p:txBody>
      </p:sp>
    </p:spTree>
    <p:extLst>
      <p:ext uri="{BB962C8B-B14F-4D97-AF65-F5344CB8AC3E}">
        <p14:creationId xmlns:p14="http://schemas.microsoft.com/office/powerpoint/2010/main" val="382319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04CD55-C3A2-4D7A-A961-F98454C91C7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1BFF862-5EB5-4C98-8DC9-EE699C1D17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56BAC34-BFFA-41BC-842C-BC771ACC1EB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A7B26082-FF07-4A0D-A463-B52A70B944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90EF3F3-B9A2-4851-8CBF-D3561F7C1CB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4E144692-12A1-4599-9F97-54099EA70A85}"/>
              </a:ext>
            </a:extLst>
          </p:cNvPr>
          <p:cNvSpPr>
            <a:spLocks noGrp="1"/>
          </p:cNvSpPr>
          <p:nvPr>
            <p:ph type="dt" sz="half" idx="10"/>
          </p:nvPr>
        </p:nvSpPr>
        <p:spPr/>
        <p:txBody>
          <a:bodyPr/>
          <a:lstStyle/>
          <a:p>
            <a:fld id="{BD6110E9-C54A-4130-A182-B42278859E32}" type="datetimeFigureOut">
              <a:rPr lang="es-MX" smtClean="0"/>
              <a:t>11/12/20</a:t>
            </a:fld>
            <a:endParaRPr lang="es-MX"/>
          </a:p>
        </p:txBody>
      </p:sp>
      <p:sp>
        <p:nvSpPr>
          <p:cNvPr id="8" name="Marcador de pie de página 7">
            <a:extLst>
              <a:ext uri="{FF2B5EF4-FFF2-40B4-BE49-F238E27FC236}">
                <a16:creationId xmlns:a16="http://schemas.microsoft.com/office/drawing/2014/main" id="{C15EF1B5-7839-4877-9505-867D8ECC40A8}"/>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7D15F578-C3D1-4680-9183-F593E7DF954F}"/>
              </a:ext>
            </a:extLst>
          </p:cNvPr>
          <p:cNvSpPr>
            <a:spLocks noGrp="1"/>
          </p:cNvSpPr>
          <p:nvPr>
            <p:ph type="sldNum" sz="quarter" idx="12"/>
          </p:nvPr>
        </p:nvSpPr>
        <p:spPr/>
        <p:txBody>
          <a:bodyPr/>
          <a:lstStyle/>
          <a:p>
            <a:fld id="{31C0BC07-B8EC-4728-BC81-6023FFD086E2}" type="slidenum">
              <a:rPr lang="es-MX" smtClean="0"/>
              <a:t>‹Nº›</a:t>
            </a:fld>
            <a:endParaRPr lang="es-MX"/>
          </a:p>
        </p:txBody>
      </p:sp>
    </p:spTree>
    <p:extLst>
      <p:ext uri="{BB962C8B-B14F-4D97-AF65-F5344CB8AC3E}">
        <p14:creationId xmlns:p14="http://schemas.microsoft.com/office/powerpoint/2010/main" val="221452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C692A4-2AD8-4C54-8884-3292A958AE9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BCF57ADA-F5C7-4374-A040-531FEE6692D2}"/>
              </a:ext>
            </a:extLst>
          </p:cNvPr>
          <p:cNvSpPr>
            <a:spLocks noGrp="1"/>
          </p:cNvSpPr>
          <p:nvPr>
            <p:ph type="dt" sz="half" idx="10"/>
          </p:nvPr>
        </p:nvSpPr>
        <p:spPr/>
        <p:txBody>
          <a:bodyPr/>
          <a:lstStyle/>
          <a:p>
            <a:fld id="{BD6110E9-C54A-4130-A182-B42278859E32}" type="datetimeFigureOut">
              <a:rPr lang="es-MX" smtClean="0"/>
              <a:t>11/12/20</a:t>
            </a:fld>
            <a:endParaRPr lang="es-MX"/>
          </a:p>
        </p:txBody>
      </p:sp>
      <p:sp>
        <p:nvSpPr>
          <p:cNvPr id="4" name="Marcador de pie de página 3">
            <a:extLst>
              <a:ext uri="{FF2B5EF4-FFF2-40B4-BE49-F238E27FC236}">
                <a16:creationId xmlns:a16="http://schemas.microsoft.com/office/drawing/2014/main" id="{56627FB6-239A-4494-9741-D392FF2A47DA}"/>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F2AFC31A-6267-44D6-8D13-2F8C25CAC5FB}"/>
              </a:ext>
            </a:extLst>
          </p:cNvPr>
          <p:cNvSpPr>
            <a:spLocks noGrp="1"/>
          </p:cNvSpPr>
          <p:nvPr>
            <p:ph type="sldNum" sz="quarter" idx="12"/>
          </p:nvPr>
        </p:nvSpPr>
        <p:spPr/>
        <p:txBody>
          <a:bodyPr/>
          <a:lstStyle/>
          <a:p>
            <a:fld id="{31C0BC07-B8EC-4728-BC81-6023FFD086E2}" type="slidenum">
              <a:rPr lang="es-MX" smtClean="0"/>
              <a:t>‹Nº›</a:t>
            </a:fld>
            <a:endParaRPr lang="es-MX"/>
          </a:p>
        </p:txBody>
      </p:sp>
    </p:spTree>
    <p:extLst>
      <p:ext uri="{BB962C8B-B14F-4D97-AF65-F5344CB8AC3E}">
        <p14:creationId xmlns:p14="http://schemas.microsoft.com/office/powerpoint/2010/main" val="22777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99EEFB1-8172-4AA5-9B2F-AB9EF225B116}"/>
              </a:ext>
            </a:extLst>
          </p:cNvPr>
          <p:cNvSpPr>
            <a:spLocks noGrp="1"/>
          </p:cNvSpPr>
          <p:nvPr>
            <p:ph type="dt" sz="half" idx="10"/>
          </p:nvPr>
        </p:nvSpPr>
        <p:spPr/>
        <p:txBody>
          <a:bodyPr/>
          <a:lstStyle/>
          <a:p>
            <a:fld id="{BD6110E9-C54A-4130-A182-B42278859E32}" type="datetimeFigureOut">
              <a:rPr lang="es-MX" smtClean="0"/>
              <a:t>11/12/20</a:t>
            </a:fld>
            <a:endParaRPr lang="es-MX"/>
          </a:p>
        </p:txBody>
      </p:sp>
      <p:sp>
        <p:nvSpPr>
          <p:cNvPr id="3" name="Marcador de pie de página 2">
            <a:extLst>
              <a:ext uri="{FF2B5EF4-FFF2-40B4-BE49-F238E27FC236}">
                <a16:creationId xmlns:a16="http://schemas.microsoft.com/office/drawing/2014/main" id="{9B8842C1-A9A4-4442-B54B-F45332E91BA4}"/>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E8FFC3A1-C676-4450-95FC-36CA402F13C3}"/>
              </a:ext>
            </a:extLst>
          </p:cNvPr>
          <p:cNvSpPr>
            <a:spLocks noGrp="1"/>
          </p:cNvSpPr>
          <p:nvPr>
            <p:ph type="sldNum" sz="quarter" idx="12"/>
          </p:nvPr>
        </p:nvSpPr>
        <p:spPr/>
        <p:txBody>
          <a:bodyPr/>
          <a:lstStyle/>
          <a:p>
            <a:fld id="{31C0BC07-B8EC-4728-BC81-6023FFD086E2}" type="slidenum">
              <a:rPr lang="es-MX" smtClean="0"/>
              <a:t>‹Nº›</a:t>
            </a:fld>
            <a:endParaRPr lang="es-MX"/>
          </a:p>
        </p:txBody>
      </p:sp>
    </p:spTree>
    <p:extLst>
      <p:ext uri="{BB962C8B-B14F-4D97-AF65-F5344CB8AC3E}">
        <p14:creationId xmlns:p14="http://schemas.microsoft.com/office/powerpoint/2010/main" val="1421395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CBC123-1122-4D14-A388-D5CDBED39F8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EC4CFF9-BBC1-4763-BD7B-041005AC0E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83F8E195-A9B0-412E-8287-00B76FA63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1B5E526-A3EF-4F14-8662-70CF4DA0A3C6}"/>
              </a:ext>
            </a:extLst>
          </p:cNvPr>
          <p:cNvSpPr>
            <a:spLocks noGrp="1"/>
          </p:cNvSpPr>
          <p:nvPr>
            <p:ph type="dt" sz="half" idx="10"/>
          </p:nvPr>
        </p:nvSpPr>
        <p:spPr/>
        <p:txBody>
          <a:bodyPr/>
          <a:lstStyle/>
          <a:p>
            <a:fld id="{BD6110E9-C54A-4130-A182-B42278859E32}" type="datetimeFigureOut">
              <a:rPr lang="es-MX" smtClean="0"/>
              <a:t>11/12/20</a:t>
            </a:fld>
            <a:endParaRPr lang="es-MX"/>
          </a:p>
        </p:txBody>
      </p:sp>
      <p:sp>
        <p:nvSpPr>
          <p:cNvPr id="6" name="Marcador de pie de página 5">
            <a:extLst>
              <a:ext uri="{FF2B5EF4-FFF2-40B4-BE49-F238E27FC236}">
                <a16:creationId xmlns:a16="http://schemas.microsoft.com/office/drawing/2014/main" id="{AC45B970-B06A-424E-9BB0-8464B8AD5B1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D8D8BD0-B0B0-4F19-A819-3112ECCD8F8E}"/>
              </a:ext>
            </a:extLst>
          </p:cNvPr>
          <p:cNvSpPr>
            <a:spLocks noGrp="1"/>
          </p:cNvSpPr>
          <p:nvPr>
            <p:ph type="sldNum" sz="quarter" idx="12"/>
          </p:nvPr>
        </p:nvSpPr>
        <p:spPr/>
        <p:txBody>
          <a:bodyPr/>
          <a:lstStyle/>
          <a:p>
            <a:fld id="{31C0BC07-B8EC-4728-BC81-6023FFD086E2}" type="slidenum">
              <a:rPr lang="es-MX" smtClean="0"/>
              <a:t>‹Nº›</a:t>
            </a:fld>
            <a:endParaRPr lang="es-MX"/>
          </a:p>
        </p:txBody>
      </p:sp>
    </p:spTree>
    <p:extLst>
      <p:ext uri="{BB962C8B-B14F-4D97-AF65-F5344CB8AC3E}">
        <p14:creationId xmlns:p14="http://schemas.microsoft.com/office/powerpoint/2010/main" val="12827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C8018F-98D6-43A6-95A6-96DB36155D1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4615573-E1C9-4DE8-8823-6FBA839CF0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76803B3F-BEE7-4594-8C75-B958169D6D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1BC0A8B-9F41-4E29-B905-75E1921132E1}"/>
              </a:ext>
            </a:extLst>
          </p:cNvPr>
          <p:cNvSpPr>
            <a:spLocks noGrp="1"/>
          </p:cNvSpPr>
          <p:nvPr>
            <p:ph type="dt" sz="half" idx="10"/>
          </p:nvPr>
        </p:nvSpPr>
        <p:spPr/>
        <p:txBody>
          <a:bodyPr/>
          <a:lstStyle/>
          <a:p>
            <a:fld id="{BD6110E9-C54A-4130-A182-B42278859E32}" type="datetimeFigureOut">
              <a:rPr lang="es-MX" smtClean="0"/>
              <a:t>11/12/20</a:t>
            </a:fld>
            <a:endParaRPr lang="es-MX"/>
          </a:p>
        </p:txBody>
      </p:sp>
      <p:sp>
        <p:nvSpPr>
          <p:cNvPr id="6" name="Marcador de pie de página 5">
            <a:extLst>
              <a:ext uri="{FF2B5EF4-FFF2-40B4-BE49-F238E27FC236}">
                <a16:creationId xmlns:a16="http://schemas.microsoft.com/office/drawing/2014/main" id="{1E06EB6E-45B5-4AE8-A843-19979B15D40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539D0FB-BE3E-4B86-8293-68567A1E36AB}"/>
              </a:ext>
            </a:extLst>
          </p:cNvPr>
          <p:cNvSpPr>
            <a:spLocks noGrp="1"/>
          </p:cNvSpPr>
          <p:nvPr>
            <p:ph type="sldNum" sz="quarter" idx="12"/>
          </p:nvPr>
        </p:nvSpPr>
        <p:spPr/>
        <p:txBody>
          <a:bodyPr/>
          <a:lstStyle/>
          <a:p>
            <a:fld id="{31C0BC07-B8EC-4728-BC81-6023FFD086E2}" type="slidenum">
              <a:rPr lang="es-MX" smtClean="0"/>
              <a:t>‹Nº›</a:t>
            </a:fld>
            <a:endParaRPr lang="es-MX"/>
          </a:p>
        </p:txBody>
      </p:sp>
    </p:spTree>
    <p:extLst>
      <p:ext uri="{BB962C8B-B14F-4D97-AF65-F5344CB8AC3E}">
        <p14:creationId xmlns:p14="http://schemas.microsoft.com/office/powerpoint/2010/main" val="675567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otGrid">
          <a:fgClr>
            <a:srgbClr val="E1F4FF"/>
          </a:fgClr>
          <a:bgClr>
            <a:schemeClr val="bg1"/>
          </a:bgClr>
        </a:patt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9FD7776-1DE1-4F1B-B284-5DC310276F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8DD1734-E688-43F5-8354-6404113242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867BA00-EDA5-4850-B083-27F7A47536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110E9-C54A-4130-A182-B42278859E32}" type="datetimeFigureOut">
              <a:rPr lang="es-MX" smtClean="0"/>
              <a:t>11/12/20</a:t>
            </a:fld>
            <a:endParaRPr lang="es-MX"/>
          </a:p>
        </p:txBody>
      </p:sp>
      <p:sp>
        <p:nvSpPr>
          <p:cNvPr id="5" name="Marcador de pie de página 4">
            <a:extLst>
              <a:ext uri="{FF2B5EF4-FFF2-40B4-BE49-F238E27FC236}">
                <a16:creationId xmlns:a16="http://schemas.microsoft.com/office/drawing/2014/main" id="{7B7C0FF4-6CCB-4FA1-9AFB-7BAA17C8AF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D7856A80-74EC-4752-AB4C-E64592B16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0BC07-B8EC-4728-BC81-6023FFD086E2}" type="slidenum">
              <a:rPr lang="es-MX" smtClean="0"/>
              <a:t>‹Nº›</a:t>
            </a:fld>
            <a:endParaRPr lang="es-MX"/>
          </a:p>
        </p:txBody>
      </p:sp>
    </p:spTree>
    <p:extLst>
      <p:ext uri="{BB962C8B-B14F-4D97-AF65-F5344CB8AC3E}">
        <p14:creationId xmlns:p14="http://schemas.microsoft.com/office/powerpoint/2010/main" val="973432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image" Target="../media/image39.emf"/><Relationship Id="rId3" Type="http://schemas.openxmlformats.org/officeDocument/2006/relationships/image" Target="../media/image28.png"/><Relationship Id="rId7" Type="http://schemas.openxmlformats.org/officeDocument/2006/relationships/image" Target="../media/image33.emf"/><Relationship Id="rId12" Type="http://schemas.openxmlformats.org/officeDocument/2006/relationships/image" Target="../media/image38.em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2.emf"/><Relationship Id="rId11" Type="http://schemas.openxmlformats.org/officeDocument/2006/relationships/image" Target="../media/image37.emf"/><Relationship Id="rId5" Type="http://schemas.microsoft.com/office/2007/relationships/hdphoto" Target="../media/hdphoto1.wdp"/><Relationship Id="rId10" Type="http://schemas.openxmlformats.org/officeDocument/2006/relationships/image" Target="../media/image36.emf"/><Relationship Id="rId4" Type="http://schemas.openxmlformats.org/officeDocument/2006/relationships/image" Target="../media/image29.png"/><Relationship Id="rId9" Type="http://schemas.openxmlformats.org/officeDocument/2006/relationships/image" Target="../media/image35.emf"/><Relationship Id="rId14" Type="http://schemas.openxmlformats.org/officeDocument/2006/relationships/image" Target="../media/image40.emf"/></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18" Type="http://schemas.openxmlformats.org/officeDocument/2006/relationships/image" Target="../media/image22.emf"/><Relationship Id="rId26" Type="http://schemas.microsoft.com/office/2007/relationships/hdphoto" Target="../media/hdphoto1.wdp"/><Relationship Id="rId3" Type="http://schemas.openxmlformats.org/officeDocument/2006/relationships/image" Target="../media/image7.emf"/><Relationship Id="rId21" Type="http://schemas.openxmlformats.org/officeDocument/2006/relationships/image" Target="../media/image25.emf"/><Relationship Id="rId7" Type="http://schemas.openxmlformats.org/officeDocument/2006/relationships/image" Target="../media/image11.emf"/><Relationship Id="rId12" Type="http://schemas.openxmlformats.org/officeDocument/2006/relationships/image" Target="../media/image16.emf"/><Relationship Id="rId17" Type="http://schemas.openxmlformats.org/officeDocument/2006/relationships/image" Target="../media/image21.emf"/><Relationship Id="rId25" Type="http://schemas.openxmlformats.org/officeDocument/2006/relationships/image" Target="../media/image29.png"/><Relationship Id="rId2" Type="http://schemas.openxmlformats.org/officeDocument/2006/relationships/image" Target="../media/image6.jpeg"/><Relationship Id="rId16" Type="http://schemas.openxmlformats.org/officeDocument/2006/relationships/image" Target="../media/image20.emf"/><Relationship Id="rId20"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10.emf"/><Relationship Id="rId11" Type="http://schemas.openxmlformats.org/officeDocument/2006/relationships/image" Target="../media/image15.emf"/><Relationship Id="rId24" Type="http://schemas.openxmlformats.org/officeDocument/2006/relationships/image" Target="../media/image28.png"/><Relationship Id="rId5" Type="http://schemas.openxmlformats.org/officeDocument/2006/relationships/image" Target="../media/image9.emf"/><Relationship Id="rId15" Type="http://schemas.openxmlformats.org/officeDocument/2006/relationships/image" Target="../media/image19.emf"/><Relationship Id="rId23" Type="http://schemas.openxmlformats.org/officeDocument/2006/relationships/image" Target="../media/image27.emf"/><Relationship Id="rId10" Type="http://schemas.openxmlformats.org/officeDocument/2006/relationships/image" Target="../media/image14.emf"/><Relationship Id="rId19" Type="http://schemas.openxmlformats.org/officeDocument/2006/relationships/image" Target="../media/image23.emf"/><Relationship Id="rId4" Type="http://schemas.openxmlformats.org/officeDocument/2006/relationships/image" Target="../media/image8.emf"/><Relationship Id="rId9" Type="http://schemas.openxmlformats.org/officeDocument/2006/relationships/image" Target="../media/image13.emf"/><Relationship Id="rId14" Type="http://schemas.openxmlformats.org/officeDocument/2006/relationships/image" Target="../media/image18.emf"/><Relationship Id="rId22" Type="http://schemas.openxmlformats.org/officeDocument/2006/relationships/image" Target="../media/image26.emf"/></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18" Type="http://schemas.openxmlformats.org/officeDocument/2006/relationships/image" Target="../media/image23.emf"/><Relationship Id="rId3" Type="http://schemas.openxmlformats.org/officeDocument/2006/relationships/image" Target="../media/image8.emf"/><Relationship Id="rId21" Type="http://schemas.openxmlformats.org/officeDocument/2006/relationships/image" Target="../media/image26.emf"/><Relationship Id="rId7" Type="http://schemas.openxmlformats.org/officeDocument/2006/relationships/image" Target="../media/image12.emf"/><Relationship Id="rId12" Type="http://schemas.openxmlformats.org/officeDocument/2006/relationships/image" Target="../media/image17.emf"/><Relationship Id="rId17" Type="http://schemas.openxmlformats.org/officeDocument/2006/relationships/image" Target="../media/image22.emf"/><Relationship Id="rId25" Type="http://schemas.microsoft.com/office/2007/relationships/hdphoto" Target="../media/hdphoto1.wdp"/><Relationship Id="rId2" Type="http://schemas.openxmlformats.org/officeDocument/2006/relationships/image" Target="../media/image6.jpeg"/><Relationship Id="rId16" Type="http://schemas.openxmlformats.org/officeDocument/2006/relationships/image" Target="../media/image21.emf"/><Relationship Id="rId20"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11.emf"/><Relationship Id="rId11" Type="http://schemas.openxmlformats.org/officeDocument/2006/relationships/image" Target="../media/image16.emf"/><Relationship Id="rId24" Type="http://schemas.openxmlformats.org/officeDocument/2006/relationships/image" Target="../media/image29.png"/><Relationship Id="rId5" Type="http://schemas.openxmlformats.org/officeDocument/2006/relationships/image" Target="../media/image10.emf"/><Relationship Id="rId15" Type="http://schemas.openxmlformats.org/officeDocument/2006/relationships/image" Target="../media/image20.emf"/><Relationship Id="rId23" Type="http://schemas.openxmlformats.org/officeDocument/2006/relationships/image" Target="../media/image28.png"/><Relationship Id="rId10" Type="http://schemas.openxmlformats.org/officeDocument/2006/relationships/image" Target="../media/image15.emf"/><Relationship Id="rId19" Type="http://schemas.openxmlformats.org/officeDocument/2006/relationships/image" Target="../media/image24.emf"/><Relationship Id="rId4" Type="http://schemas.openxmlformats.org/officeDocument/2006/relationships/image" Target="../media/image9.emf"/><Relationship Id="rId9" Type="http://schemas.openxmlformats.org/officeDocument/2006/relationships/image" Target="../media/image14.emf"/><Relationship Id="rId14" Type="http://schemas.openxmlformats.org/officeDocument/2006/relationships/image" Target="../media/image19.emf"/><Relationship Id="rId22" Type="http://schemas.openxmlformats.org/officeDocument/2006/relationships/image" Target="../media/image27.emf"/></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jpe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1.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11;p15">
            <a:extLst>
              <a:ext uri="{FF2B5EF4-FFF2-40B4-BE49-F238E27FC236}">
                <a16:creationId xmlns:a16="http://schemas.microsoft.com/office/drawing/2014/main" id="{64B63151-E678-49B2-81E5-E2B19B86B950}"/>
              </a:ext>
            </a:extLst>
          </p:cNvPr>
          <p:cNvGrpSpPr/>
          <p:nvPr/>
        </p:nvGrpSpPr>
        <p:grpSpPr>
          <a:xfrm>
            <a:off x="1882459" y="1216242"/>
            <a:ext cx="8427080" cy="4425516"/>
            <a:chOff x="998285" y="748678"/>
            <a:chExt cx="7147440" cy="3188965"/>
          </a:xfrm>
        </p:grpSpPr>
        <p:sp>
          <p:nvSpPr>
            <p:cNvPr id="5" name="Google Shape;112;p15">
              <a:extLst>
                <a:ext uri="{FF2B5EF4-FFF2-40B4-BE49-F238E27FC236}">
                  <a16:creationId xmlns:a16="http://schemas.microsoft.com/office/drawing/2014/main" id="{AAC7D475-CB85-40FE-9EAA-F42098F112BB}"/>
                </a:ext>
              </a:extLst>
            </p:cNvPr>
            <p:cNvSpPr/>
            <p:nvPr/>
          </p:nvSpPr>
          <p:spPr>
            <a:xfrm flipH="1">
              <a:off x="1452705" y="1006327"/>
              <a:ext cx="6238545" cy="2675101"/>
            </a:xfrm>
            <a:custGeom>
              <a:avLst/>
              <a:gdLst/>
              <a:ahLst/>
              <a:cxnLst/>
              <a:rect l="l" t="t" r="r" b="b"/>
              <a:pathLst>
                <a:path w="50690" h="57622" extrusionOk="0">
                  <a:moveTo>
                    <a:pt x="0" y="1"/>
                  </a:moveTo>
                  <a:lnTo>
                    <a:pt x="0" y="57621"/>
                  </a:lnTo>
                  <a:lnTo>
                    <a:pt x="50690" y="57621"/>
                  </a:lnTo>
                  <a:lnTo>
                    <a:pt x="50690" y="1"/>
                  </a:lnTo>
                  <a:close/>
                </a:path>
              </a:pathLst>
            </a:custGeom>
            <a:solidFill>
              <a:srgbClr val="FFFFFF"/>
            </a:solidFill>
            <a:ln>
              <a:no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Google Shape;113;p15">
              <a:extLst>
                <a:ext uri="{FF2B5EF4-FFF2-40B4-BE49-F238E27FC236}">
                  <a16:creationId xmlns:a16="http://schemas.microsoft.com/office/drawing/2014/main" id="{897376D5-B4A7-4F49-88D1-6E4824B806E6}"/>
                </a:ext>
              </a:extLst>
            </p:cNvPr>
            <p:cNvSpPr/>
            <p:nvPr/>
          </p:nvSpPr>
          <p:spPr>
            <a:xfrm rot="1799926" flipH="1">
              <a:off x="6893326" y="1039683"/>
              <a:ext cx="1253186" cy="332626"/>
            </a:xfrm>
            <a:custGeom>
              <a:avLst/>
              <a:gdLst/>
              <a:ahLst/>
              <a:cxnLst/>
              <a:rect l="l" t="t" r="r" b="b"/>
              <a:pathLst>
                <a:path w="27424" h="7279" extrusionOk="0">
                  <a:moveTo>
                    <a:pt x="416" y="1"/>
                  </a:moveTo>
                  <a:lnTo>
                    <a:pt x="416" y="209"/>
                  </a:lnTo>
                  <a:cubicBezTo>
                    <a:pt x="554" y="324"/>
                    <a:pt x="670" y="440"/>
                    <a:pt x="786" y="602"/>
                  </a:cubicBezTo>
                  <a:cubicBezTo>
                    <a:pt x="1063" y="971"/>
                    <a:pt x="832" y="1017"/>
                    <a:pt x="624" y="1272"/>
                  </a:cubicBezTo>
                  <a:cubicBezTo>
                    <a:pt x="0" y="2080"/>
                    <a:pt x="924" y="2265"/>
                    <a:pt x="1224" y="2496"/>
                  </a:cubicBezTo>
                  <a:cubicBezTo>
                    <a:pt x="462" y="3513"/>
                    <a:pt x="1224" y="4044"/>
                    <a:pt x="1479" y="4483"/>
                  </a:cubicBezTo>
                  <a:cubicBezTo>
                    <a:pt x="762" y="4645"/>
                    <a:pt x="416" y="4599"/>
                    <a:pt x="993" y="5430"/>
                  </a:cubicBezTo>
                  <a:cubicBezTo>
                    <a:pt x="1086" y="5569"/>
                    <a:pt x="1317" y="5638"/>
                    <a:pt x="1271" y="5823"/>
                  </a:cubicBezTo>
                  <a:cubicBezTo>
                    <a:pt x="1248" y="6008"/>
                    <a:pt x="878" y="6123"/>
                    <a:pt x="786" y="6308"/>
                  </a:cubicBezTo>
                  <a:cubicBezTo>
                    <a:pt x="924" y="6447"/>
                    <a:pt x="1063" y="6539"/>
                    <a:pt x="1224" y="6632"/>
                  </a:cubicBezTo>
                  <a:cubicBezTo>
                    <a:pt x="1040" y="6886"/>
                    <a:pt x="809" y="7094"/>
                    <a:pt x="531" y="7279"/>
                  </a:cubicBezTo>
                  <a:lnTo>
                    <a:pt x="27077" y="7279"/>
                  </a:lnTo>
                  <a:cubicBezTo>
                    <a:pt x="27054" y="7232"/>
                    <a:pt x="27031" y="7209"/>
                    <a:pt x="27008" y="7186"/>
                  </a:cubicBezTo>
                  <a:cubicBezTo>
                    <a:pt x="27355" y="7001"/>
                    <a:pt x="26615" y="6701"/>
                    <a:pt x="26592" y="6493"/>
                  </a:cubicBezTo>
                  <a:cubicBezTo>
                    <a:pt x="26592" y="6239"/>
                    <a:pt x="27054" y="6146"/>
                    <a:pt x="27216" y="6008"/>
                  </a:cubicBezTo>
                  <a:cubicBezTo>
                    <a:pt x="27193" y="5823"/>
                    <a:pt x="27031" y="5777"/>
                    <a:pt x="26939" y="5638"/>
                  </a:cubicBezTo>
                  <a:cubicBezTo>
                    <a:pt x="26846" y="5500"/>
                    <a:pt x="26893" y="5476"/>
                    <a:pt x="26916" y="5315"/>
                  </a:cubicBezTo>
                  <a:cubicBezTo>
                    <a:pt x="26939" y="5176"/>
                    <a:pt x="27008" y="5269"/>
                    <a:pt x="26962" y="5107"/>
                  </a:cubicBezTo>
                  <a:cubicBezTo>
                    <a:pt x="26916" y="4991"/>
                    <a:pt x="26800" y="4899"/>
                    <a:pt x="26662" y="4876"/>
                  </a:cubicBezTo>
                  <a:cubicBezTo>
                    <a:pt x="26754" y="4622"/>
                    <a:pt x="27193" y="4599"/>
                    <a:pt x="27262" y="4367"/>
                  </a:cubicBezTo>
                  <a:cubicBezTo>
                    <a:pt x="27332" y="4206"/>
                    <a:pt x="27031" y="4044"/>
                    <a:pt x="26985" y="3905"/>
                  </a:cubicBezTo>
                  <a:cubicBezTo>
                    <a:pt x="26893" y="3651"/>
                    <a:pt x="27216" y="3605"/>
                    <a:pt x="27193" y="3420"/>
                  </a:cubicBezTo>
                  <a:cubicBezTo>
                    <a:pt x="27193" y="3305"/>
                    <a:pt x="26846" y="3189"/>
                    <a:pt x="26754" y="3120"/>
                  </a:cubicBezTo>
                  <a:cubicBezTo>
                    <a:pt x="27008" y="2773"/>
                    <a:pt x="27424" y="2658"/>
                    <a:pt x="27193" y="2196"/>
                  </a:cubicBezTo>
                  <a:cubicBezTo>
                    <a:pt x="27124" y="2034"/>
                    <a:pt x="26985" y="1918"/>
                    <a:pt x="27031" y="1711"/>
                  </a:cubicBezTo>
                  <a:cubicBezTo>
                    <a:pt x="27054" y="1549"/>
                    <a:pt x="27193" y="1526"/>
                    <a:pt x="27239" y="1410"/>
                  </a:cubicBezTo>
                  <a:cubicBezTo>
                    <a:pt x="27332" y="1133"/>
                    <a:pt x="26893" y="948"/>
                    <a:pt x="26939" y="671"/>
                  </a:cubicBezTo>
                  <a:cubicBezTo>
                    <a:pt x="26985" y="371"/>
                    <a:pt x="27239" y="209"/>
                    <a:pt x="27424" y="1"/>
                  </a:cubicBezTo>
                  <a:close/>
                </a:path>
              </a:pathLst>
            </a:custGeom>
            <a:solidFill>
              <a:srgbClr val="FFBF7E">
                <a:alpha val="68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Google Shape;114;p15">
              <a:extLst>
                <a:ext uri="{FF2B5EF4-FFF2-40B4-BE49-F238E27FC236}">
                  <a16:creationId xmlns:a16="http://schemas.microsoft.com/office/drawing/2014/main" id="{86DC2A84-AE7C-42AB-B038-DF3C6522F3B2}"/>
                </a:ext>
              </a:extLst>
            </p:cNvPr>
            <p:cNvSpPr/>
            <p:nvPr/>
          </p:nvSpPr>
          <p:spPr>
            <a:xfrm rot="1799926" flipH="1">
              <a:off x="997498" y="3314012"/>
              <a:ext cx="1253186" cy="332626"/>
            </a:xfrm>
            <a:custGeom>
              <a:avLst/>
              <a:gdLst/>
              <a:ahLst/>
              <a:cxnLst/>
              <a:rect l="l" t="t" r="r" b="b"/>
              <a:pathLst>
                <a:path w="27424" h="7279" extrusionOk="0">
                  <a:moveTo>
                    <a:pt x="416" y="1"/>
                  </a:moveTo>
                  <a:lnTo>
                    <a:pt x="416" y="209"/>
                  </a:lnTo>
                  <a:cubicBezTo>
                    <a:pt x="554" y="324"/>
                    <a:pt x="670" y="440"/>
                    <a:pt x="786" y="602"/>
                  </a:cubicBezTo>
                  <a:cubicBezTo>
                    <a:pt x="1063" y="971"/>
                    <a:pt x="832" y="1017"/>
                    <a:pt x="624" y="1272"/>
                  </a:cubicBezTo>
                  <a:cubicBezTo>
                    <a:pt x="0" y="2080"/>
                    <a:pt x="924" y="2265"/>
                    <a:pt x="1224" y="2496"/>
                  </a:cubicBezTo>
                  <a:cubicBezTo>
                    <a:pt x="462" y="3513"/>
                    <a:pt x="1224" y="4044"/>
                    <a:pt x="1479" y="4483"/>
                  </a:cubicBezTo>
                  <a:cubicBezTo>
                    <a:pt x="762" y="4645"/>
                    <a:pt x="416" y="4599"/>
                    <a:pt x="993" y="5430"/>
                  </a:cubicBezTo>
                  <a:cubicBezTo>
                    <a:pt x="1086" y="5569"/>
                    <a:pt x="1317" y="5638"/>
                    <a:pt x="1271" y="5823"/>
                  </a:cubicBezTo>
                  <a:cubicBezTo>
                    <a:pt x="1248" y="6008"/>
                    <a:pt x="878" y="6123"/>
                    <a:pt x="786" y="6308"/>
                  </a:cubicBezTo>
                  <a:cubicBezTo>
                    <a:pt x="924" y="6447"/>
                    <a:pt x="1063" y="6539"/>
                    <a:pt x="1224" y="6632"/>
                  </a:cubicBezTo>
                  <a:cubicBezTo>
                    <a:pt x="1040" y="6886"/>
                    <a:pt x="809" y="7094"/>
                    <a:pt x="531" y="7279"/>
                  </a:cubicBezTo>
                  <a:lnTo>
                    <a:pt x="27077" y="7279"/>
                  </a:lnTo>
                  <a:cubicBezTo>
                    <a:pt x="27054" y="7232"/>
                    <a:pt x="27031" y="7209"/>
                    <a:pt x="27008" y="7186"/>
                  </a:cubicBezTo>
                  <a:cubicBezTo>
                    <a:pt x="27355" y="7001"/>
                    <a:pt x="26615" y="6701"/>
                    <a:pt x="26592" y="6493"/>
                  </a:cubicBezTo>
                  <a:cubicBezTo>
                    <a:pt x="26592" y="6239"/>
                    <a:pt x="27054" y="6146"/>
                    <a:pt x="27216" y="6008"/>
                  </a:cubicBezTo>
                  <a:cubicBezTo>
                    <a:pt x="27193" y="5823"/>
                    <a:pt x="27031" y="5777"/>
                    <a:pt x="26939" y="5638"/>
                  </a:cubicBezTo>
                  <a:cubicBezTo>
                    <a:pt x="26846" y="5500"/>
                    <a:pt x="26893" y="5476"/>
                    <a:pt x="26916" y="5315"/>
                  </a:cubicBezTo>
                  <a:cubicBezTo>
                    <a:pt x="26939" y="5176"/>
                    <a:pt x="27008" y="5269"/>
                    <a:pt x="26962" y="5107"/>
                  </a:cubicBezTo>
                  <a:cubicBezTo>
                    <a:pt x="26916" y="4991"/>
                    <a:pt x="26800" y="4899"/>
                    <a:pt x="26662" y="4876"/>
                  </a:cubicBezTo>
                  <a:cubicBezTo>
                    <a:pt x="26754" y="4622"/>
                    <a:pt x="27193" y="4599"/>
                    <a:pt x="27262" y="4367"/>
                  </a:cubicBezTo>
                  <a:cubicBezTo>
                    <a:pt x="27332" y="4206"/>
                    <a:pt x="27031" y="4044"/>
                    <a:pt x="26985" y="3905"/>
                  </a:cubicBezTo>
                  <a:cubicBezTo>
                    <a:pt x="26893" y="3651"/>
                    <a:pt x="27216" y="3605"/>
                    <a:pt x="27193" y="3420"/>
                  </a:cubicBezTo>
                  <a:cubicBezTo>
                    <a:pt x="27193" y="3305"/>
                    <a:pt x="26846" y="3189"/>
                    <a:pt x="26754" y="3120"/>
                  </a:cubicBezTo>
                  <a:cubicBezTo>
                    <a:pt x="27008" y="2773"/>
                    <a:pt x="27424" y="2658"/>
                    <a:pt x="27193" y="2196"/>
                  </a:cubicBezTo>
                  <a:cubicBezTo>
                    <a:pt x="27124" y="2034"/>
                    <a:pt x="26985" y="1918"/>
                    <a:pt x="27031" y="1711"/>
                  </a:cubicBezTo>
                  <a:cubicBezTo>
                    <a:pt x="27054" y="1549"/>
                    <a:pt x="27193" y="1526"/>
                    <a:pt x="27239" y="1410"/>
                  </a:cubicBezTo>
                  <a:cubicBezTo>
                    <a:pt x="27332" y="1133"/>
                    <a:pt x="26893" y="948"/>
                    <a:pt x="26939" y="671"/>
                  </a:cubicBezTo>
                  <a:cubicBezTo>
                    <a:pt x="26985" y="371"/>
                    <a:pt x="27239" y="209"/>
                    <a:pt x="27424" y="1"/>
                  </a:cubicBezTo>
                  <a:close/>
                </a:path>
              </a:pathLst>
            </a:custGeom>
            <a:solidFill>
              <a:srgbClr val="FFBF7E">
                <a:alpha val="68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1 Título">
            <a:extLst>
              <a:ext uri="{FF2B5EF4-FFF2-40B4-BE49-F238E27FC236}">
                <a16:creationId xmlns:a16="http://schemas.microsoft.com/office/drawing/2014/main" id="{AA4821E5-EA45-4E13-AEE6-1A6028D0ECA9}"/>
              </a:ext>
            </a:extLst>
          </p:cNvPr>
          <p:cNvSpPr>
            <a:spLocks noGrp="1"/>
          </p:cNvSpPr>
          <p:nvPr>
            <p:ph type="ctrTitle"/>
          </p:nvPr>
        </p:nvSpPr>
        <p:spPr>
          <a:xfrm>
            <a:off x="2139157" y="4324058"/>
            <a:ext cx="7913687" cy="2387600"/>
          </a:xfrm>
        </p:spPr>
        <p:txBody>
          <a:bodyPr rtlCol="0">
            <a:normAutofit fontScale="90000"/>
          </a:bodyPr>
          <a:lstStyle/>
          <a:p>
            <a:pPr fontAlgn="auto">
              <a:lnSpc>
                <a:spcPct val="150000"/>
              </a:lnSpc>
              <a:spcAft>
                <a:spcPts val="0"/>
              </a:spcAft>
              <a:defRPr/>
            </a:pPr>
            <a:r>
              <a:rPr lang="es-MX" sz="4900" b="1" dirty="0">
                <a:solidFill>
                  <a:srgbClr val="C00000"/>
                </a:solidFill>
                <a:latin typeface="Century Gothic" pitchFamily="34" charset="0"/>
              </a:rPr>
              <a:t>UNIDAD 8  </a:t>
            </a:r>
            <a:br>
              <a:rPr lang="es-MX" sz="4900" b="1" dirty="0">
                <a:solidFill>
                  <a:srgbClr val="C00000"/>
                </a:solidFill>
                <a:latin typeface="Century Gothic" pitchFamily="34" charset="0"/>
              </a:rPr>
            </a:br>
            <a:r>
              <a:rPr lang="es-MX" sz="4900" b="1" dirty="0">
                <a:solidFill>
                  <a:srgbClr val="C00000"/>
                </a:solidFill>
                <a:latin typeface="Century Gothic" pitchFamily="34" charset="0"/>
              </a:rPr>
              <a:t> LOS ADJETIVOS</a:t>
            </a:r>
            <a:br>
              <a:rPr lang="es-MX" sz="4900" b="1" dirty="0">
                <a:solidFill>
                  <a:srgbClr val="C00000"/>
                </a:solidFill>
                <a:latin typeface="Century Gothic" pitchFamily="34" charset="0"/>
              </a:rPr>
            </a:br>
            <a:br>
              <a:rPr lang="es-MX" b="1" dirty="0">
                <a:latin typeface="Century Gothic" pitchFamily="34" charset="0"/>
              </a:rPr>
            </a:br>
            <a:endParaRPr lang="es-MX" sz="3100" dirty="0">
              <a:latin typeface="Century Gothic" pitchFamily="34" charset="0"/>
            </a:endParaRPr>
          </a:p>
        </p:txBody>
      </p:sp>
      <p:sp>
        <p:nvSpPr>
          <p:cNvPr id="9" name="CuadroTexto 7">
            <a:extLst>
              <a:ext uri="{FF2B5EF4-FFF2-40B4-BE49-F238E27FC236}">
                <a16:creationId xmlns:a16="http://schemas.microsoft.com/office/drawing/2014/main" id="{254A8ED1-43AC-44BF-8C42-B79A4663B78A}"/>
              </a:ext>
            </a:extLst>
          </p:cNvPr>
          <p:cNvSpPr txBox="1">
            <a:spLocks noChangeArrowheads="1"/>
          </p:cNvSpPr>
          <p:nvPr/>
        </p:nvSpPr>
        <p:spPr bwMode="auto">
          <a:xfrm>
            <a:off x="3690937" y="2040734"/>
            <a:ext cx="48101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7000"/>
              </a:lnSpc>
              <a:spcBef>
                <a:spcPct val="0"/>
              </a:spcBef>
              <a:spcAft>
                <a:spcPts val="800"/>
              </a:spcAft>
              <a:buClrTx/>
              <a:buSzTx/>
              <a:buFontTx/>
              <a:buNone/>
              <a:tabLst/>
              <a:defRPr/>
            </a:pPr>
            <a:r>
              <a:rPr kumimoji="0" lang="es-MX" altLang="es-MX" sz="4400" b="1" i="0" u="none" strike="noStrike" kern="1200" cap="none" spc="0" normalizeH="0" baseline="0" noProof="0" dirty="0">
                <a:ln>
                  <a:noFill/>
                </a:ln>
                <a:solidFill>
                  <a:srgbClr val="0070C0"/>
                </a:solidFill>
                <a:effectLst/>
                <a:uLnTx/>
                <a:uFillTx/>
                <a:latin typeface="Century Gothic" panose="020B0502020202020204" pitchFamily="34" charset="0"/>
                <a:ea typeface="Calibri" panose="020F0502020204030204" pitchFamily="34" charset="0"/>
                <a:cs typeface="Times New Roman" panose="02020603050405020304" pitchFamily="18" charset="0"/>
              </a:rPr>
              <a:t>GRIEGO 1</a:t>
            </a:r>
          </a:p>
        </p:txBody>
      </p:sp>
      <p:pic>
        <p:nvPicPr>
          <p:cNvPr id="10" name="Google Shape;177;p35">
            <a:extLst>
              <a:ext uri="{FF2B5EF4-FFF2-40B4-BE49-F238E27FC236}">
                <a16:creationId xmlns:a16="http://schemas.microsoft.com/office/drawing/2014/main" id="{A3FC5649-8609-4969-BF06-D254367E1462}"/>
              </a:ext>
            </a:extLst>
          </p:cNvPr>
          <p:cNvPicPr preferRelativeResize="0"/>
          <p:nvPr/>
        </p:nvPicPr>
        <p:blipFill>
          <a:blip r:embed="rId2">
            <a:alphaModFix/>
          </a:blip>
          <a:stretch>
            <a:fillRect/>
          </a:stretch>
        </p:blipFill>
        <p:spPr>
          <a:xfrm>
            <a:off x="2383000" y="1571807"/>
            <a:ext cx="719505" cy="758825"/>
          </a:xfrm>
          <a:prstGeom prst="rect">
            <a:avLst/>
          </a:prstGeom>
          <a:noFill/>
          <a:ln>
            <a:noFill/>
          </a:ln>
        </p:spPr>
      </p:pic>
      <p:pic>
        <p:nvPicPr>
          <p:cNvPr id="11" name="Google Shape;137;p17">
            <a:extLst>
              <a:ext uri="{FF2B5EF4-FFF2-40B4-BE49-F238E27FC236}">
                <a16:creationId xmlns:a16="http://schemas.microsoft.com/office/drawing/2014/main" id="{C750B416-C7B5-4E5B-98E0-AEBAA93C3605}"/>
              </a:ext>
            </a:extLst>
          </p:cNvPr>
          <p:cNvPicPr preferRelativeResize="0"/>
          <p:nvPr/>
        </p:nvPicPr>
        <p:blipFill>
          <a:blip r:embed="rId3">
            <a:alphaModFix/>
          </a:blip>
          <a:stretch>
            <a:fillRect/>
          </a:stretch>
        </p:blipFill>
        <p:spPr>
          <a:xfrm rot="13117608">
            <a:off x="174388" y="3255797"/>
            <a:ext cx="842075" cy="3986200"/>
          </a:xfrm>
          <a:prstGeom prst="rect">
            <a:avLst/>
          </a:prstGeom>
          <a:noFill/>
          <a:ln>
            <a:noFill/>
          </a:ln>
          <a:effectLst>
            <a:outerShdw blurRad="157163" dist="47625" dir="3180000" algn="bl" rotWithShape="0">
              <a:srgbClr val="000000">
                <a:alpha val="14000"/>
              </a:srgbClr>
            </a:outerShdw>
          </a:effectLst>
        </p:spPr>
      </p:pic>
      <p:pic>
        <p:nvPicPr>
          <p:cNvPr id="12" name="Google Shape;161;p19">
            <a:extLst>
              <a:ext uri="{FF2B5EF4-FFF2-40B4-BE49-F238E27FC236}">
                <a16:creationId xmlns:a16="http://schemas.microsoft.com/office/drawing/2014/main" id="{035FFB5C-E04E-4963-BF15-8D4B8B191C98}"/>
              </a:ext>
            </a:extLst>
          </p:cNvPr>
          <p:cNvPicPr preferRelativeResize="0"/>
          <p:nvPr/>
        </p:nvPicPr>
        <p:blipFill rotWithShape="1">
          <a:blip r:embed="rId4">
            <a:alphaModFix/>
          </a:blip>
          <a:srcRect/>
          <a:stretch/>
        </p:blipFill>
        <p:spPr>
          <a:xfrm rot="2700000" flipH="1">
            <a:off x="9629627" y="2196309"/>
            <a:ext cx="2770082" cy="296781"/>
          </a:xfrm>
          <a:prstGeom prst="rect">
            <a:avLst/>
          </a:prstGeom>
          <a:noFill/>
          <a:ln>
            <a:noFill/>
          </a:ln>
          <a:effectLst>
            <a:outerShdw blurRad="142875" dist="47625" dir="3180000" algn="bl" rotWithShape="0">
              <a:srgbClr val="000000">
                <a:alpha val="14000"/>
              </a:srgbClr>
            </a:outerShdw>
          </a:effectLst>
        </p:spPr>
      </p:pic>
      <p:pic>
        <p:nvPicPr>
          <p:cNvPr id="13" name="Google Shape;160;p19">
            <a:extLst>
              <a:ext uri="{FF2B5EF4-FFF2-40B4-BE49-F238E27FC236}">
                <a16:creationId xmlns:a16="http://schemas.microsoft.com/office/drawing/2014/main" id="{E7EA28F6-68A7-44CE-BEAF-AFBD7528D819}"/>
              </a:ext>
            </a:extLst>
          </p:cNvPr>
          <p:cNvPicPr preferRelativeResize="0"/>
          <p:nvPr/>
        </p:nvPicPr>
        <p:blipFill>
          <a:blip r:embed="rId5">
            <a:alphaModFix/>
            <a:biLevel thresh="75000"/>
          </a:blip>
          <a:stretch>
            <a:fillRect/>
          </a:stretch>
        </p:blipFill>
        <p:spPr>
          <a:xfrm rot="-3599999">
            <a:off x="10273779" y="3633317"/>
            <a:ext cx="1354500" cy="2083879"/>
          </a:xfrm>
          <a:prstGeom prst="rect">
            <a:avLst/>
          </a:prstGeom>
          <a:noFill/>
          <a:ln>
            <a:noFill/>
          </a:ln>
        </p:spPr>
      </p:pic>
      <p:pic>
        <p:nvPicPr>
          <p:cNvPr id="14" name="Google Shape;226;p25">
            <a:extLst>
              <a:ext uri="{FF2B5EF4-FFF2-40B4-BE49-F238E27FC236}">
                <a16:creationId xmlns:a16="http://schemas.microsoft.com/office/drawing/2014/main" id="{C3A4E380-B366-4758-9F89-540D069C8865}"/>
              </a:ext>
            </a:extLst>
          </p:cNvPr>
          <p:cNvPicPr preferRelativeResize="0"/>
          <p:nvPr/>
        </p:nvPicPr>
        <p:blipFill>
          <a:blip r:embed="rId6">
            <a:alphaModFix/>
          </a:blip>
          <a:stretch>
            <a:fillRect/>
          </a:stretch>
        </p:blipFill>
        <p:spPr>
          <a:xfrm rot="3048751">
            <a:off x="-292283" y="1597685"/>
            <a:ext cx="1333796" cy="2667593"/>
          </a:xfrm>
          <a:prstGeom prst="rect">
            <a:avLst/>
          </a:prstGeom>
          <a:noFill/>
          <a:ln>
            <a:noFill/>
          </a:ln>
          <a:effectLst>
            <a:outerShdw blurRad="157163" dist="47625" dir="3180000" algn="bl" rotWithShape="0">
              <a:srgbClr val="000000">
                <a:alpha val="14000"/>
              </a:srgbClr>
            </a:outerShdw>
          </a:effectLst>
        </p:spPr>
      </p:pic>
      <p:pic>
        <p:nvPicPr>
          <p:cNvPr id="15" name="Picture 2" descr="Instituto de Lideres Cristianos - Inicio | Facebook">
            <a:extLst>
              <a:ext uri="{FF2B5EF4-FFF2-40B4-BE49-F238E27FC236}">
                <a16:creationId xmlns:a16="http://schemas.microsoft.com/office/drawing/2014/main" id="{F099E573-5856-437F-AC28-A1F59C32490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627" b="12021"/>
          <a:stretch/>
        </p:blipFill>
        <p:spPr bwMode="auto">
          <a:xfrm>
            <a:off x="0" y="1"/>
            <a:ext cx="2381577" cy="103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484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nstituto de Lideres Cristianos - Inicio | Facebook">
            <a:extLst>
              <a:ext uri="{FF2B5EF4-FFF2-40B4-BE49-F238E27FC236}">
                <a16:creationId xmlns:a16="http://schemas.microsoft.com/office/drawing/2014/main" id="{BD3E6B9C-2BCC-49F3-B7D0-03A3CE91DC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27" b="12021"/>
          <a:stretch/>
        </p:blipFill>
        <p:spPr bwMode="auto">
          <a:xfrm>
            <a:off x="0" y="11431"/>
            <a:ext cx="2381577" cy="103163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oogle Shape;3178;p60">
            <a:extLst>
              <a:ext uri="{FF2B5EF4-FFF2-40B4-BE49-F238E27FC236}">
                <a16:creationId xmlns:a16="http://schemas.microsoft.com/office/drawing/2014/main" id="{5B6B26ED-E571-42A4-B174-BD360C6BFACE}"/>
              </a:ext>
            </a:extLst>
          </p:cNvPr>
          <p:cNvGrpSpPr/>
          <p:nvPr/>
        </p:nvGrpSpPr>
        <p:grpSpPr>
          <a:xfrm rot="21376162" flipH="1">
            <a:off x="3227742" y="17866"/>
            <a:ext cx="7007969" cy="1018759"/>
            <a:chOff x="4345425" y="2175475"/>
            <a:chExt cx="800750" cy="176025"/>
          </a:xfrm>
        </p:grpSpPr>
        <p:sp>
          <p:nvSpPr>
            <p:cNvPr id="6" name="Google Shape;3179;p60">
              <a:extLst>
                <a:ext uri="{FF2B5EF4-FFF2-40B4-BE49-F238E27FC236}">
                  <a16:creationId xmlns:a16="http://schemas.microsoft.com/office/drawing/2014/main" id="{EA637CEA-C5F7-4A1F-A8FF-F23544229DB4}"/>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Google Shape;3180;p60">
              <a:extLst>
                <a:ext uri="{FF2B5EF4-FFF2-40B4-BE49-F238E27FC236}">
                  <a16:creationId xmlns:a16="http://schemas.microsoft.com/office/drawing/2014/main" id="{26AAF454-056C-4E4D-AE8E-330E16114A2B}"/>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CuadroTexto 7">
            <a:extLst>
              <a:ext uri="{FF2B5EF4-FFF2-40B4-BE49-F238E27FC236}">
                <a16:creationId xmlns:a16="http://schemas.microsoft.com/office/drawing/2014/main" id="{BCAA134D-41BB-4010-811D-20FD78AA336C}"/>
              </a:ext>
            </a:extLst>
          </p:cNvPr>
          <p:cNvSpPr txBox="1"/>
          <p:nvPr/>
        </p:nvSpPr>
        <p:spPr>
          <a:xfrm>
            <a:off x="3222568" y="139959"/>
            <a:ext cx="722833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Presente activo indicativo de </a:t>
            </a:r>
            <a:r>
              <a:rPr lang="el-GR" sz="3600" b="1" dirty="0">
                <a:latin typeface="#Logos 8 Resource"/>
              </a:rPr>
              <a:t>εἰμί</a:t>
            </a:r>
            <a:endParaRPr kumimoji="0" lang="el-GR" sz="3600" b="0" i="0" u="none" strike="noStrike" kern="1200" cap="none" spc="0" normalizeH="0" baseline="0" noProof="0" dirty="0">
              <a:ln>
                <a:noFill/>
              </a:ln>
              <a:solidFill>
                <a:prstClr val="black"/>
              </a:solidFill>
              <a:effectLst/>
              <a:uLnTx/>
              <a:uFillTx/>
              <a:latin typeface="Calibri" panose="020F0502020204030204"/>
            </a:endParaRPr>
          </a:p>
        </p:txBody>
      </p:sp>
      <p:grpSp>
        <p:nvGrpSpPr>
          <p:cNvPr id="14" name="Google Shape;1385;p42">
            <a:extLst>
              <a:ext uri="{FF2B5EF4-FFF2-40B4-BE49-F238E27FC236}">
                <a16:creationId xmlns:a16="http://schemas.microsoft.com/office/drawing/2014/main" id="{09ADF3B9-9FFB-450A-8378-9143C53914EC}"/>
              </a:ext>
            </a:extLst>
          </p:cNvPr>
          <p:cNvGrpSpPr/>
          <p:nvPr/>
        </p:nvGrpSpPr>
        <p:grpSpPr>
          <a:xfrm rot="4436271">
            <a:off x="9874810" y="2289846"/>
            <a:ext cx="2928624" cy="358006"/>
            <a:chOff x="2142525" y="3876725"/>
            <a:chExt cx="2414850" cy="295200"/>
          </a:xfrm>
        </p:grpSpPr>
        <p:sp>
          <p:nvSpPr>
            <p:cNvPr id="15" name="Google Shape;1386;p42">
              <a:extLst>
                <a:ext uri="{FF2B5EF4-FFF2-40B4-BE49-F238E27FC236}">
                  <a16:creationId xmlns:a16="http://schemas.microsoft.com/office/drawing/2014/main" id="{C46068A4-A7C7-45D1-8C5D-5909554D4D42}"/>
                </a:ext>
              </a:extLst>
            </p:cNvPr>
            <p:cNvSpPr/>
            <p:nvPr/>
          </p:nvSpPr>
          <p:spPr>
            <a:xfrm>
              <a:off x="2147925" y="3884850"/>
              <a:ext cx="91075" cy="132625"/>
            </a:xfrm>
            <a:custGeom>
              <a:avLst/>
              <a:gdLst/>
              <a:ahLst/>
              <a:cxnLst/>
              <a:rect l="l" t="t" r="r" b="b"/>
              <a:pathLst>
                <a:path w="3643" h="5305" extrusionOk="0">
                  <a:moveTo>
                    <a:pt x="2786" y="1"/>
                  </a:moveTo>
                  <a:cubicBezTo>
                    <a:pt x="2678" y="1"/>
                    <a:pt x="2570" y="2"/>
                    <a:pt x="2462" y="4"/>
                  </a:cubicBezTo>
                  <a:cubicBezTo>
                    <a:pt x="992" y="94"/>
                    <a:pt x="208" y="897"/>
                    <a:pt x="118" y="2420"/>
                  </a:cubicBezTo>
                  <a:cubicBezTo>
                    <a:pt x="1" y="3961"/>
                    <a:pt x="659" y="4872"/>
                    <a:pt x="2101" y="5169"/>
                  </a:cubicBezTo>
                  <a:cubicBezTo>
                    <a:pt x="2498" y="5223"/>
                    <a:pt x="2894" y="5268"/>
                    <a:pt x="3282" y="5305"/>
                  </a:cubicBezTo>
                  <a:cubicBezTo>
                    <a:pt x="3174" y="3601"/>
                    <a:pt x="3291" y="1843"/>
                    <a:pt x="3643" y="22"/>
                  </a:cubicBezTo>
                  <a:cubicBezTo>
                    <a:pt x="3365" y="9"/>
                    <a:pt x="3079" y="1"/>
                    <a:pt x="2786" y="1"/>
                  </a:cubicBezTo>
                  <a:close/>
                </a:path>
              </a:pathLst>
            </a:custGeom>
            <a:solidFill>
              <a:srgbClr val="F7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87;p42">
              <a:extLst>
                <a:ext uri="{FF2B5EF4-FFF2-40B4-BE49-F238E27FC236}">
                  <a16:creationId xmlns:a16="http://schemas.microsoft.com/office/drawing/2014/main" id="{B1272010-BBAC-4A3D-BD6E-4BBA558DDE4C}"/>
                </a:ext>
              </a:extLst>
            </p:cNvPr>
            <p:cNvSpPr/>
            <p:nvPr/>
          </p:nvSpPr>
          <p:spPr>
            <a:xfrm>
              <a:off x="2227250" y="3885400"/>
              <a:ext cx="45775" cy="135000"/>
            </a:xfrm>
            <a:custGeom>
              <a:avLst/>
              <a:gdLst/>
              <a:ahLst/>
              <a:cxnLst/>
              <a:rect l="l" t="t" r="r" b="b"/>
              <a:pathLst>
                <a:path w="1831" h="5400" extrusionOk="0">
                  <a:moveTo>
                    <a:pt x="470" y="0"/>
                  </a:moveTo>
                  <a:cubicBezTo>
                    <a:pt x="118" y="1821"/>
                    <a:pt x="1" y="3579"/>
                    <a:pt x="109" y="5283"/>
                  </a:cubicBezTo>
                  <a:cubicBezTo>
                    <a:pt x="560" y="5337"/>
                    <a:pt x="1010" y="5373"/>
                    <a:pt x="1461" y="5400"/>
                  </a:cubicBezTo>
                  <a:cubicBezTo>
                    <a:pt x="1416" y="3669"/>
                    <a:pt x="1533" y="1902"/>
                    <a:pt x="1831" y="100"/>
                  </a:cubicBezTo>
                  <a:cubicBezTo>
                    <a:pt x="1389" y="54"/>
                    <a:pt x="938" y="18"/>
                    <a:pt x="470" y="0"/>
                  </a:cubicBezTo>
                  <a:close/>
                </a:path>
              </a:pathLst>
            </a:custGeom>
            <a:solidFill>
              <a:srgbClr val="D7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88;p42">
              <a:extLst>
                <a:ext uri="{FF2B5EF4-FFF2-40B4-BE49-F238E27FC236}">
                  <a16:creationId xmlns:a16="http://schemas.microsoft.com/office/drawing/2014/main" id="{2E81247C-9E66-46AE-AAEE-776C579CBE96}"/>
                </a:ext>
              </a:extLst>
            </p:cNvPr>
            <p:cNvSpPr/>
            <p:nvPr/>
          </p:nvSpPr>
          <p:spPr>
            <a:xfrm>
              <a:off x="2262625" y="3878875"/>
              <a:ext cx="121050" cy="159625"/>
            </a:xfrm>
            <a:custGeom>
              <a:avLst/>
              <a:gdLst/>
              <a:ahLst/>
              <a:cxnLst/>
              <a:rect l="l" t="t" r="r" b="b"/>
              <a:pathLst>
                <a:path w="4842" h="6385" extrusionOk="0">
                  <a:moveTo>
                    <a:pt x="3846" y="1837"/>
                  </a:moveTo>
                  <a:cubicBezTo>
                    <a:pt x="3853" y="1837"/>
                    <a:pt x="3860" y="1838"/>
                    <a:pt x="3868" y="1839"/>
                  </a:cubicBezTo>
                  <a:cubicBezTo>
                    <a:pt x="4075" y="1857"/>
                    <a:pt x="4156" y="2208"/>
                    <a:pt x="4111" y="2911"/>
                  </a:cubicBezTo>
                  <a:cubicBezTo>
                    <a:pt x="4129" y="3552"/>
                    <a:pt x="4010" y="3877"/>
                    <a:pt x="3754" y="3877"/>
                  </a:cubicBezTo>
                  <a:cubicBezTo>
                    <a:pt x="3747" y="3877"/>
                    <a:pt x="3740" y="3876"/>
                    <a:pt x="3733" y="3876"/>
                  </a:cubicBezTo>
                  <a:cubicBezTo>
                    <a:pt x="3561" y="3858"/>
                    <a:pt x="3471" y="3696"/>
                    <a:pt x="3453" y="3371"/>
                  </a:cubicBezTo>
                  <a:cubicBezTo>
                    <a:pt x="3471" y="3047"/>
                    <a:pt x="3489" y="2875"/>
                    <a:pt x="3489" y="2866"/>
                  </a:cubicBezTo>
                  <a:cubicBezTo>
                    <a:pt x="3533" y="2180"/>
                    <a:pt x="3652" y="1837"/>
                    <a:pt x="3846" y="1837"/>
                  </a:cubicBezTo>
                  <a:close/>
                  <a:moveTo>
                    <a:pt x="2439" y="1490"/>
                  </a:moveTo>
                  <a:cubicBezTo>
                    <a:pt x="2468" y="1490"/>
                    <a:pt x="2500" y="1504"/>
                    <a:pt x="2534" y="1532"/>
                  </a:cubicBezTo>
                  <a:cubicBezTo>
                    <a:pt x="2551" y="1524"/>
                    <a:pt x="2567" y="1520"/>
                    <a:pt x="2582" y="1520"/>
                  </a:cubicBezTo>
                  <a:cubicBezTo>
                    <a:pt x="2752" y="1520"/>
                    <a:pt x="2807" y="2039"/>
                    <a:pt x="2732" y="3083"/>
                  </a:cubicBezTo>
                  <a:cubicBezTo>
                    <a:pt x="2723" y="4084"/>
                    <a:pt x="2586" y="4589"/>
                    <a:pt x="2321" y="4589"/>
                  </a:cubicBezTo>
                  <a:cubicBezTo>
                    <a:pt x="2314" y="4589"/>
                    <a:pt x="2307" y="4589"/>
                    <a:pt x="2300" y="4588"/>
                  </a:cubicBezTo>
                  <a:cubicBezTo>
                    <a:pt x="2119" y="4579"/>
                    <a:pt x="2029" y="4318"/>
                    <a:pt x="2038" y="3813"/>
                  </a:cubicBezTo>
                  <a:cubicBezTo>
                    <a:pt x="2074" y="3308"/>
                    <a:pt x="2092" y="3056"/>
                    <a:pt x="2092" y="3038"/>
                  </a:cubicBezTo>
                  <a:cubicBezTo>
                    <a:pt x="2110" y="2695"/>
                    <a:pt x="2137" y="2380"/>
                    <a:pt x="2182" y="2109"/>
                  </a:cubicBezTo>
                  <a:cubicBezTo>
                    <a:pt x="2239" y="1695"/>
                    <a:pt x="2325" y="1490"/>
                    <a:pt x="2439" y="1490"/>
                  </a:cubicBezTo>
                  <a:close/>
                  <a:moveTo>
                    <a:pt x="961" y="1020"/>
                  </a:moveTo>
                  <a:cubicBezTo>
                    <a:pt x="977" y="1020"/>
                    <a:pt x="994" y="1026"/>
                    <a:pt x="1011" y="1037"/>
                  </a:cubicBezTo>
                  <a:cubicBezTo>
                    <a:pt x="1013" y="1036"/>
                    <a:pt x="1016" y="1036"/>
                    <a:pt x="1019" y="1036"/>
                  </a:cubicBezTo>
                  <a:cubicBezTo>
                    <a:pt x="1220" y="1036"/>
                    <a:pt x="1280" y="1659"/>
                    <a:pt x="1191" y="2920"/>
                  </a:cubicBezTo>
                  <a:cubicBezTo>
                    <a:pt x="1164" y="4156"/>
                    <a:pt x="1024" y="4778"/>
                    <a:pt x="760" y="4778"/>
                  </a:cubicBezTo>
                  <a:cubicBezTo>
                    <a:pt x="757" y="4778"/>
                    <a:pt x="753" y="4778"/>
                    <a:pt x="749" y="4777"/>
                  </a:cubicBezTo>
                  <a:cubicBezTo>
                    <a:pt x="578" y="4768"/>
                    <a:pt x="497" y="4444"/>
                    <a:pt x="506" y="3822"/>
                  </a:cubicBezTo>
                  <a:cubicBezTo>
                    <a:pt x="551" y="3209"/>
                    <a:pt x="569" y="2893"/>
                    <a:pt x="569" y="2875"/>
                  </a:cubicBezTo>
                  <a:cubicBezTo>
                    <a:pt x="651" y="1639"/>
                    <a:pt x="787" y="1020"/>
                    <a:pt x="961" y="1020"/>
                  </a:cubicBezTo>
                  <a:close/>
                  <a:moveTo>
                    <a:pt x="3609" y="4159"/>
                  </a:moveTo>
                  <a:cubicBezTo>
                    <a:pt x="3633" y="4159"/>
                    <a:pt x="3660" y="4161"/>
                    <a:pt x="3688" y="4164"/>
                  </a:cubicBezTo>
                  <a:cubicBezTo>
                    <a:pt x="3904" y="4191"/>
                    <a:pt x="4012" y="4309"/>
                    <a:pt x="3994" y="4516"/>
                  </a:cubicBezTo>
                  <a:cubicBezTo>
                    <a:pt x="3986" y="4714"/>
                    <a:pt x="3878" y="4805"/>
                    <a:pt x="3688" y="4805"/>
                  </a:cubicBezTo>
                  <a:cubicBezTo>
                    <a:pt x="3679" y="4805"/>
                    <a:pt x="3670" y="4805"/>
                    <a:pt x="3661" y="4804"/>
                  </a:cubicBezTo>
                  <a:cubicBezTo>
                    <a:pt x="3534" y="4795"/>
                    <a:pt x="3444" y="4732"/>
                    <a:pt x="3381" y="4624"/>
                  </a:cubicBezTo>
                  <a:cubicBezTo>
                    <a:pt x="3336" y="4543"/>
                    <a:pt x="3318" y="4480"/>
                    <a:pt x="3318" y="4426"/>
                  </a:cubicBezTo>
                  <a:cubicBezTo>
                    <a:pt x="3334" y="4244"/>
                    <a:pt x="3433" y="4159"/>
                    <a:pt x="3609" y="4159"/>
                  </a:cubicBezTo>
                  <a:close/>
                  <a:moveTo>
                    <a:pt x="1193" y="0"/>
                  </a:moveTo>
                  <a:cubicBezTo>
                    <a:pt x="966" y="0"/>
                    <a:pt x="719" y="42"/>
                    <a:pt x="452" y="126"/>
                  </a:cubicBezTo>
                  <a:cubicBezTo>
                    <a:pt x="434" y="207"/>
                    <a:pt x="416" y="279"/>
                    <a:pt x="416" y="361"/>
                  </a:cubicBezTo>
                  <a:cubicBezTo>
                    <a:pt x="118" y="2163"/>
                    <a:pt x="1" y="3930"/>
                    <a:pt x="46" y="5661"/>
                  </a:cubicBezTo>
                  <a:cubicBezTo>
                    <a:pt x="37" y="5751"/>
                    <a:pt x="37" y="5841"/>
                    <a:pt x="46" y="5931"/>
                  </a:cubicBezTo>
                  <a:cubicBezTo>
                    <a:pt x="376" y="6070"/>
                    <a:pt x="691" y="6139"/>
                    <a:pt x="991" y="6139"/>
                  </a:cubicBezTo>
                  <a:cubicBezTo>
                    <a:pt x="1200" y="6139"/>
                    <a:pt x="1401" y="6106"/>
                    <a:pt x="1596" y="6039"/>
                  </a:cubicBezTo>
                  <a:cubicBezTo>
                    <a:pt x="1886" y="6173"/>
                    <a:pt x="2179" y="6240"/>
                    <a:pt x="2475" y="6240"/>
                  </a:cubicBezTo>
                  <a:cubicBezTo>
                    <a:pt x="2677" y="6240"/>
                    <a:pt x="2879" y="6209"/>
                    <a:pt x="3084" y="6147"/>
                  </a:cubicBezTo>
                  <a:cubicBezTo>
                    <a:pt x="3292" y="6305"/>
                    <a:pt x="3525" y="6385"/>
                    <a:pt x="3784" y="6385"/>
                  </a:cubicBezTo>
                  <a:cubicBezTo>
                    <a:pt x="3986" y="6385"/>
                    <a:pt x="4203" y="6336"/>
                    <a:pt x="4436" y="6238"/>
                  </a:cubicBezTo>
                  <a:cubicBezTo>
                    <a:pt x="4418" y="5769"/>
                    <a:pt x="4418" y="5309"/>
                    <a:pt x="4418" y="4858"/>
                  </a:cubicBezTo>
                  <a:cubicBezTo>
                    <a:pt x="4427" y="3975"/>
                    <a:pt x="4481" y="3101"/>
                    <a:pt x="4580" y="2244"/>
                  </a:cubicBezTo>
                  <a:cubicBezTo>
                    <a:pt x="4652" y="1640"/>
                    <a:pt x="4733" y="1037"/>
                    <a:pt x="4841" y="433"/>
                  </a:cubicBezTo>
                  <a:cubicBezTo>
                    <a:pt x="4604" y="322"/>
                    <a:pt x="4342" y="266"/>
                    <a:pt x="4057" y="266"/>
                  </a:cubicBezTo>
                  <a:cubicBezTo>
                    <a:pt x="3877" y="266"/>
                    <a:pt x="3688" y="288"/>
                    <a:pt x="3489" y="333"/>
                  </a:cubicBezTo>
                  <a:cubicBezTo>
                    <a:pt x="3200" y="184"/>
                    <a:pt x="2913" y="108"/>
                    <a:pt x="2630" y="108"/>
                  </a:cubicBezTo>
                  <a:cubicBezTo>
                    <a:pt x="2419" y="108"/>
                    <a:pt x="2210" y="150"/>
                    <a:pt x="2002" y="234"/>
                  </a:cubicBezTo>
                  <a:cubicBezTo>
                    <a:pt x="1773" y="78"/>
                    <a:pt x="1502" y="0"/>
                    <a:pt x="1193" y="0"/>
                  </a:cubicBezTo>
                  <a:close/>
                </a:path>
              </a:pathLst>
            </a:custGeom>
            <a:solidFill>
              <a:srgbClr val="FCA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89;p42">
              <a:extLst>
                <a:ext uri="{FF2B5EF4-FFF2-40B4-BE49-F238E27FC236}">
                  <a16:creationId xmlns:a16="http://schemas.microsoft.com/office/drawing/2014/main" id="{261942D4-E433-4101-8DE9-420ADC9EA3F9}"/>
                </a:ext>
              </a:extLst>
            </p:cNvPr>
            <p:cNvSpPr/>
            <p:nvPr/>
          </p:nvSpPr>
          <p:spPr>
            <a:xfrm>
              <a:off x="2275025" y="3904375"/>
              <a:ext cx="91525" cy="94625"/>
            </a:xfrm>
            <a:custGeom>
              <a:avLst/>
              <a:gdLst/>
              <a:ahLst/>
              <a:cxnLst/>
              <a:rect l="l" t="t" r="r" b="b"/>
              <a:pathLst>
                <a:path w="3661" h="3785" extrusionOk="0">
                  <a:moveTo>
                    <a:pt x="3350" y="817"/>
                  </a:moveTo>
                  <a:cubicBezTo>
                    <a:pt x="3156" y="817"/>
                    <a:pt x="3037" y="1160"/>
                    <a:pt x="2993" y="1846"/>
                  </a:cubicBezTo>
                  <a:cubicBezTo>
                    <a:pt x="2993" y="1855"/>
                    <a:pt x="2975" y="2027"/>
                    <a:pt x="2957" y="2351"/>
                  </a:cubicBezTo>
                  <a:cubicBezTo>
                    <a:pt x="2975" y="2676"/>
                    <a:pt x="3065" y="2847"/>
                    <a:pt x="3237" y="2856"/>
                  </a:cubicBezTo>
                  <a:cubicBezTo>
                    <a:pt x="3244" y="2856"/>
                    <a:pt x="3251" y="2857"/>
                    <a:pt x="3258" y="2857"/>
                  </a:cubicBezTo>
                  <a:cubicBezTo>
                    <a:pt x="3514" y="2857"/>
                    <a:pt x="3633" y="2532"/>
                    <a:pt x="3615" y="1891"/>
                  </a:cubicBezTo>
                  <a:cubicBezTo>
                    <a:pt x="3660" y="1188"/>
                    <a:pt x="3579" y="837"/>
                    <a:pt x="3372" y="819"/>
                  </a:cubicBezTo>
                  <a:cubicBezTo>
                    <a:pt x="3364" y="818"/>
                    <a:pt x="3357" y="817"/>
                    <a:pt x="3350" y="817"/>
                  </a:cubicBezTo>
                  <a:close/>
                  <a:moveTo>
                    <a:pt x="1943" y="470"/>
                  </a:moveTo>
                  <a:cubicBezTo>
                    <a:pt x="1829" y="470"/>
                    <a:pt x="1743" y="675"/>
                    <a:pt x="1686" y="1089"/>
                  </a:cubicBezTo>
                  <a:cubicBezTo>
                    <a:pt x="1641" y="1360"/>
                    <a:pt x="1614" y="1675"/>
                    <a:pt x="1596" y="2018"/>
                  </a:cubicBezTo>
                  <a:cubicBezTo>
                    <a:pt x="1596" y="2036"/>
                    <a:pt x="1578" y="2288"/>
                    <a:pt x="1542" y="2793"/>
                  </a:cubicBezTo>
                  <a:cubicBezTo>
                    <a:pt x="1533" y="3298"/>
                    <a:pt x="1623" y="3559"/>
                    <a:pt x="1804" y="3568"/>
                  </a:cubicBezTo>
                  <a:cubicBezTo>
                    <a:pt x="1811" y="3569"/>
                    <a:pt x="1818" y="3569"/>
                    <a:pt x="1825" y="3569"/>
                  </a:cubicBezTo>
                  <a:cubicBezTo>
                    <a:pt x="2090" y="3569"/>
                    <a:pt x="2227" y="3064"/>
                    <a:pt x="2236" y="2063"/>
                  </a:cubicBezTo>
                  <a:cubicBezTo>
                    <a:pt x="2311" y="1019"/>
                    <a:pt x="2256" y="500"/>
                    <a:pt x="2086" y="500"/>
                  </a:cubicBezTo>
                  <a:cubicBezTo>
                    <a:pt x="2071" y="500"/>
                    <a:pt x="2055" y="504"/>
                    <a:pt x="2038" y="512"/>
                  </a:cubicBezTo>
                  <a:cubicBezTo>
                    <a:pt x="2004" y="484"/>
                    <a:pt x="1972" y="470"/>
                    <a:pt x="1943" y="470"/>
                  </a:cubicBezTo>
                  <a:close/>
                  <a:moveTo>
                    <a:pt x="465" y="0"/>
                  </a:moveTo>
                  <a:cubicBezTo>
                    <a:pt x="291" y="0"/>
                    <a:pt x="155" y="619"/>
                    <a:pt x="73" y="1855"/>
                  </a:cubicBezTo>
                  <a:cubicBezTo>
                    <a:pt x="73" y="1873"/>
                    <a:pt x="55" y="2189"/>
                    <a:pt x="10" y="2802"/>
                  </a:cubicBezTo>
                  <a:cubicBezTo>
                    <a:pt x="1" y="3424"/>
                    <a:pt x="82" y="3748"/>
                    <a:pt x="253" y="3757"/>
                  </a:cubicBezTo>
                  <a:cubicBezTo>
                    <a:pt x="257" y="3758"/>
                    <a:pt x="261" y="3758"/>
                    <a:pt x="264" y="3758"/>
                  </a:cubicBezTo>
                  <a:cubicBezTo>
                    <a:pt x="528" y="3758"/>
                    <a:pt x="668" y="3136"/>
                    <a:pt x="695" y="1900"/>
                  </a:cubicBezTo>
                  <a:cubicBezTo>
                    <a:pt x="784" y="639"/>
                    <a:pt x="724" y="16"/>
                    <a:pt x="523" y="16"/>
                  </a:cubicBezTo>
                  <a:cubicBezTo>
                    <a:pt x="520" y="16"/>
                    <a:pt x="517" y="16"/>
                    <a:pt x="515" y="17"/>
                  </a:cubicBezTo>
                  <a:cubicBezTo>
                    <a:pt x="498" y="6"/>
                    <a:pt x="481" y="0"/>
                    <a:pt x="465" y="0"/>
                  </a:cubicBezTo>
                  <a:close/>
                  <a:moveTo>
                    <a:pt x="3113" y="3139"/>
                  </a:moveTo>
                  <a:cubicBezTo>
                    <a:pt x="2937" y="3139"/>
                    <a:pt x="2838" y="3224"/>
                    <a:pt x="2822" y="3406"/>
                  </a:cubicBezTo>
                  <a:cubicBezTo>
                    <a:pt x="2822" y="3460"/>
                    <a:pt x="2840" y="3523"/>
                    <a:pt x="2885" y="3604"/>
                  </a:cubicBezTo>
                  <a:cubicBezTo>
                    <a:pt x="2948" y="3712"/>
                    <a:pt x="3038" y="3775"/>
                    <a:pt x="3165" y="3784"/>
                  </a:cubicBezTo>
                  <a:cubicBezTo>
                    <a:pt x="3174" y="3785"/>
                    <a:pt x="3183" y="3785"/>
                    <a:pt x="3192" y="3785"/>
                  </a:cubicBezTo>
                  <a:cubicBezTo>
                    <a:pt x="3382" y="3785"/>
                    <a:pt x="3490" y="3694"/>
                    <a:pt x="3498" y="3496"/>
                  </a:cubicBezTo>
                  <a:cubicBezTo>
                    <a:pt x="3516" y="3289"/>
                    <a:pt x="3408" y="3171"/>
                    <a:pt x="3192" y="3144"/>
                  </a:cubicBezTo>
                  <a:cubicBezTo>
                    <a:pt x="3164" y="3141"/>
                    <a:pt x="3137" y="3139"/>
                    <a:pt x="3113" y="3139"/>
                  </a:cubicBezTo>
                  <a:close/>
                </a:path>
              </a:pathLst>
            </a:custGeom>
            <a:solidFill>
              <a:srgbClr val="FFD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90;p42">
              <a:extLst>
                <a:ext uri="{FF2B5EF4-FFF2-40B4-BE49-F238E27FC236}">
                  <a16:creationId xmlns:a16="http://schemas.microsoft.com/office/drawing/2014/main" id="{4A3D2534-E283-4316-AFDD-4DD57F1159B5}"/>
                </a:ext>
              </a:extLst>
            </p:cNvPr>
            <p:cNvSpPr/>
            <p:nvPr/>
          </p:nvSpPr>
          <p:spPr>
            <a:xfrm>
              <a:off x="4200850" y="4019700"/>
              <a:ext cx="243175" cy="145150"/>
            </a:xfrm>
            <a:custGeom>
              <a:avLst/>
              <a:gdLst/>
              <a:ahLst/>
              <a:cxnLst/>
              <a:rect l="l" t="t" r="r" b="b"/>
              <a:pathLst>
                <a:path w="9727" h="5806" extrusionOk="0">
                  <a:moveTo>
                    <a:pt x="2290" y="1"/>
                  </a:moveTo>
                  <a:cubicBezTo>
                    <a:pt x="1821" y="289"/>
                    <a:pt x="1299" y="632"/>
                    <a:pt x="731" y="1019"/>
                  </a:cubicBezTo>
                  <a:cubicBezTo>
                    <a:pt x="334" y="1290"/>
                    <a:pt x="91" y="1506"/>
                    <a:pt x="1" y="1668"/>
                  </a:cubicBezTo>
                  <a:cubicBezTo>
                    <a:pt x="73" y="1767"/>
                    <a:pt x="325" y="1885"/>
                    <a:pt x="758" y="2029"/>
                  </a:cubicBezTo>
                  <a:cubicBezTo>
                    <a:pt x="1181" y="2164"/>
                    <a:pt x="1803" y="2371"/>
                    <a:pt x="2597" y="2669"/>
                  </a:cubicBezTo>
                  <a:cubicBezTo>
                    <a:pt x="3390" y="2939"/>
                    <a:pt x="4075" y="3128"/>
                    <a:pt x="4634" y="3237"/>
                  </a:cubicBezTo>
                  <a:cubicBezTo>
                    <a:pt x="3516" y="3489"/>
                    <a:pt x="2579" y="3696"/>
                    <a:pt x="1812" y="3832"/>
                  </a:cubicBezTo>
                  <a:cubicBezTo>
                    <a:pt x="1037" y="3967"/>
                    <a:pt x="559" y="4129"/>
                    <a:pt x="379" y="4318"/>
                  </a:cubicBezTo>
                  <a:cubicBezTo>
                    <a:pt x="343" y="4354"/>
                    <a:pt x="541" y="4598"/>
                    <a:pt x="992" y="5039"/>
                  </a:cubicBezTo>
                  <a:cubicBezTo>
                    <a:pt x="1443" y="5499"/>
                    <a:pt x="1740" y="5752"/>
                    <a:pt x="1894" y="5806"/>
                  </a:cubicBezTo>
                  <a:lnTo>
                    <a:pt x="9591" y="4399"/>
                  </a:lnTo>
                  <a:cubicBezTo>
                    <a:pt x="9195" y="3777"/>
                    <a:pt x="9240" y="3011"/>
                    <a:pt x="9727" y="2110"/>
                  </a:cubicBezTo>
                  <a:lnTo>
                    <a:pt x="2290" y="1"/>
                  </a:lnTo>
                  <a:close/>
                </a:path>
              </a:pathLst>
            </a:custGeom>
            <a:solidFill>
              <a:srgbClr val="DEA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91;p42">
              <a:extLst>
                <a:ext uri="{FF2B5EF4-FFF2-40B4-BE49-F238E27FC236}">
                  <a16:creationId xmlns:a16="http://schemas.microsoft.com/office/drawing/2014/main" id="{9F5BDFB9-2267-4F96-8CD3-3213A4D9C6A3}"/>
                </a:ext>
              </a:extLst>
            </p:cNvPr>
            <p:cNvSpPr/>
            <p:nvPr/>
          </p:nvSpPr>
          <p:spPr>
            <a:xfrm>
              <a:off x="4430700" y="4072425"/>
              <a:ext cx="121050" cy="57275"/>
            </a:xfrm>
            <a:custGeom>
              <a:avLst/>
              <a:gdLst/>
              <a:ahLst/>
              <a:cxnLst/>
              <a:rect l="l" t="t" r="r" b="b"/>
              <a:pathLst>
                <a:path w="4842" h="2291" extrusionOk="0">
                  <a:moveTo>
                    <a:pt x="533" y="1"/>
                  </a:moveTo>
                  <a:cubicBezTo>
                    <a:pt x="46" y="902"/>
                    <a:pt x="1" y="1668"/>
                    <a:pt x="397" y="2290"/>
                  </a:cubicBezTo>
                  <a:lnTo>
                    <a:pt x="4841" y="1164"/>
                  </a:lnTo>
                  <a:lnTo>
                    <a:pt x="533"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92;p42">
              <a:extLst>
                <a:ext uri="{FF2B5EF4-FFF2-40B4-BE49-F238E27FC236}">
                  <a16:creationId xmlns:a16="http://schemas.microsoft.com/office/drawing/2014/main" id="{43E73E60-1FBC-418A-A6FB-990D5823EB9A}"/>
                </a:ext>
              </a:extLst>
            </p:cNvPr>
            <p:cNvSpPr/>
            <p:nvPr/>
          </p:nvSpPr>
          <p:spPr>
            <a:xfrm>
              <a:off x="2373050" y="3934975"/>
              <a:ext cx="1943650" cy="192700"/>
            </a:xfrm>
            <a:custGeom>
              <a:avLst/>
              <a:gdLst/>
              <a:ahLst/>
              <a:cxnLst/>
              <a:rect l="l" t="t" r="r" b="b"/>
              <a:pathLst>
                <a:path w="77746" h="7708" extrusionOk="0">
                  <a:moveTo>
                    <a:pt x="1228" y="844"/>
                  </a:moveTo>
                  <a:cubicBezTo>
                    <a:pt x="1302" y="844"/>
                    <a:pt x="1386" y="857"/>
                    <a:pt x="1479" y="884"/>
                  </a:cubicBezTo>
                  <a:lnTo>
                    <a:pt x="17298" y="2020"/>
                  </a:lnTo>
                  <a:cubicBezTo>
                    <a:pt x="17605" y="2065"/>
                    <a:pt x="17749" y="2227"/>
                    <a:pt x="17731" y="2497"/>
                  </a:cubicBezTo>
                  <a:cubicBezTo>
                    <a:pt x="17722" y="2605"/>
                    <a:pt x="17686" y="2705"/>
                    <a:pt x="17632" y="2804"/>
                  </a:cubicBezTo>
                  <a:cubicBezTo>
                    <a:pt x="17551" y="2907"/>
                    <a:pt x="17447" y="2956"/>
                    <a:pt x="17318" y="2956"/>
                  </a:cubicBezTo>
                  <a:cubicBezTo>
                    <a:pt x="17289" y="2956"/>
                    <a:pt x="17258" y="2953"/>
                    <a:pt x="17226" y="2948"/>
                  </a:cubicBezTo>
                  <a:lnTo>
                    <a:pt x="1245" y="1839"/>
                  </a:lnTo>
                  <a:cubicBezTo>
                    <a:pt x="938" y="1785"/>
                    <a:pt x="794" y="1605"/>
                    <a:pt x="812" y="1307"/>
                  </a:cubicBezTo>
                  <a:cubicBezTo>
                    <a:pt x="833" y="1000"/>
                    <a:pt x="973" y="844"/>
                    <a:pt x="1228" y="844"/>
                  </a:cubicBezTo>
                  <a:close/>
                  <a:moveTo>
                    <a:pt x="18849" y="2164"/>
                  </a:moveTo>
                  <a:cubicBezTo>
                    <a:pt x="18912" y="2164"/>
                    <a:pt x="18981" y="2170"/>
                    <a:pt x="19056" y="2182"/>
                  </a:cubicBezTo>
                  <a:cubicBezTo>
                    <a:pt x="19489" y="2254"/>
                    <a:pt x="19696" y="2443"/>
                    <a:pt x="19669" y="2768"/>
                  </a:cubicBezTo>
                  <a:cubicBezTo>
                    <a:pt x="19653" y="3057"/>
                    <a:pt x="19469" y="3195"/>
                    <a:pt x="19119" y="3195"/>
                  </a:cubicBezTo>
                  <a:cubicBezTo>
                    <a:pt x="19088" y="3195"/>
                    <a:pt x="19055" y="3194"/>
                    <a:pt x="19020" y="3191"/>
                  </a:cubicBezTo>
                  <a:cubicBezTo>
                    <a:pt x="18741" y="3173"/>
                    <a:pt x="18533" y="3083"/>
                    <a:pt x="18416" y="2912"/>
                  </a:cubicBezTo>
                  <a:cubicBezTo>
                    <a:pt x="18362" y="2822"/>
                    <a:pt x="18335" y="2723"/>
                    <a:pt x="18344" y="2623"/>
                  </a:cubicBezTo>
                  <a:cubicBezTo>
                    <a:pt x="18359" y="2315"/>
                    <a:pt x="18531" y="2164"/>
                    <a:pt x="18849" y="2164"/>
                  </a:cubicBezTo>
                  <a:close/>
                  <a:moveTo>
                    <a:pt x="163" y="0"/>
                  </a:moveTo>
                  <a:cubicBezTo>
                    <a:pt x="64" y="857"/>
                    <a:pt x="10" y="1731"/>
                    <a:pt x="1" y="2614"/>
                  </a:cubicBezTo>
                  <a:lnTo>
                    <a:pt x="73491" y="7707"/>
                  </a:lnTo>
                  <a:cubicBezTo>
                    <a:pt x="73671" y="7509"/>
                    <a:pt x="74149" y="7356"/>
                    <a:pt x="74924" y="7221"/>
                  </a:cubicBezTo>
                  <a:cubicBezTo>
                    <a:pt x="75691" y="7085"/>
                    <a:pt x="76628" y="6878"/>
                    <a:pt x="77746" y="6626"/>
                  </a:cubicBezTo>
                  <a:cubicBezTo>
                    <a:pt x="77187" y="6517"/>
                    <a:pt x="76502" y="6328"/>
                    <a:pt x="75709" y="6058"/>
                  </a:cubicBezTo>
                  <a:cubicBezTo>
                    <a:pt x="74915" y="5760"/>
                    <a:pt x="74293" y="5553"/>
                    <a:pt x="73870" y="5418"/>
                  </a:cubicBezTo>
                  <a:cubicBezTo>
                    <a:pt x="73437" y="5274"/>
                    <a:pt x="73185" y="5156"/>
                    <a:pt x="73113" y="5057"/>
                  </a:cubicBezTo>
                  <a:lnTo>
                    <a:pt x="163" y="0"/>
                  </a:lnTo>
                  <a:close/>
                </a:path>
              </a:pathLst>
            </a:custGeom>
            <a:solidFill>
              <a:srgbClr val="EC8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93;p42">
              <a:extLst>
                <a:ext uri="{FF2B5EF4-FFF2-40B4-BE49-F238E27FC236}">
                  <a16:creationId xmlns:a16="http://schemas.microsoft.com/office/drawing/2014/main" id="{D9085804-0D11-4A8B-B8C6-DBA987F0F2FE}"/>
                </a:ext>
              </a:extLst>
            </p:cNvPr>
            <p:cNvSpPr/>
            <p:nvPr/>
          </p:nvSpPr>
          <p:spPr>
            <a:xfrm>
              <a:off x="2392900" y="3956075"/>
              <a:ext cx="472575" cy="58775"/>
            </a:xfrm>
            <a:custGeom>
              <a:avLst/>
              <a:gdLst/>
              <a:ahLst/>
              <a:cxnLst/>
              <a:rect l="l" t="t" r="r" b="b"/>
              <a:pathLst>
                <a:path w="18903" h="2351" extrusionOk="0">
                  <a:moveTo>
                    <a:pt x="434" y="0"/>
                  </a:moveTo>
                  <a:cubicBezTo>
                    <a:pt x="179" y="0"/>
                    <a:pt x="39" y="156"/>
                    <a:pt x="18" y="463"/>
                  </a:cubicBezTo>
                  <a:cubicBezTo>
                    <a:pt x="0" y="761"/>
                    <a:pt x="144" y="941"/>
                    <a:pt x="451" y="995"/>
                  </a:cubicBezTo>
                  <a:lnTo>
                    <a:pt x="16432" y="2104"/>
                  </a:lnTo>
                  <a:cubicBezTo>
                    <a:pt x="16464" y="2109"/>
                    <a:pt x="16495" y="2112"/>
                    <a:pt x="16524" y="2112"/>
                  </a:cubicBezTo>
                  <a:cubicBezTo>
                    <a:pt x="16653" y="2112"/>
                    <a:pt x="16757" y="2063"/>
                    <a:pt x="16838" y="1960"/>
                  </a:cubicBezTo>
                  <a:cubicBezTo>
                    <a:pt x="16892" y="1861"/>
                    <a:pt x="16928" y="1761"/>
                    <a:pt x="16937" y="1653"/>
                  </a:cubicBezTo>
                  <a:cubicBezTo>
                    <a:pt x="16955" y="1383"/>
                    <a:pt x="16811" y="1221"/>
                    <a:pt x="16495" y="1176"/>
                  </a:cubicBezTo>
                  <a:lnTo>
                    <a:pt x="685" y="40"/>
                  </a:lnTo>
                  <a:cubicBezTo>
                    <a:pt x="592" y="13"/>
                    <a:pt x="508" y="0"/>
                    <a:pt x="434" y="0"/>
                  </a:cubicBezTo>
                  <a:close/>
                  <a:moveTo>
                    <a:pt x="18055" y="1320"/>
                  </a:moveTo>
                  <a:cubicBezTo>
                    <a:pt x="17737" y="1320"/>
                    <a:pt x="17565" y="1471"/>
                    <a:pt x="17550" y="1779"/>
                  </a:cubicBezTo>
                  <a:cubicBezTo>
                    <a:pt x="17541" y="1879"/>
                    <a:pt x="17568" y="1978"/>
                    <a:pt x="17622" y="2068"/>
                  </a:cubicBezTo>
                  <a:cubicBezTo>
                    <a:pt x="17739" y="2239"/>
                    <a:pt x="17947" y="2329"/>
                    <a:pt x="18226" y="2347"/>
                  </a:cubicBezTo>
                  <a:cubicBezTo>
                    <a:pt x="18261" y="2350"/>
                    <a:pt x="18294" y="2351"/>
                    <a:pt x="18325" y="2351"/>
                  </a:cubicBezTo>
                  <a:cubicBezTo>
                    <a:pt x="18675" y="2351"/>
                    <a:pt x="18859" y="2213"/>
                    <a:pt x="18875" y="1924"/>
                  </a:cubicBezTo>
                  <a:cubicBezTo>
                    <a:pt x="18902" y="1599"/>
                    <a:pt x="18695" y="1410"/>
                    <a:pt x="18262" y="1338"/>
                  </a:cubicBezTo>
                  <a:cubicBezTo>
                    <a:pt x="18187" y="1326"/>
                    <a:pt x="18118" y="1320"/>
                    <a:pt x="18055" y="1320"/>
                  </a:cubicBezTo>
                  <a:close/>
                </a:path>
              </a:pathLst>
            </a:custGeom>
            <a:solidFill>
              <a:srgbClr val="FFB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94;p42">
              <a:extLst>
                <a:ext uri="{FF2B5EF4-FFF2-40B4-BE49-F238E27FC236}">
                  <a16:creationId xmlns:a16="http://schemas.microsoft.com/office/drawing/2014/main" id="{F34DE3E7-8A06-4CE9-BA06-BFD31EA57F15}"/>
                </a:ext>
              </a:extLst>
            </p:cNvPr>
            <p:cNvSpPr/>
            <p:nvPr/>
          </p:nvSpPr>
          <p:spPr>
            <a:xfrm>
              <a:off x="2373050" y="3889675"/>
              <a:ext cx="1885075" cy="275175"/>
            </a:xfrm>
            <a:custGeom>
              <a:avLst/>
              <a:gdLst/>
              <a:ahLst/>
              <a:cxnLst/>
              <a:rect l="l" t="t" r="r" b="b"/>
              <a:pathLst>
                <a:path w="75403" h="11007" extrusionOk="0">
                  <a:moveTo>
                    <a:pt x="424" y="1"/>
                  </a:moveTo>
                  <a:cubicBezTo>
                    <a:pt x="316" y="605"/>
                    <a:pt x="235" y="1208"/>
                    <a:pt x="163" y="1812"/>
                  </a:cubicBezTo>
                  <a:lnTo>
                    <a:pt x="73113" y="6869"/>
                  </a:lnTo>
                  <a:cubicBezTo>
                    <a:pt x="73203" y="6707"/>
                    <a:pt x="73446" y="6491"/>
                    <a:pt x="73843" y="6220"/>
                  </a:cubicBezTo>
                  <a:cubicBezTo>
                    <a:pt x="74411" y="5833"/>
                    <a:pt x="74933" y="5490"/>
                    <a:pt x="75402" y="5202"/>
                  </a:cubicBezTo>
                  <a:lnTo>
                    <a:pt x="424" y="1"/>
                  </a:lnTo>
                  <a:close/>
                  <a:moveTo>
                    <a:pt x="1" y="4426"/>
                  </a:moveTo>
                  <a:cubicBezTo>
                    <a:pt x="1" y="4877"/>
                    <a:pt x="1" y="5337"/>
                    <a:pt x="19" y="5806"/>
                  </a:cubicBezTo>
                  <a:lnTo>
                    <a:pt x="75006" y="11007"/>
                  </a:lnTo>
                  <a:cubicBezTo>
                    <a:pt x="74852" y="10953"/>
                    <a:pt x="74555" y="10700"/>
                    <a:pt x="74104" y="10240"/>
                  </a:cubicBezTo>
                  <a:cubicBezTo>
                    <a:pt x="73653" y="9799"/>
                    <a:pt x="73455" y="9555"/>
                    <a:pt x="73491" y="9519"/>
                  </a:cubicBezTo>
                  <a:lnTo>
                    <a:pt x="1" y="4426"/>
                  </a:lnTo>
                  <a:close/>
                </a:path>
              </a:pathLst>
            </a:custGeom>
            <a:solidFill>
              <a:srgbClr val="C45A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95;p42">
              <a:extLst>
                <a:ext uri="{FF2B5EF4-FFF2-40B4-BE49-F238E27FC236}">
                  <a16:creationId xmlns:a16="http://schemas.microsoft.com/office/drawing/2014/main" id="{86C0AD96-FD62-441B-937B-C2965D14CF71}"/>
                </a:ext>
              </a:extLst>
            </p:cNvPr>
            <p:cNvSpPr/>
            <p:nvPr/>
          </p:nvSpPr>
          <p:spPr>
            <a:xfrm>
              <a:off x="2142525" y="3876725"/>
              <a:ext cx="2414850" cy="291950"/>
            </a:xfrm>
            <a:custGeom>
              <a:avLst/>
              <a:gdLst/>
              <a:ahLst/>
              <a:cxnLst/>
              <a:rect l="l" t="t" r="r" b="b"/>
              <a:pathLst>
                <a:path w="96594" h="11678" extrusionOk="0">
                  <a:moveTo>
                    <a:pt x="3079" y="479"/>
                  </a:moveTo>
                  <a:cubicBezTo>
                    <a:pt x="3263" y="479"/>
                    <a:pt x="3448" y="485"/>
                    <a:pt x="3633" y="492"/>
                  </a:cubicBezTo>
                  <a:cubicBezTo>
                    <a:pt x="4094" y="507"/>
                    <a:pt x="4554" y="537"/>
                    <a:pt x="5014" y="606"/>
                  </a:cubicBezTo>
                  <a:lnTo>
                    <a:pt x="5014" y="606"/>
                  </a:lnTo>
                  <a:cubicBezTo>
                    <a:pt x="4945" y="1432"/>
                    <a:pt x="4863" y="2251"/>
                    <a:pt x="4805" y="3079"/>
                  </a:cubicBezTo>
                  <a:cubicBezTo>
                    <a:pt x="4738" y="3903"/>
                    <a:pt x="4703" y="4719"/>
                    <a:pt x="4669" y="5549"/>
                  </a:cubicBezTo>
                  <a:lnTo>
                    <a:pt x="4669" y="5549"/>
                  </a:lnTo>
                  <a:lnTo>
                    <a:pt x="4075" y="5521"/>
                  </a:lnTo>
                  <a:cubicBezTo>
                    <a:pt x="3813" y="5512"/>
                    <a:pt x="3552" y="5503"/>
                    <a:pt x="3291" y="5467"/>
                  </a:cubicBezTo>
                  <a:cubicBezTo>
                    <a:pt x="3029" y="5440"/>
                    <a:pt x="2777" y="5413"/>
                    <a:pt x="2515" y="5368"/>
                  </a:cubicBezTo>
                  <a:cubicBezTo>
                    <a:pt x="2452" y="5359"/>
                    <a:pt x="2380" y="5350"/>
                    <a:pt x="2326" y="5341"/>
                  </a:cubicBezTo>
                  <a:cubicBezTo>
                    <a:pt x="2263" y="5323"/>
                    <a:pt x="2200" y="5314"/>
                    <a:pt x="2146" y="5296"/>
                  </a:cubicBezTo>
                  <a:cubicBezTo>
                    <a:pt x="2020" y="5260"/>
                    <a:pt x="1903" y="5215"/>
                    <a:pt x="1794" y="5161"/>
                  </a:cubicBezTo>
                  <a:cubicBezTo>
                    <a:pt x="1335" y="4962"/>
                    <a:pt x="965" y="4620"/>
                    <a:pt x="794" y="4196"/>
                  </a:cubicBezTo>
                  <a:cubicBezTo>
                    <a:pt x="604" y="3764"/>
                    <a:pt x="577" y="3277"/>
                    <a:pt x="623" y="2781"/>
                  </a:cubicBezTo>
                  <a:cubicBezTo>
                    <a:pt x="650" y="2276"/>
                    <a:pt x="749" y="1799"/>
                    <a:pt x="992" y="1402"/>
                  </a:cubicBezTo>
                  <a:cubicBezTo>
                    <a:pt x="1226" y="1005"/>
                    <a:pt x="1632" y="726"/>
                    <a:pt x="2110" y="591"/>
                  </a:cubicBezTo>
                  <a:cubicBezTo>
                    <a:pt x="2227" y="555"/>
                    <a:pt x="2353" y="537"/>
                    <a:pt x="2479" y="510"/>
                  </a:cubicBezTo>
                  <a:cubicBezTo>
                    <a:pt x="2606" y="492"/>
                    <a:pt x="2714" y="483"/>
                    <a:pt x="2849" y="483"/>
                  </a:cubicBezTo>
                  <a:cubicBezTo>
                    <a:pt x="2926" y="480"/>
                    <a:pt x="3002" y="479"/>
                    <a:pt x="3079" y="479"/>
                  </a:cubicBezTo>
                  <a:close/>
                  <a:moveTo>
                    <a:pt x="6040" y="167"/>
                  </a:moveTo>
                  <a:cubicBezTo>
                    <a:pt x="6292" y="167"/>
                    <a:pt x="6554" y="266"/>
                    <a:pt x="6689" y="483"/>
                  </a:cubicBezTo>
                  <a:lnTo>
                    <a:pt x="6797" y="510"/>
                  </a:lnTo>
                  <a:cubicBezTo>
                    <a:pt x="6808" y="513"/>
                    <a:pt x="6819" y="516"/>
                    <a:pt x="6831" y="516"/>
                  </a:cubicBezTo>
                  <a:cubicBezTo>
                    <a:pt x="6847" y="516"/>
                    <a:pt x="6862" y="511"/>
                    <a:pt x="6878" y="501"/>
                  </a:cubicBezTo>
                  <a:cubicBezTo>
                    <a:pt x="7042" y="368"/>
                    <a:pt x="7246" y="317"/>
                    <a:pt x="7449" y="317"/>
                  </a:cubicBezTo>
                  <a:cubicBezTo>
                    <a:pt x="7481" y="317"/>
                    <a:pt x="7513" y="318"/>
                    <a:pt x="7545" y="320"/>
                  </a:cubicBezTo>
                  <a:cubicBezTo>
                    <a:pt x="7789" y="347"/>
                    <a:pt x="8014" y="438"/>
                    <a:pt x="8203" y="591"/>
                  </a:cubicBezTo>
                  <a:lnTo>
                    <a:pt x="8293" y="618"/>
                  </a:lnTo>
                  <a:cubicBezTo>
                    <a:pt x="8302" y="618"/>
                    <a:pt x="8320" y="618"/>
                    <a:pt x="8338" y="609"/>
                  </a:cubicBezTo>
                  <a:cubicBezTo>
                    <a:pt x="8520" y="518"/>
                    <a:pt x="8717" y="472"/>
                    <a:pt x="8915" y="472"/>
                  </a:cubicBezTo>
                  <a:cubicBezTo>
                    <a:pt x="8933" y="472"/>
                    <a:pt x="8951" y="473"/>
                    <a:pt x="8969" y="474"/>
                  </a:cubicBezTo>
                  <a:cubicBezTo>
                    <a:pt x="9186" y="483"/>
                    <a:pt x="9402" y="546"/>
                    <a:pt x="9564" y="690"/>
                  </a:cubicBezTo>
                  <a:lnTo>
                    <a:pt x="9582" y="699"/>
                  </a:lnTo>
                  <a:cubicBezTo>
                    <a:pt x="9600" y="708"/>
                    <a:pt x="9618" y="708"/>
                    <a:pt x="9636" y="708"/>
                  </a:cubicBezTo>
                  <a:cubicBezTo>
                    <a:pt x="12764" y="789"/>
                    <a:pt x="15883" y="1068"/>
                    <a:pt x="19011" y="1276"/>
                  </a:cubicBezTo>
                  <a:lnTo>
                    <a:pt x="28385" y="1934"/>
                  </a:lnTo>
                  <a:lnTo>
                    <a:pt x="47125" y="3241"/>
                  </a:lnTo>
                  <a:lnTo>
                    <a:pt x="84614" y="5873"/>
                  </a:lnTo>
                  <a:lnTo>
                    <a:pt x="84587" y="5873"/>
                  </a:lnTo>
                  <a:lnTo>
                    <a:pt x="87517" y="6702"/>
                  </a:lnTo>
                  <a:cubicBezTo>
                    <a:pt x="88003" y="6846"/>
                    <a:pt x="88490" y="6982"/>
                    <a:pt x="88986" y="7117"/>
                  </a:cubicBezTo>
                  <a:cubicBezTo>
                    <a:pt x="89473" y="7252"/>
                    <a:pt x="89959" y="7387"/>
                    <a:pt x="90455" y="7522"/>
                  </a:cubicBezTo>
                  <a:lnTo>
                    <a:pt x="91924" y="7919"/>
                  </a:lnTo>
                  <a:lnTo>
                    <a:pt x="93403" y="8307"/>
                  </a:lnTo>
                  <a:cubicBezTo>
                    <a:pt x="94178" y="8513"/>
                    <a:pt x="94948" y="8725"/>
                    <a:pt x="95712" y="8973"/>
                  </a:cubicBezTo>
                  <a:lnTo>
                    <a:pt x="95712" y="8973"/>
                  </a:lnTo>
                  <a:cubicBezTo>
                    <a:pt x="94921" y="9193"/>
                    <a:pt x="94126" y="9408"/>
                    <a:pt x="93331" y="9623"/>
                  </a:cubicBezTo>
                  <a:cubicBezTo>
                    <a:pt x="92835" y="9758"/>
                    <a:pt x="92330" y="9893"/>
                    <a:pt x="91834" y="10010"/>
                  </a:cubicBezTo>
                  <a:cubicBezTo>
                    <a:pt x="91321" y="10109"/>
                    <a:pt x="90816" y="10209"/>
                    <a:pt x="90311" y="10299"/>
                  </a:cubicBezTo>
                  <a:cubicBezTo>
                    <a:pt x="89292" y="10488"/>
                    <a:pt x="88265" y="10641"/>
                    <a:pt x="87246" y="10822"/>
                  </a:cubicBezTo>
                  <a:cubicBezTo>
                    <a:pt x="86231" y="10992"/>
                    <a:pt x="85224" y="11181"/>
                    <a:pt x="84209" y="11370"/>
                  </a:cubicBezTo>
                  <a:lnTo>
                    <a:pt x="84209" y="11370"/>
                  </a:lnTo>
                  <a:lnTo>
                    <a:pt x="46747" y="8811"/>
                  </a:lnTo>
                  <a:lnTo>
                    <a:pt x="27998" y="7522"/>
                  </a:lnTo>
                  <a:cubicBezTo>
                    <a:pt x="21751" y="7090"/>
                    <a:pt x="15495" y="6684"/>
                    <a:pt x="9258" y="6134"/>
                  </a:cubicBezTo>
                  <a:cubicBezTo>
                    <a:pt x="9250" y="6132"/>
                    <a:pt x="9242" y="6131"/>
                    <a:pt x="9234" y="6131"/>
                  </a:cubicBezTo>
                  <a:cubicBezTo>
                    <a:pt x="9216" y="6131"/>
                    <a:pt x="9198" y="6137"/>
                    <a:pt x="9186" y="6143"/>
                  </a:cubicBezTo>
                  <a:lnTo>
                    <a:pt x="9168" y="6143"/>
                  </a:lnTo>
                  <a:cubicBezTo>
                    <a:pt x="8978" y="6260"/>
                    <a:pt x="8762" y="6324"/>
                    <a:pt x="8555" y="6324"/>
                  </a:cubicBezTo>
                  <a:cubicBezTo>
                    <a:pt x="8347" y="6315"/>
                    <a:pt x="8140" y="6233"/>
                    <a:pt x="8005" y="6080"/>
                  </a:cubicBezTo>
                  <a:cubicBezTo>
                    <a:pt x="7987" y="6053"/>
                    <a:pt x="7951" y="6035"/>
                    <a:pt x="7906" y="6035"/>
                  </a:cubicBezTo>
                  <a:lnTo>
                    <a:pt x="7834" y="6044"/>
                  </a:lnTo>
                  <a:cubicBezTo>
                    <a:pt x="7655" y="6153"/>
                    <a:pt x="7450" y="6201"/>
                    <a:pt x="7242" y="6201"/>
                  </a:cubicBezTo>
                  <a:cubicBezTo>
                    <a:pt x="7208" y="6201"/>
                    <a:pt x="7174" y="6200"/>
                    <a:pt x="7140" y="6197"/>
                  </a:cubicBezTo>
                  <a:cubicBezTo>
                    <a:pt x="7022" y="6188"/>
                    <a:pt x="6905" y="6161"/>
                    <a:pt x="6797" y="6116"/>
                  </a:cubicBezTo>
                  <a:cubicBezTo>
                    <a:pt x="6680" y="6080"/>
                    <a:pt x="6581" y="6026"/>
                    <a:pt x="6482" y="5954"/>
                  </a:cubicBezTo>
                  <a:lnTo>
                    <a:pt x="6464" y="5945"/>
                  </a:lnTo>
                  <a:cubicBezTo>
                    <a:pt x="6446" y="5927"/>
                    <a:pt x="6423" y="5918"/>
                    <a:pt x="6400" y="5918"/>
                  </a:cubicBezTo>
                  <a:cubicBezTo>
                    <a:pt x="6378" y="5918"/>
                    <a:pt x="6355" y="5927"/>
                    <a:pt x="6337" y="5945"/>
                  </a:cubicBezTo>
                  <a:cubicBezTo>
                    <a:pt x="6172" y="6073"/>
                    <a:pt x="5962" y="6132"/>
                    <a:pt x="5750" y="6132"/>
                  </a:cubicBezTo>
                  <a:cubicBezTo>
                    <a:pt x="5708" y="6132"/>
                    <a:pt x="5667" y="6130"/>
                    <a:pt x="5625" y="6125"/>
                  </a:cubicBezTo>
                  <a:cubicBezTo>
                    <a:pt x="5499" y="6116"/>
                    <a:pt x="5373" y="6080"/>
                    <a:pt x="5256" y="6035"/>
                  </a:cubicBezTo>
                  <a:cubicBezTo>
                    <a:pt x="5183" y="6007"/>
                    <a:pt x="5110" y="5972"/>
                    <a:pt x="5042" y="5928"/>
                  </a:cubicBezTo>
                  <a:lnTo>
                    <a:pt x="5042" y="5928"/>
                  </a:lnTo>
                  <a:cubicBezTo>
                    <a:pt x="5040" y="5891"/>
                    <a:pt x="5040" y="5853"/>
                    <a:pt x="5039" y="5815"/>
                  </a:cubicBezTo>
                  <a:lnTo>
                    <a:pt x="5039" y="5815"/>
                  </a:lnTo>
                  <a:cubicBezTo>
                    <a:pt x="5047" y="5791"/>
                    <a:pt x="5051" y="5764"/>
                    <a:pt x="5048" y="5738"/>
                  </a:cubicBezTo>
                  <a:cubicBezTo>
                    <a:pt x="5048" y="5736"/>
                    <a:pt x="5048" y="5735"/>
                    <a:pt x="5048" y="5733"/>
                  </a:cubicBezTo>
                  <a:lnTo>
                    <a:pt x="5048" y="5733"/>
                  </a:lnTo>
                  <a:cubicBezTo>
                    <a:pt x="5048" y="5729"/>
                    <a:pt x="5047" y="5724"/>
                    <a:pt x="5046" y="5719"/>
                  </a:cubicBezTo>
                  <a:lnTo>
                    <a:pt x="5046" y="5719"/>
                  </a:lnTo>
                  <a:cubicBezTo>
                    <a:pt x="4949" y="4851"/>
                    <a:pt x="4959" y="3974"/>
                    <a:pt x="5012" y="3097"/>
                  </a:cubicBezTo>
                  <a:cubicBezTo>
                    <a:pt x="5075" y="2213"/>
                    <a:pt x="5193" y="1330"/>
                    <a:pt x="5409" y="474"/>
                  </a:cubicBezTo>
                  <a:cubicBezTo>
                    <a:pt x="5409" y="465"/>
                    <a:pt x="5418" y="447"/>
                    <a:pt x="5418" y="438"/>
                  </a:cubicBezTo>
                  <a:cubicBezTo>
                    <a:pt x="5418" y="428"/>
                    <a:pt x="5417" y="418"/>
                    <a:pt x="5416" y="408"/>
                  </a:cubicBezTo>
                  <a:lnTo>
                    <a:pt x="5416" y="408"/>
                  </a:lnTo>
                  <a:cubicBezTo>
                    <a:pt x="5420" y="381"/>
                    <a:pt x="5424" y="352"/>
                    <a:pt x="5429" y="324"/>
                  </a:cubicBezTo>
                  <a:lnTo>
                    <a:pt x="5429" y="324"/>
                  </a:lnTo>
                  <a:cubicBezTo>
                    <a:pt x="5503" y="283"/>
                    <a:pt x="5580" y="250"/>
                    <a:pt x="5661" y="221"/>
                  </a:cubicBezTo>
                  <a:cubicBezTo>
                    <a:pt x="5787" y="185"/>
                    <a:pt x="5914" y="167"/>
                    <a:pt x="6040" y="167"/>
                  </a:cubicBezTo>
                  <a:close/>
                  <a:moveTo>
                    <a:pt x="5907" y="1"/>
                  </a:moveTo>
                  <a:cubicBezTo>
                    <a:pt x="5814" y="1"/>
                    <a:pt x="5721" y="5"/>
                    <a:pt x="5625" y="5"/>
                  </a:cubicBezTo>
                  <a:cubicBezTo>
                    <a:pt x="5509" y="12"/>
                    <a:pt x="5398" y="25"/>
                    <a:pt x="5279" y="25"/>
                  </a:cubicBezTo>
                  <a:cubicBezTo>
                    <a:pt x="5250" y="25"/>
                    <a:pt x="5222" y="25"/>
                    <a:pt x="5193" y="23"/>
                  </a:cubicBezTo>
                  <a:cubicBezTo>
                    <a:pt x="5166" y="23"/>
                    <a:pt x="5129" y="41"/>
                    <a:pt x="5111" y="77"/>
                  </a:cubicBezTo>
                  <a:lnTo>
                    <a:pt x="5066" y="167"/>
                  </a:lnTo>
                  <a:cubicBezTo>
                    <a:pt x="5061" y="193"/>
                    <a:pt x="5056" y="217"/>
                    <a:pt x="5051" y="242"/>
                  </a:cubicBezTo>
                  <a:lnTo>
                    <a:pt x="5051" y="242"/>
                  </a:lnTo>
                  <a:lnTo>
                    <a:pt x="3642" y="194"/>
                  </a:lnTo>
                  <a:lnTo>
                    <a:pt x="2849" y="167"/>
                  </a:lnTo>
                  <a:cubicBezTo>
                    <a:pt x="2812" y="164"/>
                    <a:pt x="2773" y="163"/>
                    <a:pt x="2732" y="163"/>
                  </a:cubicBezTo>
                  <a:cubicBezTo>
                    <a:pt x="2635" y="163"/>
                    <a:pt x="2530" y="170"/>
                    <a:pt x="2434" y="176"/>
                  </a:cubicBezTo>
                  <a:cubicBezTo>
                    <a:pt x="2299" y="194"/>
                    <a:pt x="2164" y="212"/>
                    <a:pt x="2020" y="239"/>
                  </a:cubicBezTo>
                  <a:cubicBezTo>
                    <a:pt x="1749" y="293"/>
                    <a:pt x="1479" y="383"/>
                    <a:pt x="1217" y="528"/>
                  </a:cubicBezTo>
                  <a:cubicBezTo>
                    <a:pt x="965" y="681"/>
                    <a:pt x="740" y="879"/>
                    <a:pt x="568" y="1114"/>
                  </a:cubicBezTo>
                  <a:cubicBezTo>
                    <a:pt x="208" y="1600"/>
                    <a:pt x="82" y="2195"/>
                    <a:pt x="46" y="2736"/>
                  </a:cubicBezTo>
                  <a:cubicBezTo>
                    <a:pt x="1" y="3286"/>
                    <a:pt x="64" y="3890"/>
                    <a:pt x="343" y="4413"/>
                  </a:cubicBezTo>
                  <a:cubicBezTo>
                    <a:pt x="487" y="4674"/>
                    <a:pt x="686" y="4899"/>
                    <a:pt x="920" y="5080"/>
                  </a:cubicBezTo>
                  <a:cubicBezTo>
                    <a:pt x="1145" y="5260"/>
                    <a:pt x="1407" y="5386"/>
                    <a:pt x="1668" y="5476"/>
                  </a:cubicBezTo>
                  <a:cubicBezTo>
                    <a:pt x="1794" y="5521"/>
                    <a:pt x="1930" y="5557"/>
                    <a:pt x="2065" y="5593"/>
                  </a:cubicBezTo>
                  <a:cubicBezTo>
                    <a:pt x="2128" y="5611"/>
                    <a:pt x="2200" y="5620"/>
                    <a:pt x="2272" y="5639"/>
                  </a:cubicBezTo>
                  <a:cubicBezTo>
                    <a:pt x="2335" y="5648"/>
                    <a:pt x="2398" y="5648"/>
                    <a:pt x="2470" y="5657"/>
                  </a:cubicBezTo>
                  <a:cubicBezTo>
                    <a:pt x="2732" y="5684"/>
                    <a:pt x="2993" y="5720"/>
                    <a:pt x="3255" y="5756"/>
                  </a:cubicBezTo>
                  <a:cubicBezTo>
                    <a:pt x="3723" y="5827"/>
                    <a:pt x="4184" y="5885"/>
                    <a:pt x="4651" y="5928"/>
                  </a:cubicBezTo>
                  <a:lnTo>
                    <a:pt x="4651" y="5928"/>
                  </a:lnTo>
                  <a:cubicBezTo>
                    <a:pt x="4651" y="5964"/>
                    <a:pt x="4654" y="6000"/>
                    <a:pt x="4661" y="6035"/>
                  </a:cubicBezTo>
                  <a:lnTo>
                    <a:pt x="4661" y="6080"/>
                  </a:lnTo>
                  <a:cubicBezTo>
                    <a:pt x="4670" y="6143"/>
                    <a:pt x="4715" y="6188"/>
                    <a:pt x="4778" y="6197"/>
                  </a:cubicBezTo>
                  <a:cubicBezTo>
                    <a:pt x="4922" y="6215"/>
                    <a:pt x="5057" y="6242"/>
                    <a:pt x="5193" y="6260"/>
                  </a:cubicBezTo>
                  <a:cubicBezTo>
                    <a:pt x="5337" y="6279"/>
                    <a:pt x="5472" y="6297"/>
                    <a:pt x="5607" y="6306"/>
                  </a:cubicBezTo>
                  <a:cubicBezTo>
                    <a:pt x="5742" y="6315"/>
                    <a:pt x="5887" y="6324"/>
                    <a:pt x="6022" y="6324"/>
                  </a:cubicBezTo>
                  <a:cubicBezTo>
                    <a:pt x="6133" y="6324"/>
                    <a:pt x="6243" y="6318"/>
                    <a:pt x="6358" y="6316"/>
                  </a:cubicBezTo>
                  <a:lnTo>
                    <a:pt x="6358" y="6316"/>
                  </a:lnTo>
                  <a:cubicBezTo>
                    <a:pt x="6479" y="6347"/>
                    <a:pt x="6594" y="6371"/>
                    <a:pt x="6716" y="6396"/>
                  </a:cubicBezTo>
                  <a:cubicBezTo>
                    <a:pt x="6851" y="6423"/>
                    <a:pt x="6986" y="6441"/>
                    <a:pt x="7122" y="6450"/>
                  </a:cubicBezTo>
                  <a:cubicBezTo>
                    <a:pt x="7185" y="6454"/>
                    <a:pt x="7247" y="6456"/>
                    <a:pt x="7308" y="6456"/>
                  </a:cubicBezTo>
                  <a:cubicBezTo>
                    <a:pt x="7485" y="6456"/>
                    <a:pt x="7658" y="6441"/>
                    <a:pt x="7841" y="6424"/>
                  </a:cubicBezTo>
                  <a:lnTo>
                    <a:pt x="7841" y="6424"/>
                  </a:lnTo>
                  <a:cubicBezTo>
                    <a:pt x="8064" y="6538"/>
                    <a:pt x="8301" y="6612"/>
                    <a:pt x="8546" y="6612"/>
                  </a:cubicBezTo>
                  <a:cubicBezTo>
                    <a:pt x="8578" y="6614"/>
                    <a:pt x="8609" y="6615"/>
                    <a:pt x="8641" y="6615"/>
                  </a:cubicBezTo>
                  <a:cubicBezTo>
                    <a:pt x="8860" y="6615"/>
                    <a:pt x="9068" y="6567"/>
                    <a:pt x="9276" y="6515"/>
                  </a:cubicBezTo>
                  <a:lnTo>
                    <a:pt x="9276" y="6515"/>
                  </a:lnTo>
                  <a:cubicBezTo>
                    <a:pt x="15516" y="6831"/>
                    <a:pt x="21748" y="7298"/>
                    <a:pt x="27980" y="7730"/>
                  </a:cubicBezTo>
                  <a:lnTo>
                    <a:pt x="46729" y="9037"/>
                  </a:lnTo>
                  <a:lnTo>
                    <a:pt x="84218" y="11678"/>
                  </a:lnTo>
                  <a:lnTo>
                    <a:pt x="84254" y="11678"/>
                  </a:lnTo>
                  <a:cubicBezTo>
                    <a:pt x="85272" y="11489"/>
                    <a:pt x="86291" y="11308"/>
                    <a:pt x="87309" y="11110"/>
                  </a:cubicBezTo>
                  <a:cubicBezTo>
                    <a:pt x="88328" y="10921"/>
                    <a:pt x="89337" y="10704"/>
                    <a:pt x="90356" y="10515"/>
                  </a:cubicBezTo>
                  <a:cubicBezTo>
                    <a:pt x="90861" y="10416"/>
                    <a:pt x="91375" y="10335"/>
                    <a:pt x="91879" y="10245"/>
                  </a:cubicBezTo>
                  <a:cubicBezTo>
                    <a:pt x="92384" y="10127"/>
                    <a:pt x="92889" y="10001"/>
                    <a:pt x="93394" y="9875"/>
                  </a:cubicBezTo>
                  <a:cubicBezTo>
                    <a:pt x="94403" y="9641"/>
                    <a:pt x="95404" y="9397"/>
                    <a:pt x="96422" y="9181"/>
                  </a:cubicBezTo>
                  <a:lnTo>
                    <a:pt x="96431" y="9172"/>
                  </a:lnTo>
                  <a:cubicBezTo>
                    <a:pt x="96504" y="9163"/>
                    <a:pt x="96558" y="9100"/>
                    <a:pt x="96576" y="9028"/>
                  </a:cubicBezTo>
                  <a:cubicBezTo>
                    <a:pt x="96594" y="8920"/>
                    <a:pt x="96522" y="8820"/>
                    <a:pt x="96422" y="8802"/>
                  </a:cubicBezTo>
                  <a:cubicBezTo>
                    <a:pt x="95422" y="8613"/>
                    <a:pt x="94439" y="8361"/>
                    <a:pt x="93457" y="8090"/>
                  </a:cubicBezTo>
                  <a:cubicBezTo>
                    <a:pt x="92970" y="7955"/>
                    <a:pt x="92474" y="7829"/>
                    <a:pt x="91988" y="7685"/>
                  </a:cubicBezTo>
                  <a:lnTo>
                    <a:pt x="90527" y="7252"/>
                  </a:lnTo>
                  <a:cubicBezTo>
                    <a:pt x="90041" y="7099"/>
                    <a:pt x="89554" y="6955"/>
                    <a:pt x="89067" y="6819"/>
                  </a:cubicBezTo>
                  <a:cubicBezTo>
                    <a:pt x="88580" y="6675"/>
                    <a:pt x="88094" y="6531"/>
                    <a:pt x="87607" y="6396"/>
                  </a:cubicBezTo>
                  <a:lnTo>
                    <a:pt x="84668" y="5566"/>
                  </a:lnTo>
                  <a:cubicBezTo>
                    <a:pt x="84659" y="5557"/>
                    <a:pt x="84650" y="5557"/>
                    <a:pt x="84641" y="5557"/>
                  </a:cubicBezTo>
                  <a:lnTo>
                    <a:pt x="47143" y="2988"/>
                  </a:lnTo>
                  <a:lnTo>
                    <a:pt x="28403" y="1708"/>
                  </a:lnTo>
                  <a:lnTo>
                    <a:pt x="19029" y="1059"/>
                  </a:lnTo>
                  <a:cubicBezTo>
                    <a:pt x="15901" y="834"/>
                    <a:pt x="12773" y="672"/>
                    <a:pt x="9663" y="320"/>
                  </a:cubicBezTo>
                  <a:lnTo>
                    <a:pt x="9663" y="320"/>
                  </a:lnTo>
                  <a:lnTo>
                    <a:pt x="9727" y="338"/>
                  </a:lnTo>
                  <a:cubicBezTo>
                    <a:pt x="9474" y="293"/>
                    <a:pt x="9231" y="248"/>
                    <a:pt x="8987" y="239"/>
                  </a:cubicBezTo>
                  <a:cubicBezTo>
                    <a:pt x="8898" y="233"/>
                    <a:pt x="8808" y="231"/>
                    <a:pt x="8717" y="231"/>
                  </a:cubicBezTo>
                  <a:cubicBezTo>
                    <a:pt x="8618" y="231"/>
                    <a:pt x="8519" y="233"/>
                    <a:pt x="8419" y="233"/>
                  </a:cubicBezTo>
                  <a:cubicBezTo>
                    <a:pt x="8391" y="233"/>
                    <a:pt x="8363" y="233"/>
                    <a:pt x="8335" y="232"/>
                  </a:cubicBezTo>
                  <a:lnTo>
                    <a:pt x="8335" y="232"/>
                  </a:lnTo>
                  <a:cubicBezTo>
                    <a:pt x="8081" y="150"/>
                    <a:pt x="7827" y="85"/>
                    <a:pt x="7572" y="68"/>
                  </a:cubicBezTo>
                  <a:cubicBezTo>
                    <a:pt x="7534" y="66"/>
                    <a:pt x="7496" y="64"/>
                    <a:pt x="7458" y="64"/>
                  </a:cubicBezTo>
                  <a:cubicBezTo>
                    <a:pt x="7355" y="64"/>
                    <a:pt x="7254" y="73"/>
                    <a:pt x="7149" y="86"/>
                  </a:cubicBezTo>
                  <a:cubicBezTo>
                    <a:pt x="7039" y="93"/>
                    <a:pt x="6930" y="112"/>
                    <a:pt x="6811" y="129"/>
                  </a:cubicBezTo>
                  <a:lnTo>
                    <a:pt x="6811" y="129"/>
                  </a:lnTo>
                  <a:cubicBezTo>
                    <a:pt x="6696" y="97"/>
                    <a:pt x="6584" y="71"/>
                    <a:pt x="6473" y="50"/>
                  </a:cubicBezTo>
                  <a:cubicBezTo>
                    <a:pt x="6328" y="23"/>
                    <a:pt x="6184" y="5"/>
                    <a:pt x="6049" y="5"/>
                  </a:cubicBezTo>
                  <a:cubicBezTo>
                    <a:pt x="6001" y="2"/>
                    <a:pt x="5954" y="1"/>
                    <a:pt x="59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96;p42">
              <a:extLst>
                <a:ext uri="{FF2B5EF4-FFF2-40B4-BE49-F238E27FC236}">
                  <a16:creationId xmlns:a16="http://schemas.microsoft.com/office/drawing/2014/main" id="{3C1FC8B9-AA12-4C8C-835A-B307BB534568}"/>
                </a:ext>
              </a:extLst>
            </p:cNvPr>
            <p:cNvSpPr/>
            <p:nvPr/>
          </p:nvSpPr>
          <p:spPr>
            <a:xfrm>
              <a:off x="2297125" y="3977050"/>
              <a:ext cx="10375" cy="58250"/>
            </a:xfrm>
            <a:custGeom>
              <a:avLst/>
              <a:gdLst/>
              <a:ahLst/>
              <a:cxnLst/>
              <a:rect l="l" t="t" r="r" b="b"/>
              <a:pathLst>
                <a:path w="415" h="2330" extrusionOk="0">
                  <a:moveTo>
                    <a:pt x="214" y="0"/>
                  </a:moveTo>
                  <a:cubicBezTo>
                    <a:pt x="203" y="0"/>
                    <a:pt x="192" y="1"/>
                    <a:pt x="180" y="3"/>
                  </a:cubicBezTo>
                  <a:cubicBezTo>
                    <a:pt x="72" y="12"/>
                    <a:pt x="0" y="111"/>
                    <a:pt x="18" y="219"/>
                  </a:cubicBezTo>
                  <a:cubicBezTo>
                    <a:pt x="63" y="535"/>
                    <a:pt x="63" y="850"/>
                    <a:pt x="63" y="1175"/>
                  </a:cubicBezTo>
                  <a:cubicBezTo>
                    <a:pt x="54" y="1490"/>
                    <a:pt x="45" y="1806"/>
                    <a:pt x="18" y="2121"/>
                  </a:cubicBezTo>
                  <a:cubicBezTo>
                    <a:pt x="18" y="2130"/>
                    <a:pt x="18" y="2139"/>
                    <a:pt x="18" y="2157"/>
                  </a:cubicBezTo>
                  <a:cubicBezTo>
                    <a:pt x="27" y="2251"/>
                    <a:pt x="116" y="2329"/>
                    <a:pt x="218" y="2329"/>
                  </a:cubicBezTo>
                  <a:cubicBezTo>
                    <a:pt x="223" y="2329"/>
                    <a:pt x="229" y="2329"/>
                    <a:pt x="234" y="2329"/>
                  </a:cubicBezTo>
                  <a:cubicBezTo>
                    <a:pt x="343" y="2320"/>
                    <a:pt x="415" y="2229"/>
                    <a:pt x="406" y="2121"/>
                  </a:cubicBezTo>
                  <a:lnTo>
                    <a:pt x="406" y="2103"/>
                  </a:lnTo>
                  <a:cubicBezTo>
                    <a:pt x="379" y="1797"/>
                    <a:pt x="370" y="1481"/>
                    <a:pt x="361" y="1166"/>
                  </a:cubicBezTo>
                  <a:cubicBezTo>
                    <a:pt x="361" y="859"/>
                    <a:pt x="361" y="544"/>
                    <a:pt x="406" y="228"/>
                  </a:cubicBezTo>
                  <a:lnTo>
                    <a:pt x="406" y="219"/>
                  </a:lnTo>
                  <a:cubicBezTo>
                    <a:pt x="406" y="201"/>
                    <a:pt x="406" y="183"/>
                    <a:pt x="406" y="165"/>
                  </a:cubicBezTo>
                  <a:cubicBezTo>
                    <a:pt x="390" y="68"/>
                    <a:pt x="308"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97;p42">
              <a:extLst>
                <a:ext uri="{FF2B5EF4-FFF2-40B4-BE49-F238E27FC236}">
                  <a16:creationId xmlns:a16="http://schemas.microsoft.com/office/drawing/2014/main" id="{27A3D10F-1169-499E-B617-9A6CB90B836E}"/>
                </a:ext>
              </a:extLst>
            </p:cNvPr>
            <p:cNvSpPr/>
            <p:nvPr/>
          </p:nvSpPr>
          <p:spPr>
            <a:xfrm>
              <a:off x="2334525" y="3993050"/>
              <a:ext cx="10850" cy="45625"/>
            </a:xfrm>
            <a:custGeom>
              <a:avLst/>
              <a:gdLst/>
              <a:ahLst/>
              <a:cxnLst/>
              <a:rect l="l" t="t" r="r" b="b"/>
              <a:pathLst>
                <a:path w="434" h="1825" extrusionOk="0">
                  <a:moveTo>
                    <a:pt x="211" y="0"/>
                  </a:moveTo>
                  <a:cubicBezTo>
                    <a:pt x="201" y="0"/>
                    <a:pt x="191" y="1"/>
                    <a:pt x="181" y="3"/>
                  </a:cubicBezTo>
                  <a:cubicBezTo>
                    <a:pt x="73" y="21"/>
                    <a:pt x="0" y="120"/>
                    <a:pt x="9" y="228"/>
                  </a:cubicBezTo>
                  <a:cubicBezTo>
                    <a:pt x="45" y="454"/>
                    <a:pt x="55" y="679"/>
                    <a:pt x="55" y="904"/>
                  </a:cubicBezTo>
                  <a:cubicBezTo>
                    <a:pt x="64" y="1130"/>
                    <a:pt x="64" y="1355"/>
                    <a:pt x="18" y="1589"/>
                  </a:cubicBezTo>
                  <a:cubicBezTo>
                    <a:pt x="9" y="1616"/>
                    <a:pt x="9" y="1653"/>
                    <a:pt x="18" y="1680"/>
                  </a:cubicBezTo>
                  <a:cubicBezTo>
                    <a:pt x="48" y="1767"/>
                    <a:pt x="124" y="1825"/>
                    <a:pt x="209" y="1825"/>
                  </a:cubicBezTo>
                  <a:cubicBezTo>
                    <a:pt x="229" y="1825"/>
                    <a:pt x="250" y="1822"/>
                    <a:pt x="271" y="1815"/>
                  </a:cubicBezTo>
                  <a:cubicBezTo>
                    <a:pt x="370" y="1788"/>
                    <a:pt x="433" y="1671"/>
                    <a:pt x="406" y="1571"/>
                  </a:cubicBezTo>
                  <a:cubicBezTo>
                    <a:pt x="343" y="1346"/>
                    <a:pt x="325" y="1130"/>
                    <a:pt x="325" y="904"/>
                  </a:cubicBezTo>
                  <a:cubicBezTo>
                    <a:pt x="334" y="679"/>
                    <a:pt x="352" y="463"/>
                    <a:pt x="397" y="246"/>
                  </a:cubicBezTo>
                  <a:cubicBezTo>
                    <a:pt x="406" y="219"/>
                    <a:pt x="406" y="192"/>
                    <a:pt x="406" y="174"/>
                  </a:cubicBezTo>
                  <a:cubicBezTo>
                    <a:pt x="390" y="76"/>
                    <a:pt x="307" y="0"/>
                    <a:pt x="211" y="0"/>
                  </a:cubicBezTo>
                  <a:close/>
                </a:path>
              </a:pathLst>
            </a:custGeom>
            <a:solidFill>
              <a:srgbClr val="42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98;p42">
              <a:extLst>
                <a:ext uri="{FF2B5EF4-FFF2-40B4-BE49-F238E27FC236}">
                  <a16:creationId xmlns:a16="http://schemas.microsoft.com/office/drawing/2014/main" id="{73BF1F0B-FADC-40CF-A89E-0ACC13E56973}"/>
                </a:ext>
              </a:extLst>
            </p:cNvPr>
            <p:cNvSpPr/>
            <p:nvPr/>
          </p:nvSpPr>
          <p:spPr>
            <a:xfrm>
              <a:off x="2368775" y="3930000"/>
              <a:ext cx="1895650" cy="136475"/>
            </a:xfrm>
            <a:custGeom>
              <a:avLst/>
              <a:gdLst/>
              <a:ahLst/>
              <a:cxnLst/>
              <a:rect l="l" t="t" r="r" b="b"/>
              <a:pathLst>
                <a:path w="75826" h="5459" extrusionOk="0">
                  <a:moveTo>
                    <a:pt x="334" y="0"/>
                  </a:moveTo>
                  <a:cubicBezTo>
                    <a:pt x="234" y="0"/>
                    <a:pt x="153" y="70"/>
                    <a:pt x="145" y="163"/>
                  </a:cubicBezTo>
                  <a:lnTo>
                    <a:pt x="145" y="172"/>
                  </a:lnTo>
                  <a:cubicBezTo>
                    <a:pt x="154" y="848"/>
                    <a:pt x="91" y="1515"/>
                    <a:pt x="64" y="2191"/>
                  </a:cubicBezTo>
                  <a:cubicBezTo>
                    <a:pt x="46" y="2525"/>
                    <a:pt x="37" y="2859"/>
                    <a:pt x="28" y="3192"/>
                  </a:cubicBezTo>
                  <a:lnTo>
                    <a:pt x="1" y="4202"/>
                  </a:lnTo>
                  <a:cubicBezTo>
                    <a:pt x="1" y="4211"/>
                    <a:pt x="1" y="4220"/>
                    <a:pt x="1" y="4229"/>
                  </a:cubicBezTo>
                  <a:cubicBezTo>
                    <a:pt x="9" y="4331"/>
                    <a:pt x="98" y="4401"/>
                    <a:pt x="199" y="4401"/>
                  </a:cubicBezTo>
                  <a:cubicBezTo>
                    <a:pt x="205" y="4401"/>
                    <a:pt x="211" y="4400"/>
                    <a:pt x="217" y="4400"/>
                  </a:cubicBezTo>
                  <a:cubicBezTo>
                    <a:pt x="325" y="4391"/>
                    <a:pt x="397" y="4292"/>
                    <a:pt x="388" y="4184"/>
                  </a:cubicBezTo>
                  <a:cubicBezTo>
                    <a:pt x="352" y="3850"/>
                    <a:pt x="325" y="3526"/>
                    <a:pt x="316" y="3192"/>
                  </a:cubicBezTo>
                  <a:cubicBezTo>
                    <a:pt x="307" y="2859"/>
                    <a:pt x="307" y="2525"/>
                    <a:pt x="316" y="2191"/>
                  </a:cubicBezTo>
                  <a:cubicBezTo>
                    <a:pt x="332" y="1593"/>
                    <a:pt x="356" y="988"/>
                    <a:pt x="482" y="395"/>
                  </a:cubicBezTo>
                  <a:lnTo>
                    <a:pt x="482" y="395"/>
                  </a:lnTo>
                  <a:cubicBezTo>
                    <a:pt x="3476" y="513"/>
                    <a:pt x="6462" y="726"/>
                    <a:pt x="9447" y="930"/>
                  </a:cubicBezTo>
                  <a:lnTo>
                    <a:pt x="18569" y="1552"/>
                  </a:lnTo>
                  <a:lnTo>
                    <a:pt x="36804" y="2804"/>
                  </a:lnTo>
                  <a:lnTo>
                    <a:pt x="55039" y="4075"/>
                  </a:lnTo>
                  <a:lnTo>
                    <a:pt x="64162" y="4715"/>
                  </a:lnTo>
                  <a:lnTo>
                    <a:pt x="68714" y="5031"/>
                  </a:lnTo>
                  <a:lnTo>
                    <a:pt x="70994" y="5193"/>
                  </a:lnTo>
                  <a:cubicBezTo>
                    <a:pt x="71760" y="5256"/>
                    <a:pt x="72517" y="5265"/>
                    <a:pt x="73275" y="5446"/>
                  </a:cubicBezTo>
                  <a:lnTo>
                    <a:pt x="73284" y="5455"/>
                  </a:lnTo>
                  <a:cubicBezTo>
                    <a:pt x="73296" y="5457"/>
                    <a:pt x="73307" y="5458"/>
                    <a:pt x="73319" y="5458"/>
                  </a:cubicBezTo>
                  <a:cubicBezTo>
                    <a:pt x="73385" y="5458"/>
                    <a:pt x="73440" y="5416"/>
                    <a:pt x="73455" y="5346"/>
                  </a:cubicBezTo>
                  <a:cubicBezTo>
                    <a:pt x="73473" y="5274"/>
                    <a:pt x="73545" y="5175"/>
                    <a:pt x="73617" y="5094"/>
                  </a:cubicBezTo>
                  <a:cubicBezTo>
                    <a:pt x="73689" y="5013"/>
                    <a:pt x="73770" y="4932"/>
                    <a:pt x="73861" y="4851"/>
                  </a:cubicBezTo>
                  <a:cubicBezTo>
                    <a:pt x="74041" y="4706"/>
                    <a:pt x="74239" y="4571"/>
                    <a:pt x="74428" y="4436"/>
                  </a:cubicBezTo>
                  <a:cubicBezTo>
                    <a:pt x="74627" y="4301"/>
                    <a:pt x="74825" y="4175"/>
                    <a:pt x="75032" y="4057"/>
                  </a:cubicBezTo>
                  <a:cubicBezTo>
                    <a:pt x="75240" y="3949"/>
                    <a:pt x="75456" y="3841"/>
                    <a:pt x="75681" y="3751"/>
                  </a:cubicBezTo>
                  <a:cubicBezTo>
                    <a:pt x="75699" y="3742"/>
                    <a:pt x="75717" y="3733"/>
                    <a:pt x="75735" y="3715"/>
                  </a:cubicBezTo>
                  <a:cubicBezTo>
                    <a:pt x="75817" y="3643"/>
                    <a:pt x="75826" y="3517"/>
                    <a:pt x="75753" y="3435"/>
                  </a:cubicBezTo>
                  <a:cubicBezTo>
                    <a:pt x="75714" y="3391"/>
                    <a:pt x="75659" y="3368"/>
                    <a:pt x="75604" y="3368"/>
                  </a:cubicBezTo>
                  <a:cubicBezTo>
                    <a:pt x="75557" y="3368"/>
                    <a:pt x="75511" y="3384"/>
                    <a:pt x="75474" y="3417"/>
                  </a:cubicBezTo>
                  <a:cubicBezTo>
                    <a:pt x="75294" y="3580"/>
                    <a:pt x="75104" y="3733"/>
                    <a:pt x="74915" y="3868"/>
                  </a:cubicBezTo>
                  <a:cubicBezTo>
                    <a:pt x="74726" y="4012"/>
                    <a:pt x="74528" y="4148"/>
                    <a:pt x="74329" y="4283"/>
                  </a:cubicBezTo>
                  <a:lnTo>
                    <a:pt x="73725" y="4670"/>
                  </a:lnTo>
                  <a:cubicBezTo>
                    <a:pt x="73617" y="4733"/>
                    <a:pt x="73518" y="4806"/>
                    <a:pt x="73419" y="4878"/>
                  </a:cubicBezTo>
                  <a:cubicBezTo>
                    <a:pt x="73347" y="4937"/>
                    <a:pt x="73270" y="4991"/>
                    <a:pt x="73195" y="5068"/>
                  </a:cubicBezTo>
                  <a:lnTo>
                    <a:pt x="73195" y="5068"/>
                  </a:lnTo>
                  <a:cubicBezTo>
                    <a:pt x="73017" y="5083"/>
                    <a:pt x="72839" y="5089"/>
                    <a:pt x="72662" y="5089"/>
                  </a:cubicBezTo>
                  <a:cubicBezTo>
                    <a:pt x="72107" y="5089"/>
                    <a:pt x="71560" y="5030"/>
                    <a:pt x="71012" y="5004"/>
                  </a:cubicBezTo>
                  <a:lnTo>
                    <a:pt x="68732" y="4842"/>
                  </a:lnTo>
                  <a:lnTo>
                    <a:pt x="64171" y="4535"/>
                  </a:lnTo>
                  <a:lnTo>
                    <a:pt x="55048" y="3904"/>
                  </a:lnTo>
                  <a:lnTo>
                    <a:pt x="36813" y="2651"/>
                  </a:lnTo>
                  <a:lnTo>
                    <a:pt x="18578" y="1371"/>
                  </a:lnTo>
                  <a:lnTo>
                    <a:pt x="9456" y="731"/>
                  </a:lnTo>
                  <a:cubicBezTo>
                    <a:pt x="6418" y="515"/>
                    <a:pt x="3381" y="308"/>
                    <a:pt x="352" y="1"/>
                  </a:cubicBezTo>
                  <a:cubicBezTo>
                    <a:pt x="346" y="1"/>
                    <a:pt x="340" y="0"/>
                    <a:pt x="3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99;p42">
              <a:extLst>
                <a:ext uri="{FF2B5EF4-FFF2-40B4-BE49-F238E27FC236}">
                  <a16:creationId xmlns:a16="http://schemas.microsoft.com/office/drawing/2014/main" id="{F75EB2F2-9710-430E-B406-F9A8A03B7787}"/>
                </a:ext>
              </a:extLst>
            </p:cNvPr>
            <p:cNvSpPr/>
            <p:nvPr/>
          </p:nvSpPr>
          <p:spPr>
            <a:xfrm>
              <a:off x="4430700" y="4072425"/>
              <a:ext cx="13325" cy="57275"/>
            </a:xfrm>
            <a:custGeom>
              <a:avLst/>
              <a:gdLst/>
              <a:ahLst/>
              <a:cxnLst/>
              <a:rect l="l" t="t" r="r" b="b"/>
              <a:pathLst>
                <a:path w="533" h="2291" fill="none" extrusionOk="0">
                  <a:moveTo>
                    <a:pt x="533" y="1"/>
                  </a:moveTo>
                  <a:cubicBezTo>
                    <a:pt x="46" y="902"/>
                    <a:pt x="1" y="1668"/>
                    <a:pt x="397" y="2290"/>
                  </a:cubicBezTo>
                </a:path>
              </a:pathLst>
            </a:custGeom>
            <a:noFill/>
            <a:ln w="9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00;p42">
              <a:extLst>
                <a:ext uri="{FF2B5EF4-FFF2-40B4-BE49-F238E27FC236}">
                  <a16:creationId xmlns:a16="http://schemas.microsoft.com/office/drawing/2014/main" id="{6F9C06E7-9AED-43E3-B301-D5E20F3D2C75}"/>
                </a:ext>
              </a:extLst>
            </p:cNvPr>
            <p:cNvSpPr/>
            <p:nvPr/>
          </p:nvSpPr>
          <p:spPr>
            <a:xfrm>
              <a:off x="4195450" y="4056625"/>
              <a:ext cx="126900" cy="115300"/>
            </a:xfrm>
            <a:custGeom>
              <a:avLst/>
              <a:gdLst/>
              <a:ahLst/>
              <a:cxnLst/>
              <a:rect l="l" t="t" r="r" b="b"/>
              <a:pathLst>
                <a:path w="5076" h="4612" extrusionOk="0">
                  <a:moveTo>
                    <a:pt x="660" y="2885"/>
                  </a:moveTo>
                  <a:cubicBezTo>
                    <a:pt x="657" y="2892"/>
                    <a:pt x="655" y="2895"/>
                    <a:pt x="649" y="2895"/>
                  </a:cubicBezTo>
                  <a:cubicBezTo>
                    <a:pt x="653" y="2892"/>
                    <a:pt x="656" y="2888"/>
                    <a:pt x="660" y="2885"/>
                  </a:cubicBezTo>
                  <a:close/>
                  <a:moveTo>
                    <a:pt x="218" y="0"/>
                  </a:moveTo>
                  <a:cubicBezTo>
                    <a:pt x="177" y="0"/>
                    <a:pt x="136" y="12"/>
                    <a:pt x="99" y="38"/>
                  </a:cubicBezTo>
                  <a:cubicBezTo>
                    <a:pt x="18" y="101"/>
                    <a:pt x="0" y="218"/>
                    <a:pt x="63" y="308"/>
                  </a:cubicBezTo>
                  <a:cubicBezTo>
                    <a:pt x="126" y="381"/>
                    <a:pt x="190" y="408"/>
                    <a:pt x="244" y="444"/>
                  </a:cubicBezTo>
                  <a:cubicBezTo>
                    <a:pt x="298" y="471"/>
                    <a:pt x="343" y="489"/>
                    <a:pt x="397" y="516"/>
                  </a:cubicBezTo>
                  <a:cubicBezTo>
                    <a:pt x="496" y="552"/>
                    <a:pt x="604" y="588"/>
                    <a:pt x="703" y="624"/>
                  </a:cubicBezTo>
                  <a:lnTo>
                    <a:pt x="1289" y="804"/>
                  </a:lnTo>
                  <a:cubicBezTo>
                    <a:pt x="1686" y="921"/>
                    <a:pt x="2074" y="1048"/>
                    <a:pt x="2461" y="1183"/>
                  </a:cubicBezTo>
                  <a:cubicBezTo>
                    <a:pt x="2840" y="1318"/>
                    <a:pt x="3236" y="1453"/>
                    <a:pt x="3624" y="1588"/>
                  </a:cubicBezTo>
                  <a:cubicBezTo>
                    <a:pt x="3795" y="1643"/>
                    <a:pt x="3964" y="1697"/>
                    <a:pt x="4135" y="1750"/>
                  </a:cubicBezTo>
                  <a:lnTo>
                    <a:pt x="4135" y="1750"/>
                  </a:lnTo>
                  <a:cubicBezTo>
                    <a:pt x="4004" y="1784"/>
                    <a:pt x="3873" y="1817"/>
                    <a:pt x="3741" y="1850"/>
                  </a:cubicBezTo>
                  <a:lnTo>
                    <a:pt x="2668" y="2111"/>
                  </a:lnTo>
                  <a:lnTo>
                    <a:pt x="2137" y="2237"/>
                  </a:lnTo>
                  <a:cubicBezTo>
                    <a:pt x="1956" y="2282"/>
                    <a:pt x="1776" y="2309"/>
                    <a:pt x="1596" y="2355"/>
                  </a:cubicBezTo>
                  <a:cubicBezTo>
                    <a:pt x="1406" y="2391"/>
                    <a:pt x="1226" y="2445"/>
                    <a:pt x="1055" y="2508"/>
                  </a:cubicBezTo>
                  <a:cubicBezTo>
                    <a:pt x="875" y="2571"/>
                    <a:pt x="694" y="2643"/>
                    <a:pt x="541" y="2787"/>
                  </a:cubicBezTo>
                  <a:lnTo>
                    <a:pt x="550" y="2787"/>
                  </a:lnTo>
                  <a:cubicBezTo>
                    <a:pt x="541" y="2796"/>
                    <a:pt x="523" y="2814"/>
                    <a:pt x="523" y="2823"/>
                  </a:cubicBezTo>
                  <a:cubicBezTo>
                    <a:pt x="514" y="2850"/>
                    <a:pt x="523" y="2850"/>
                    <a:pt x="514" y="2859"/>
                  </a:cubicBezTo>
                  <a:cubicBezTo>
                    <a:pt x="514" y="2877"/>
                    <a:pt x="523" y="2886"/>
                    <a:pt x="523" y="2895"/>
                  </a:cubicBezTo>
                  <a:cubicBezTo>
                    <a:pt x="532" y="2913"/>
                    <a:pt x="541" y="2931"/>
                    <a:pt x="541" y="2940"/>
                  </a:cubicBezTo>
                  <a:cubicBezTo>
                    <a:pt x="559" y="2967"/>
                    <a:pt x="577" y="2986"/>
                    <a:pt x="586" y="3004"/>
                  </a:cubicBezTo>
                  <a:cubicBezTo>
                    <a:pt x="613" y="3040"/>
                    <a:pt x="649" y="3076"/>
                    <a:pt x="676" y="3112"/>
                  </a:cubicBezTo>
                  <a:cubicBezTo>
                    <a:pt x="739" y="3184"/>
                    <a:pt x="794" y="3247"/>
                    <a:pt x="857" y="3319"/>
                  </a:cubicBezTo>
                  <a:cubicBezTo>
                    <a:pt x="983" y="3445"/>
                    <a:pt x="1109" y="3571"/>
                    <a:pt x="1226" y="3707"/>
                  </a:cubicBezTo>
                  <a:cubicBezTo>
                    <a:pt x="1352" y="3833"/>
                    <a:pt x="1488" y="3959"/>
                    <a:pt x="1605" y="4094"/>
                  </a:cubicBezTo>
                  <a:lnTo>
                    <a:pt x="1794" y="4293"/>
                  </a:lnTo>
                  <a:cubicBezTo>
                    <a:pt x="1830" y="4329"/>
                    <a:pt x="1866" y="4365"/>
                    <a:pt x="1902" y="4401"/>
                  </a:cubicBezTo>
                  <a:cubicBezTo>
                    <a:pt x="1947" y="4437"/>
                    <a:pt x="1983" y="4473"/>
                    <a:pt x="2046" y="4509"/>
                  </a:cubicBezTo>
                  <a:lnTo>
                    <a:pt x="2173" y="4581"/>
                  </a:lnTo>
                  <a:cubicBezTo>
                    <a:pt x="2211" y="4600"/>
                    <a:pt x="2254" y="4611"/>
                    <a:pt x="2298" y="4611"/>
                  </a:cubicBezTo>
                  <a:cubicBezTo>
                    <a:pt x="2337" y="4611"/>
                    <a:pt x="2378" y="4602"/>
                    <a:pt x="2416" y="4581"/>
                  </a:cubicBezTo>
                  <a:cubicBezTo>
                    <a:pt x="2533" y="4509"/>
                    <a:pt x="2578" y="4356"/>
                    <a:pt x="2506" y="4238"/>
                  </a:cubicBezTo>
                  <a:cubicBezTo>
                    <a:pt x="2462" y="4157"/>
                    <a:pt x="2376" y="4111"/>
                    <a:pt x="2284" y="4111"/>
                  </a:cubicBezTo>
                  <a:cubicBezTo>
                    <a:pt x="2244" y="4111"/>
                    <a:pt x="2202" y="4120"/>
                    <a:pt x="2164" y="4139"/>
                  </a:cubicBezTo>
                  <a:cubicBezTo>
                    <a:pt x="2160" y="4146"/>
                    <a:pt x="2151" y="4149"/>
                    <a:pt x="2140" y="4149"/>
                  </a:cubicBezTo>
                  <a:cubicBezTo>
                    <a:pt x="2122" y="4149"/>
                    <a:pt x="2096" y="4141"/>
                    <a:pt x="2074" y="4130"/>
                  </a:cubicBezTo>
                  <a:cubicBezTo>
                    <a:pt x="2037" y="4121"/>
                    <a:pt x="2001" y="4103"/>
                    <a:pt x="1956" y="4085"/>
                  </a:cubicBezTo>
                  <a:cubicBezTo>
                    <a:pt x="1884" y="4049"/>
                    <a:pt x="1812" y="3995"/>
                    <a:pt x="1740" y="3941"/>
                  </a:cubicBezTo>
                  <a:cubicBezTo>
                    <a:pt x="1596" y="3842"/>
                    <a:pt x="1470" y="3716"/>
                    <a:pt x="1343" y="3589"/>
                  </a:cubicBezTo>
                  <a:cubicBezTo>
                    <a:pt x="1217" y="3463"/>
                    <a:pt x="1091" y="3337"/>
                    <a:pt x="965" y="3211"/>
                  </a:cubicBezTo>
                  <a:cubicBezTo>
                    <a:pt x="902" y="3148"/>
                    <a:pt x="848" y="3085"/>
                    <a:pt x="785" y="3013"/>
                  </a:cubicBezTo>
                  <a:cubicBezTo>
                    <a:pt x="757" y="2986"/>
                    <a:pt x="730" y="2949"/>
                    <a:pt x="703" y="2913"/>
                  </a:cubicBezTo>
                  <a:cubicBezTo>
                    <a:pt x="695" y="2896"/>
                    <a:pt x="686" y="2887"/>
                    <a:pt x="677" y="2870"/>
                  </a:cubicBezTo>
                  <a:lnTo>
                    <a:pt x="677" y="2870"/>
                  </a:lnTo>
                  <a:cubicBezTo>
                    <a:pt x="792" y="2769"/>
                    <a:pt x="950" y="2710"/>
                    <a:pt x="1100" y="2652"/>
                  </a:cubicBezTo>
                  <a:cubicBezTo>
                    <a:pt x="1271" y="2598"/>
                    <a:pt x="1452" y="2562"/>
                    <a:pt x="1632" y="2526"/>
                  </a:cubicBezTo>
                  <a:cubicBezTo>
                    <a:pt x="1803" y="2490"/>
                    <a:pt x="1992" y="2472"/>
                    <a:pt x="2173" y="2427"/>
                  </a:cubicBezTo>
                  <a:lnTo>
                    <a:pt x="2713" y="2328"/>
                  </a:lnTo>
                  <a:lnTo>
                    <a:pt x="3804" y="2120"/>
                  </a:lnTo>
                  <a:cubicBezTo>
                    <a:pt x="4165" y="2057"/>
                    <a:pt x="4534" y="1994"/>
                    <a:pt x="4895" y="1949"/>
                  </a:cubicBezTo>
                  <a:cubicBezTo>
                    <a:pt x="4985" y="1931"/>
                    <a:pt x="5048" y="1868"/>
                    <a:pt x="5057" y="1778"/>
                  </a:cubicBezTo>
                  <a:cubicBezTo>
                    <a:pt x="5075" y="1669"/>
                    <a:pt x="4994" y="1579"/>
                    <a:pt x="4895" y="1570"/>
                  </a:cubicBezTo>
                  <a:lnTo>
                    <a:pt x="4886" y="1570"/>
                  </a:lnTo>
                  <a:lnTo>
                    <a:pt x="4886" y="1561"/>
                  </a:lnTo>
                  <a:cubicBezTo>
                    <a:pt x="4489" y="1525"/>
                    <a:pt x="4093" y="1444"/>
                    <a:pt x="3696" y="1336"/>
                  </a:cubicBezTo>
                  <a:cubicBezTo>
                    <a:pt x="3299" y="1237"/>
                    <a:pt x="2921" y="1111"/>
                    <a:pt x="2533" y="975"/>
                  </a:cubicBezTo>
                  <a:cubicBezTo>
                    <a:pt x="2146" y="840"/>
                    <a:pt x="1758" y="705"/>
                    <a:pt x="1370" y="561"/>
                  </a:cubicBezTo>
                  <a:cubicBezTo>
                    <a:pt x="1181" y="489"/>
                    <a:pt x="992" y="417"/>
                    <a:pt x="812" y="335"/>
                  </a:cubicBezTo>
                  <a:cubicBezTo>
                    <a:pt x="712" y="290"/>
                    <a:pt x="631" y="254"/>
                    <a:pt x="541" y="200"/>
                  </a:cubicBezTo>
                  <a:cubicBezTo>
                    <a:pt x="505" y="182"/>
                    <a:pt x="460" y="155"/>
                    <a:pt x="433" y="128"/>
                  </a:cubicBezTo>
                  <a:cubicBezTo>
                    <a:pt x="397" y="110"/>
                    <a:pt x="370" y="74"/>
                    <a:pt x="370" y="74"/>
                  </a:cubicBezTo>
                  <a:cubicBezTo>
                    <a:pt x="332" y="26"/>
                    <a:pt x="27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01;p42">
              <a:extLst>
                <a:ext uri="{FF2B5EF4-FFF2-40B4-BE49-F238E27FC236}">
                  <a16:creationId xmlns:a16="http://schemas.microsoft.com/office/drawing/2014/main" id="{2802D291-610B-4B96-9CA4-149A729B81E9}"/>
                </a:ext>
              </a:extLst>
            </p:cNvPr>
            <p:cNvSpPr/>
            <p:nvPr/>
          </p:nvSpPr>
          <p:spPr>
            <a:xfrm>
              <a:off x="2368100" y="3995375"/>
              <a:ext cx="1847425" cy="137250"/>
            </a:xfrm>
            <a:custGeom>
              <a:avLst/>
              <a:gdLst/>
              <a:ahLst/>
              <a:cxnLst/>
              <a:rect l="l" t="t" r="r" b="b"/>
              <a:pathLst>
                <a:path w="73897" h="5490" extrusionOk="0">
                  <a:moveTo>
                    <a:pt x="208" y="0"/>
                  </a:moveTo>
                  <a:cubicBezTo>
                    <a:pt x="100" y="0"/>
                    <a:pt x="10" y="81"/>
                    <a:pt x="0" y="189"/>
                  </a:cubicBezTo>
                  <a:cubicBezTo>
                    <a:pt x="0" y="289"/>
                    <a:pt x="82" y="388"/>
                    <a:pt x="190" y="388"/>
                  </a:cubicBezTo>
                  <a:cubicBezTo>
                    <a:pt x="6319" y="694"/>
                    <a:pt x="12440" y="1136"/>
                    <a:pt x="18569" y="1560"/>
                  </a:cubicBezTo>
                  <a:lnTo>
                    <a:pt x="36940" y="2840"/>
                  </a:lnTo>
                  <a:lnTo>
                    <a:pt x="55310" y="4138"/>
                  </a:lnTo>
                  <a:lnTo>
                    <a:pt x="64495" y="4787"/>
                  </a:lnTo>
                  <a:lnTo>
                    <a:pt x="69092" y="5111"/>
                  </a:lnTo>
                  <a:lnTo>
                    <a:pt x="71382" y="5273"/>
                  </a:lnTo>
                  <a:cubicBezTo>
                    <a:pt x="72148" y="5327"/>
                    <a:pt x="72914" y="5381"/>
                    <a:pt x="73680" y="5490"/>
                  </a:cubicBezTo>
                  <a:lnTo>
                    <a:pt x="73698" y="5490"/>
                  </a:lnTo>
                  <a:cubicBezTo>
                    <a:pt x="73806" y="5490"/>
                    <a:pt x="73897" y="5399"/>
                    <a:pt x="73897" y="5291"/>
                  </a:cubicBezTo>
                  <a:cubicBezTo>
                    <a:pt x="73897" y="5183"/>
                    <a:pt x="73815" y="5102"/>
                    <a:pt x="73707" y="5102"/>
                  </a:cubicBezTo>
                  <a:cubicBezTo>
                    <a:pt x="72932" y="5093"/>
                    <a:pt x="72166" y="5048"/>
                    <a:pt x="71409" y="4994"/>
                  </a:cubicBezTo>
                  <a:lnTo>
                    <a:pt x="69110" y="4832"/>
                  </a:lnTo>
                  <a:lnTo>
                    <a:pt x="64513" y="4525"/>
                  </a:lnTo>
                  <a:lnTo>
                    <a:pt x="55328" y="3903"/>
                  </a:lnTo>
                  <a:lnTo>
                    <a:pt x="36949" y="2650"/>
                  </a:lnTo>
                  <a:lnTo>
                    <a:pt x="18578" y="1379"/>
                  </a:lnTo>
                  <a:cubicBezTo>
                    <a:pt x="12458" y="956"/>
                    <a:pt x="6328" y="550"/>
                    <a:pt x="2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2" descr="Pila de libros - Descargar PNG/SVG transparente">
            <a:extLst>
              <a:ext uri="{FF2B5EF4-FFF2-40B4-BE49-F238E27FC236}">
                <a16:creationId xmlns:a16="http://schemas.microsoft.com/office/drawing/2014/main" id="{3111DA3C-3D98-4CB2-BF72-1EF23A1284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1498">
            <a:off x="10253996" y="5159898"/>
            <a:ext cx="2031560" cy="203156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Planta Png, Vectores, PSD, e Clipart Para Descarga Gratuita | pngtree">
            <a:extLst>
              <a:ext uri="{FF2B5EF4-FFF2-40B4-BE49-F238E27FC236}">
                <a16:creationId xmlns:a16="http://schemas.microsoft.com/office/drawing/2014/main" id="{18889C7A-CC09-46DB-86B5-1D699405568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8889" l="10000" r="90000">
                        <a14:foregroundMark x1="33333" y1="87500" x2="41111" y2="99167"/>
                        <a14:foregroundMark x1="41111" y1="99167" x2="64167" y2="98889"/>
                        <a14:foregroundMark x1="64167" y1="98889" x2="64722" y2="88333"/>
                        <a14:foregroundMark x1="80833" y1="20000" x2="80833" y2="20000"/>
                        <a14:foregroundMark x1="83333" y1="18889" x2="86667" y2="18056"/>
                      </a14:backgroundRemoval>
                    </a14:imgEffect>
                  </a14:imgLayer>
                </a14:imgProps>
              </a:ext>
              <a:ext uri="{28A0092B-C50C-407E-A947-70E740481C1C}">
                <a14:useLocalDpi xmlns:a14="http://schemas.microsoft.com/office/drawing/2010/main" val="0"/>
              </a:ext>
            </a:extLst>
          </a:blip>
          <a:srcRect/>
          <a:stretch>
            <a:fillRect/>
          </a:stretch>
        </p:blipFill>
        <p:spPr bwMode="auto">
          <a:xfrm>
            <a:off x="-372513" y="4100749"/>
            <a:ext cx="2212781" cy="2212781"/>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3">
            <a:extLst>
              <a:ext uri="{FF2B5EF4-FFF2-40B4-BE49-F238E27FC236}">
                <a16:creationId xmlns:a16="http://schemas.microsoft.com/office/drawing/2014/main" id="{945F1031-41CA-49EF-BA59-B88A8A8ADC7A}"/>
              </a:ext>
            </a:extLst>
          </p:cNvPr>
          <p:cNvSpPr>
            <a:spLocks noChangeAspect="1" noChangeArrowheads="1" noTextEdit="1"/>
          </p:cNvSpPr>
          <p:nvPr/>
        </p:nvSpPr>
        <p:spPr bwMode="auto">
          <a:xfrm>
            <a:off x="3100388" y="1493838"/>
            <a:ext cx="520065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Rectangle 5">
            <a:extLst>
              <a:ext uri="{FF2B5EF4-FFF2-40B4-BE49-F238E27FC236}">
                <a16:creationId xmlns:a16="http://schemas.microsoft.com/office/drawing/2014/main" id="{C99BE71A-4B65-4916-840A-A6B27FD85A83}"/>
              </a:ext>
            </a:extLst>
          </p:cNvPr>
          <p:cNvSpPr>
            <a:spLocks noChangeArrowheads="1"/>
          </p:cNvSpPr>
          <p:nvPr/>
        </p:nvSpPr>
        <p:spPr bwMode="auto">
          <a:xfrm>
            <a:off x="3108326" y="2438401"/>
            <a:ext cx="1576388" cy="54610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3078" name="Picture 6">
            <a:extLst>
              <a:ext uri="{FF2B5EF4-FFF2-40B4-BE49-F238E27FC236}">
                <a16:creationId xmlns:a16="http://schemas.microsoft.com/office/drawing/2014/main" id="{BBF73963-C2E6-4590-B7B5-F7F378EC55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8326" y="2439988"/>
            <a:ext cx="15779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7">
            <a:extLst>
              <a:ext uri="{FF2B5EF4-FFF2-40B4-BE49-F238E27FC236}">
                <a16:creationId xmlns:a16="http://schemas.microsoft.com/office/drawing/2014/main" id="{7610FC84-7139-4F35-BF34-8DC4C9A53911}"/>
              </a:ext>
            </a:extLst>
          </p:cNvPr>
          <p:cNvSpPr>
            <a:spLocks noChangeArrowheads="1"/>
          </p:cNvSpPr>
          <p:nvPr/>
        </p:nvSpPr>
        <p:spPr bwMode="auto">
          <a:xfrm>
            <a:off x="3108326" y="2438401"/>
            <a:ext cx="1576388" cy="546100"/>
          </a:xfrm>
          <a:prstGeom prst="rect">
            <a:avLst/>
          </a:prstGeom>
          <a:solidFill>
            <a:srgbClr val="EDEDED"/>
          </a:solidFill>
          <a:ln>
            <a:noFill/>
          </a:ln>
        </p:spPr>
        <p:txBody>
          <a:bodyPr vert="horz" wrap="square" lIns="91440" tIns="45720" rIns="91440" bIns="45720" numCol="1" anchor="t" anchorCtr="0" compatLnSpc="1">
            <a:prstTxWarp prst="textNoShape">
              <a:avLst/>
            </a:prstTxWarp>
          </a:bodyPr>
          <a:lstStyle/>
          <a:p>
            <a:endParaRPr lang="es-MX"/>
          </a:p>
        </p:txBody>
      </p:sp>
      <p:sp>
        <p:nvSpPr>
          <p:cNvPr id="38" name="Rectangle 8">
            <a:extLst>
              <a:ext uri="{FF2B5EF4-FFF2-40B4-BE49-F238E27FC236}">
                <a16:creationId xmlns:a16="http://schemas.microsoft.com/office/drawing/2014/main" id="{57EBA1C9-5A49-40E3-A7B9-74AE03CC2957}"/>
              </a:ext>
            </a:extLst>
          </p:cNvPr>
          <p:cNvSpPr>
            <a:spLocks noChangeArrowheads="1"/>
          </p:cNvSpPr>
          <p:nvPr/>
        </p:nvSpPr>
        <p:spPr bwMode="auto">
          <a:xfrm>
            <a:off x="4684713" y="2438401"/>
            <a:ext cx="1682750" cy="54610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3081" name="Picture 9">
            <a:extLst>
              <a:ext uri="{FF2B5EF4-FFF2-40B4-BE49-F238E27FC236}">
                <a16:creationId xmlns:a16="http://schemas.microsoft.com/office/drawing/2014/main" id="{5849D54B-9D84-4BF0-90BC-732193C5D1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6301" y="2439988"/>
            <a:ext cx="168116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10">
            <a:extLst>
              <a:ext uri="{FF2B5EF4-FFF2-40B4-BE49-F238E27FC236}">
                <a16:creationId xmlns:a16="http://schemas.microsoft.com/office/drawing/2014/main" id="{1C30B627-7285-4A99-9E6C-83EF5AB470DB}"/>
              </a:ext>
            </a:extLst>
          </p:cNvPr>
          <p:cNvSpPr>
            <a:spLocks noChangeArrowheads="1"/>
          </p:cNvSpPr>
          <p:nvPr/>
        </p:nvSpPr>
        <p:spPr bwMode="auto">
          <a:xfrm>
            <a:off x="4684713" y="2438401"/>
            <a:ext cx="1682750" cy="546100"/>
          </a:xfrm>
          <a:prstGeom prst="rect">
            <a:avLst/>
          </a:prstGeom>
          <a:solidFill>
            <a:srgbClr val="EDEDED"/>
          </a:solidFill>
          <a:ln>
            <a:noFill/>
          </a:ln>
        </p:spPr>
        <p:txBody>
          <a:bodyPr vert="horz" wrap="square" lIns="91440" tIns="45720" rIns="91440" bIns="45720" numCol="1" anchor="t" anchorCtr="0" compatLnSpc="1">
            <a:prstTxWarp prst="textNoShape">
              <a:avLst/>
            </a:prstTxWarp>
          </a:bodyPr>
          <a:lstStyle/>
          <a:p>
            <a:endParaRPr lang="es-MX"/>
          </a:p>
        </p:txBody>
      </p:sp>
      <p:sp>
        <p:nvSpPr>
          <p:cNvPr id="40" name="Rectangle 11">
            <a:extLst>
              <a:ext uri="{FF2B5EF4-FFF2-40B4-BE49-F238E27FC236}">
                <a16:creationId xmlns:a16="http://schemas.microsoft.com/office/drawing/2014/main" id="{F980C9AD-E7B2-4B17-B5F8-18AF8EADB16B}"/>
              </a:ext>
            </a:extLst>
          </p:cNvPr>
          <p:cNvSpPr>
            <a:spLocks noChangeArrowheads="1"/>
          </p:cNvSpPr>
          <p:nvPr/>
        </p:nvSpPr>
        <p:spPr bwMode="auto">
          <a:xfrm>
            <a:off x="6367463" y="2438401"/>
            <a:ext cx="1908175" cy="54610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3084" name="Picture 12">
            <a:extLst>
              <a:ext uri="{FF2B5EF4-FFF2-40B4-BE49-F238E27FC236}">
                <a16:creationId xmlns:a16="http://schemas.microsoft.com/office/drawing/2014/main" id="{00441370-66A7-4BDD-AE5A-5F276EBD27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7463" y="2439988"/>
            <a:ext cx="19081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13">
            <a:extLst>
              <a:ext uri="{FF2B5EF4-FFF2-40B4-BE49-F238E27FC236}">
                <a16:creationId xmlns:a16="http://schemas.microsoft.com/office/drawing/2014/main" id="{3BA46FF8-7A2E-41AA-A960-C61F09D7BDB2}"/>
              </a:ext>
            </a:extLst>
          </p:cNvPr>
          <p:cNvSpPr>
            <a:spLocks noChangeArrowheads="1"/>
          </p:cNvSpPr>
          <p:nvPr/>
        </p:nvSpPr>
        <p:spPr bwMode="auto">
          <a:xfrm>
            <a:off x="6367463" y="2438401"/>
            <a:ext cx="1908175" cy="546100"/>
          </a:xfrm>
          <a:prstGeom prst="rect">
            <a:avLst/>
          </a:prstGeom>
          <a:solidFill>
            <a:srgbClr val="EDEDED"/>
          </a:solidFill>
          <a:ln>
            <a:noFill/>
          </a:ln>
        </p:spPr>
        <p:txBody>
          <a:bodyPr vert="horz" wrap="square" lIns="91440" tIns="45720" rIns="91440" bIns="45720" numCol="1" anchor="t" anchorCtr="0" compatLnSpc="1">
            <a:prstTxWarp prst="textNoShape">
              <a:avLst/>
            </a:prstTxWarp>
          </a:bodyPr>
          <a:lstStyle/>
          <a:p>
            <a:endParaRPr lang="es-MX"/>
          </a:p>
        </p:txBody>
      </p:sp>
      <p:sp>
        <p:nvSpPr>
          <p:cNvPr id="42" name="Rectangle 14">
            <a:extLst>
              <a:ext uri="{FF2B5EF4-FFF2-40B4-BE49-F238E27FC236}">
                <a16:creationId xmlns:a16="http://schemas.microsoft.com/office/drawing/2014/main" id="{5DF47754-50B6-4E7F-988E-44FE8FE96BA3}"/>
              </a:ext>
            </a:extLst>
          </p:cNvPr>
          <p:cNvSpPr>
            <a:spLocks noChangeArrowheads="1"/>
          </p:cNvSpPr>
          <p:nvPr/>
        </p:nvSpPr>
        <p:spPr bwMode="auto">
          <a:xfrm>
            <a:off x="3108326" y="3529013"/>
            <a:ext cx="1576388" cy="54610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3087" name="Picture 15">
            <a:extLst>
              <a:ext uri="{FF2B5EF4-FFF2-40B4-BE49-F238E27FC236}">
                <a16:creationId xmlns:a16="http://schemas.microsoft.com/office/drawing/2014/main" id="{1CCC4FF5-BBD5-4E0B-8952-055E381ADB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8326" y="3529013"/>
            <a:ext cx="15779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16">
            <a:extLst>
              <a:ext uri="{FF2B5EF4-FFF2-40B4-BE49-F238E27FC236}">
                <a16:creationId xmlns:a16="http://schemas.microsoft.com/office/drawing/2014/main" id="{58E96D0D-3FB7-4A65-9426-EF47D71DB891}"/>
              </a:ext>
            </a:extLst>
          </p:cNvPr>
          <p:cNvSpPr>
            <a:spLocks noChangeArrowheads="1"/>
          </p:cNvSpPr>
          <p:nvPr/>
        </p:nvSpPr>
        <p:spPr bwMode="auto">
          <a:xfrm>
            <a:off x="3108326" y="3529013"/>
            <a:ext cx="1576388" cy="546100"/>
          </a:xfrm>
          <a:prstGeom prst="rect">
            <a:avLst/>
          </a:prstGeom>
          <a:solidFill>
            <a:srgbClr val="EDEDED"/>
          </a:solidFill>
          <a:ln>
            <a:noFill/>
          </a:ln>
        </p:spPr>
        <p:txBody>
          <a:bodyPr vert="horz" wrap="square" lIns="91440" tIns="45720" rIns="91440" bIns="45720" numCol="1" anchor="t" anchorCtr="0" compatLnSpc="1">
            <a:prstTxWarp prst="textNoShape">
              <a:avLst/>
            </a:prstTxWarp>
          </a:bodyPr>
          <a:lstStyle/>
          <a:p>
            <a:endParaRPr lang="es-MX"/>
          </a:p>
        </p:txBody>
      </p:sp>
      <p:sp>
        <p:nvSpPr>
          <p:cNvPr id="44" name="Rectangle 17">
            <a:extLst>
              <a:ext uri="{FF2B5EF4-FFF2-40B4-BE49-F238E27FC236}">
                <a16:creationId xmlns:a16="http://schemas.microsoft.com/office/drawing/2014/main" id="{02877C95-D6E5-45CF-89FA-02FFF10ED79A}"/>
              </a:ext>
            </a:extLst>
          </p:cNvPr>
          <p:cNvSpPr>
            <a:spLocks noChangeArrowheads="1"/>
          </p:cNvSpPr>
          <p:nvPr/>
        </p:nvSpPr>
        <p:spPr bwMode="auto">
          <a:xfrm>
            <a:off x="4684713" y="3529013"/>
            <a:ext cx="1682750" cy="54610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3090" name="Picture 18">
            <a:extLst>
              <a:ext uri="{FF2B5EF4-FFF2-40B4-BE49-F238E27FC236}">
                <a16:creationId xmlns:a16="http://schemas.microsoft.com/office/drawing/2014/main" id="{D11C3A7D-C172-4265-98E9-16B388E173A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6301" y="3529013"/>
            <a:ext cx="168116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19">
            <a:extLst>
              <a:ext uri="{FF2B5EF4-FFF2-40B4-BE49-F238E27FC236}">
                <a16:creationId xmlns:a16="http://schemas.microsoft.com/office/drawing/2014/main" id="{451C5DFC-A804-42E9-99A1-624373978B50}"/>
              </a:ext>
            </a:extLst>
          </p:cNvPr>
          <p:cNvSpPr>
            <a:spLocks noChangeArrowheads="1"/>
          </p:cNvSpPr>
          <p:nvPr/>
        </p:nvSpPr>
        <p:spPr bwMode="auto">
          <a:xfrm>
            <a:off x="4684713" y="3529013"/>
            <a:ext cx="1682750" cy="546100"/>
          </a:xfrm>
          <a:prstGeom prst="rect">
            <a:avLst/>
          </a:prstGeom>
          <a:solidFill>
            <a:srgbClr val="EDEDED"/>
          </a:solidFill>
          <a:ln>
            <a:noFill/>
          </a:ln>
        </p:spPr>
        <p:txBody>
          <a:bodyPr vert="horz" wrap="square" lIns="91440" tIns="45720" rIns="91440" bIns="45720" numCol="1" anchor="t" anchorCtr="0" compatLnSpc="1">
            <a:prstTxWarp prst="textNoShape">
              <a:avLst/>
            </a:prstTxWarp>
          </a:bodyPr>
          <a:lstStyle/>
          <a:p>
            <a:endParaRPr lang="es-MX"/>
          </a:p>
        </p:txBody>
      </p:sp>
      <p:sp>
        <p:nvSpPr>
          <p:cNvPr id="46" name="Rectangle 20">
            <a:extLst>
              <a:ext uri="{FF2B5EF4-FFF2-40B4-BE49-F238E27FC236}">
                <a16:creationId xmlns:a16="http://schemas.microsoft.com/office/drawing/2014/main" id="{A877BDA4-E7DB-435B-8B5A-BCE2F20E0516}"/>
              </a:ext>
            </a:extLst>
          </p:cNvPr>
          <p:cNvSpPr>
            <a:spLocks noChangeArrowheads="1"/>
          </p:cNvSpPr>
          <p:nvPr/>
        </p:nvSpPr>
        <p:spPr bwMode="auto">
          <a:xfrm>
            <a:off x="6367463" y="3529013"/>
            <a:ext cx="1908175" cy="54610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3093" name="Picture 21">
            <a:extLst>
              <a:ext uri="{FF2B5EF4-FFF2-40B4-BE49-F238E27FC236}">
                <a16:creationId xmlns:a16="http://schemas.microsoft.com/office/drawing/2014/main" id="{5AE0FC89-623F-4D82-94F4-B9F2AD87BB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67463" y="3529013"/>
            <a:ext cx="19081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22">
            <a:extLst>
              <a:ext uri="{FF2B5EF4-FFF2-40B4-BE49-F238E27FC236}">
                <a16:creationId xmlns:a16="http://schemas.microsoft.com/office/drawing/2014/main" id="{05D82214-E5B2-4482-8F0B-589766E14F75}"/>
              </a:ext>
            </a:extLst>
          </p:cNvPr>
          <p:cNvSpPr>
            <a:spLocks noChangeArrowheads="1"/>
          </p:cNvSpPr>
          <p:nvPr/>
        </p:nvSpPr>
        <p:spPr bwMode="auto">
          <a:xfrm>
            <a:off x="6367463" y="3529013"/>
            <a:ext cx="1908175" cy="546100"/>
          </a:xfrm>
          <a:prstGeom prst="rect">
            <a:avLst/>
          </a:prstGeom>
          <a:solidFill>
            <a:srgbClr val="EDEDED"/>
          </a:solidFill>
          <a:ln>
            <a:noFill/>
          </a:ln>
        </p:spPr>
        <p:txBody>
          <a:bodyPr vert="horz" wrap="square" lIns="91440" tIns="45720" rIns="91440" bIns="45720" numCol="1" anchor="t" anchorCtr="0" compatLnSpc="1">
            <a:prstTxWarp prst="textNoShape">
              <a:avLst/>
            </a:prstTxWarp>
          </a:bodyPr>
          <a:lstStyle/>
          <a:p>
            <a:endParaRPr lang="es-MX"/>
          </a:p>
        </p:txBody>
      </p:sp>
      <p:sp>
        <p:nvSpPr>
          <p:cNvPr id="48" name="Rectangle 23">
            <a:extLst>
              <a:ext uri="{FF2B5EF4-FFF2-40B4-BE49-F238E27FC236}">
                <a16:creationId xmlns:a16="http://schemas.microsoft.com/office/drawing/2014/main" id="{F81AB7A1-E8E6-4CE9-9CB3-9D7C4E7C836C}"/>
              </a:ext>
            </a:extLst>
          </p:cNvPr>
          <p:cNvSpPr>
            <a:spLocks noChangeArrowheads="1"/>
          </p:cNvSpPr>
          <p:nvPr/>
        </p:nvSpPr>
        <p:spPr bwMode="auto">
          <a:xfrm>
            <a:off x="3108326" y="4616451"/>
            <a:ext cx="1576388" cy="54610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3096" name="Picture 24">
            <a:extLst>
              <a:ext uri="{FF2B5EF4-FFF2-40B4-BE49-F238E27FC236}">
                <a16:creationId xmlns:a16="http://schemas.microsoft.com/office/drawing/2014/main" id="{A6417C84-80CB-408C-8672-6969262F99A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08326" y="4618038"/>
            <a:ext cx="15779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25">
            <a:extLst>
              <a:ext uri="{FF2B5EF4-FFF2-40B4-BE49-F238E27FC236}">
                <a16:creationId xmlns:a16="http://schemas.microsoft.com/office/drawing/2014/main" id="{16EDF061-989B-449B-9955-1BEECE71927D}"/>
              </a:ext>
            </a:extLst>
          </p:cNvPr>
          <p:cNvSpPr>
            <a:spLocks noChangeArrowheads="1"/>
          </p:cNvSpPr>
          <p:nvPr/>
        </p:nvSpPr>
        <p:spPr bwMode="auto">
          <a:xfrm>
            <a:off x="3108326" y="4618038"/>
            <a:ext cx="1576388" cy="544513"/>
          </a:xfrm>
          <a:prstGeom prst="rect">
            <a:avLst/>
          </a:prstGeom>
          <a:solidFill>
            <a:srgbClr val="EDEDED"/>
          </a:solidFill>
          <a:ln>
            <a:noFill/>
          </a:ln>
        </p:spPr>
        <p:txBody>
          <a:bodyPr vert="horz" wrap="square" lIns="91440" tIns="45720" rIns="91440" bIns="45720" numCol="1" anchor="t" anchorCtr="0" compatLnSpc="1">
            <a:prstTxWarp prst="textNoShape">
              <a:avLst/>
            </a:prstTxWarp>
          </a:bodyPr>
          <a:lstStyle/>
          <a:p>
            <a:endParaRPr lang="es-MX"/>
          </a:p>
        </p:txBody>
      </p:sp>
      <p:sp>
        <p:nvSpPr>
          <p:cNvPr id="50" name="Rectangle 26">
            <a:extLst>
              <a:ext uri="{FF2B5EF4-FFF2-40B4-BE49-F238E27FC236}">
                <a16:creationId xmlns:a16="http://schemas.microsoft.com/office/drawing/2014/main" id="{3932944A-247F-48A1-BAE1-F2367AFE2A58}"/>
              </a:ext>
            </a:extLst>
          </p:cNvPr>
          <p:cNvSpPr>
            <a:spLocks noChangeArrowheads="1"/>
          </p:cNvSpPr>
          <p:nvPr/>
        </p:nvSpPr>
        <p:spPr bwMode="auto">
          <a:xfrm>
            <a:off x="4684713" y="4616451"/>
            <a:ext cx="1682750" cy="54610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3099" name="Picture 27">
            <a:extLst>
              <a:ext uri="{FF2B5EF4-FFF2-40B4-BE49-F238E27FC236}">
                <a16:creationId xmlns:a16="http://schemas.microsoft.com/office/drawing/2014/main" id="{DB0B3686-A958-4144-8F2B-098B4A32270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6301" y="4618038"/>
            <a:ext cx="168116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28">
            <a:extLst>
              <a:ext uri="{FF2B5EF4-FFF2-40B4-BE49-F238E27FC236}">
                <a16:creationId xmlns:a16="http://schemas.microsoft.com/office/drawing/2014/main" id="{E2AEC71C-E77A-4673-8311-59CEF6A810EF}"/>
              </a:ext>
            </a:extLst>
          </p:cNvPr>
          <p:cNvSpPr>
            <a:spLocks noChangeArrowheads="1"/>
          </p:cNvSpPr>
          <p:nvPr/>
        </p:nvSpPr>
        <p:spPr bwMode="auto">
          <a:xfrm>
            <a:off x="4613954" y="4618037"/>
            <a:ext cx="1743984" cy="544513"/>
          </a:xfrm>
          <a:prstGeom prst="rect">
            <a:avLst/>
          </a:prstGeom>
          <a:solidFill>
            <a:srgbClr val="EDEDED"/>
          </a:solidFill>
          <a:ln>
            <a:noFill/>
          </a:ln>
        </p:spPr>
        <p:txBody>
          <a:bodyPr vert="horz" wrap="square" lIns="91440" tIns="45720" rIns="91440" bIns="45720" numCol="1" anchor="t" anchorCtr="0" compatLnSpc="1">
            <a:prstTxWarp prst="textNoShape">
              <a:avLst/>
            </a:prstTxWarp>
          </a:bodyPr>
          <a:lstStyle/>
          <a:p>
            <a:endParaRPr lang="es-MX"/>
          </a:p>
        </p:txBody>
      </p:sp>
      <p:sp>
        <p:nvSpPr>
          <p:cNvPr id="52" name="Rectangle 29">
            <a:extLst>
              <a:ext uri="{FF2B5EF4-FFF2-40B4-BE49-F238E27FC236}">
                <a16:creationId xmlns:a16="http://schemas.microsoft.com/office/drawing/2014/main" id="{5B196FD4-68FC-4AED-B776-3CF64DFB9EBE}"/>
              </a:ext>
            </a:extLst>
          </p:cNvPr>
          <p:cNvSpPr>
            <a:spLocks noChangeArrowheads="1"/>
          </p:cNvSpPr>
          <p:nvPr/>
        </p:nvSpPr>
        <p:spPr bwMode="auto">
          <a:xfrm>
            <a:off x="6367463" y="4616451"/>
            <a:ext cx="1908175" cy="54610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3102" name="Picture 30">
            <a:extLst>
              <a:ext uri="{FF2B5EF4-FFF2-40B4-BE49-F238E27FC236}">
                <a16:creationId xmlns:a16="http://schemas.microsoft.com/office/drawing/2014/main" id="{6D06E4BF-EA1E-456D-8A48-A28EB201622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67463" y="4618038"/>
            <a:ext cx="19081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31">
            <a:extLst>
              <a:ext uri="{FF2B5EF4-FFF2-40B4-BE49-F238E27FC236}">
                <a16:creationId xmlns:a16="http://schemas.microsoft.com/office/drawing/2014/main" id="{F6B5C9B5-9ACD-485C-A07E-140485F5E107}"/>
              </a:ext>
            </a:extLst>
          </p:cNvPr>
          <p:cNvSpPr>
            <a:spLocks noChangeArrowheads="1"/>
          </p:cNvSpPr>
          <p:nvPr/>
        </p:nvSpPr>
        <p:spPr bwMode="auto">
          <a:xfrm>
            <a:off x="6367463" y="4618038"/>
            <a:ext cx="1908175" cy="544513"/>
          </a:xfrm>
          <a:prstGeom prst="rect">
            <a:avLst/>
          </a:prstGeom>
          <a:solidFill>
            <a:srgbClr val="EDEDED"/>
          </a:solidFill>
          <a:ln>
            <a:noFill/>
          </a:ln>
        </p:spPr>
        <p:txBody>
          <a:bodyPr vert="horz" wrap="square" lIns="91440" tIns="45720" rIns="91440" bIns="45720" numCol="1" anchor="t" anchorCtr="0" compatLnSpc="1">
            <a:prstTxWarp prst="textNoShape">
              <a:avLst/>
            </a:prstTxWarp>
          </a:bodyPr>
          <a:lstStyle/>
          <a:p>
            <a:endParaRPr lang="es-MX"/>
          </a:p>
        </p:txBody>
      </p:sp>
      <p:sp>
        <p:nvSpPr>
          <p:cNvPr id="54" name="Line 32">
            <a:extLst>
              <a:ext uri="{FF2B5EF4-FFF2-40B4-BE49-F238E27FC236}">
                <a16:creationId xmlns:a16="http://schemas.microsoft.com/office/drawing/2014/main" id="{77FAC2FF-8747-4146-AEF6-3B5A1D3DEF64}"/>
              </a:ext>
            </a:extLst>
          </p:cNvPr>
          <p:cNvSpPr>
            <a:spLocks noChangeShapeType="1"/>
          </p:cNvSpPr>
          <p:nvPr/>
        </p:nvSpPr>
        <p:spPr bwMode="auto">
          <a:xfrm>
            <a:off x="4686301" y="2427288"/>
            <a:ext cx="0" cy="3286125"/>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5" name="Line 33">
            <a:extLst>
              <a:ext uri="{FF2B5EF4-FFF2-40B4-BE49-F238E27FC236}">
                <a16:creationId xmlns:a16="http://schemas.microsoft.com/office/drawing/2014/main" id="{F9486D68-ED9E-4D38-9C34-F46ECF7DFBC0}"/>
              </a:ext>
            </a:extLst>
          </p:cNvPr>
          <p:cNvSpPr>
            <a:spLocks noChangeShapeType="1"/>
          </p:cNvSpPr>
          <p:nvPr/>
        </p:nvSpPr>
        <p:spPr bwMode="auto">
          <a:xfrm>
            <a:off x="6367463" y="1495426"/>
            <a:ext cx="0" cy="4217988"/>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6" name="Line 34">
            <a:extLst>
              <a:ext uri="{FF2B5EF4-FFF2-40B4-BE49-F238E27FC236}">
                <a16:creationId xmlns:a16="http://schemas.microsoft.com/office/drawing/2014/main" id="{E02BDABC-5A5D-4922-875D-EE35A74DF0A9}"/>
              </a:ext>
            </a:extLst>
          </p:cNvPr>
          <p:cNvSpPr>
            <a:spLocks noChangeShapeType="1"/>
          </p:cNvSpPr>
          <p:nvPr/>
        </p:nvSpPr>
        <p:spPr bwMode="auto">
          <a:xfrm>
            <a:off x="3101976" y="2439988"/>
            <a:ext cx="5180013" cy="0"/>
          </a:xfrm>
          <a:prstGeom prst="line">
            <a:avLst/>
          </a:prstGeom>
          <a:noFill/>
          <a:ln w="254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7" name="Line 35">
            <a:extLst>
              <a:ext uri="{FF2B5EF4-FFF2-40B4-BE49-F238E27FC236}">
                <a16:creationId xmlns:a16="http://schemas.microsoft.com/office/drawing/2014/main" id="{DB954DDB-31F6-4D23-8AC9-8A02398F556F}"/>
              </a:ext>
            </a:extLst>
          </p:cNvPr>
          <p:cNvSpPr>
            <a:spLocks noChangeShapeType="1"/>
          </p:cNvSpPr>
          <p:nvPr/>
        </p:nvSpPr>
        <p:spPr bwMode="auto">
          <a:xfrm>
            <a:off x="3101976" y="2984501"/>
            <a:ext cx="5180013"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8" name="Line 36">
            <a:extLst>
              <a:ext uri="{FF2B5EF4-FFF2-40B4-BE49-F238E27FC236}">
                <a16:creationId xmlns:a16="http://schemas.microsoft.com/office/drawing/2014/main" id="{8B157BAA-6FBF-46FB-84DD-FA40AD000ECB}"/>
              </a:ext>
            </a:extLst>
          </p:cNvPr>
          <p:cNvSpPr>
            <a:spLocks noChangeShapeType="1"/>
          </p:cNvSpPr>
          <p:nvPr/>
        </p:nvSpPr>
        <p:spPr bwMode="auto">
          <a:xfrm>
            <a:off x="3101976" y="3529013"/>
            <a:ext cx="5180013"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9" name="Line 37">
            <a:extLst>
              <a:ext uri="{FF2B5EF4-FFF2-40B4-BE49-F238E27FC236}">
                <a16:creationId xmlns:a16="http://schemas.microsoft.com/office/drawing/2014/main" id="{1879483F-0F85-4970-8C4E-0555BB3B17E7}"/>
              </a:ext>
            </a:extLst>
          </p:cNvPr>
          <p:cNvSpPr>
            <a:spLocks noChangeShapeType="1"/>
          </p:cNvSpPr>
          <p:nvPr/>
        </p:nvSpPr>
        <p:spPr bwMode="auto">
          <a:xfrm>
            <a:off x="3101976" y="4073526"/>
            <a:ext cx="5180013" cy="0"/>
          </a:xfrm>
          <a:prstGeom prst="line">
            <a:avLst/>
          </a:prstGeom>
          <a:noFill/>
          <a:ln w="381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0" name="Line 38">
            <a:extLst>
              <a:ext uri="{FF2B5EF4-FFF2-40B4-BE49-F238E27FC236}">
                <a16:creationId xmlns:a16="http://schemas.microsoft.com/office/drawing/2014/main" id="{E780298B-D86A-4E00-ADE9-C896837B22BA}"/>
              </a:ext>
            </a:extLst>
          </p:cNvPr>
          <p:cNvSpPr>
            <a:spLocks noChangeShapeType="1"/>
          </p:cNvSpPr>
          <p:nvPr/>
        </p:nvSpPr>
        <p:spPr bwMode="auto">
          <a:xfrm>
            <a:off x="3101976" y="4618038"/>
            <a:ext cx="5180013"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1" name="Line 39">
            <a:extLst>
              <a:ext uri="{FF2B5EF4-FFF2-40B4-BE49-F238E27FC236}">
                <a16:creationId xmlns:a16="http://schemas.microsoft.com/office/drawing/2014/main" id="{A5CE1EBD-9A13-452E-9934-AA57F364ACA5}"/>
              </a:ext>
            </a:extLst>
          </p:cNvPr>
          <p:cNvSpPr>
            <a:spLocks noChangeShapeType="1"/>
          </p:cNvSpPr>
          <p:nvPr/>
        </p:nvSpPr>
        <p:spPr bwMode="auto">
          <a:xfrm>
            <a:off x="3101976" y="5162551"/>
            <a:ext cx="5180013"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2" name="Line 40">
            <a:extLst>
              <a:ext uri="{FF2B5EF4-FFF2-40B4-BE49-F238E27FC236}">
                <a16:creationId xmlns:a16="http://schemas.microsoft.com/office/drawing/2014/main" id="{371DB494-18FF-4BE6-A8E1-EEC3012EDA7D}"/>
              </a:ext>
            </a:extLst>
          </p:cNvPr>
          <p:cNvSpPr>
            <a:spLocks noChangeShapeType="1"/>
          </p:cNvSpPr>
          <p:nvPr/>
        </p:nvSpPr>
        <p:spPr bwMode="auto">
          <a:xfrm>
            <a:off x="3108326" y="1495426"/>
            <a:ext cx="0" cy="4217988"/>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3" name="Line 41">
            <a:extLst>
              <a:ext uri="{FF2B5EF4-FFF2-40B4-BE49-F238E27FC236}">
                <a16:creationId xmlns:a16="http://schemas.microsoft.com/office/drawing/2014/main" id="{2A829D88-F2C5-4E29-A968-5F066F2F902F}"/>
              </a:ext>
            </a:extLst>
          </p:cNvPr>
          <p:cNvSpPr>
            <a:spLocks noChangeShapeType="1"/>
          </p:cNvSpPr>
          <p:nvPr/>
        </p:nvSpPr>
        <p:spPr bwMode="auto">
          <a:xfrm>
            <a:off x="8275638" y="1495426"/>
            <a:ext cx="0" cy="4217988"/>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072" name="Line 42">
            <a:extLst>
              <a:ext uri="{FF2B5EF4-FFF2-40B4-BE49-F238E27FC236}">
                <a16:creationId xmlns:a16="http://schemas.microsoft.com/office/drawing/2014/main" id="{769E13EB-D837-4507-BAA9-0945D1A15ECA}"/>
              </a:ext>
            </a:extLst>
          </p:cNvPr>
          <p:cNvSpPr>
            <a:spLocks noChangeShapeType="1"/>
          </p:cNvSpPr>
          <p:nvPr/>
        </p:nvSpPr>
        <p:spPr bwMode="auto">
          <a:xfrm>
            <a:off x="3101976" y="1501776"/>
            <a:ext cx="5180013"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073" name="Line 43">
            <a:extLst>
              <a:ext uri="{FF2B5EF4-FFF2-40B4-BE49-F238E27FC236}">
                <a16:creationId xmlns:a16="http://schemas.microsoft.com/office/drawing/2014/main" id="{69E1EC2B-ED45-4135-B519-4EB82A20D5DF}"/>
              </a:ext>
            </a:extLst>
          </p:cNvPr>
          <p:cNvSpPr>
            <a:spLocks noChangeShapeType="1"/>
          </p:cNvSpPr>
          <p:nvPr/>
        </p:nvSpPr>
        <p:spPr bwMode="auto">
          <a:xfrm>
            <a:off x="3101976" y="5707063"/>
            <a:ext cx="5180013"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074" name="Rectangle 44">
            <a:extLst>
              <a:ext uri="{FF2B5EF4-FFF2-40B4-BE49-F238E27FC236}">
                <a16:creationId xmlns:a16="http://schemas.microsoft.com/office/drawing/2014/main" id="{6A08DD3D-EA1B-47CF-81EF-1D235420655F}"/>
              </a:ext>
            </a:extLst>
          </p:cNvPr>
          <p:cNvSpPr>
            <a:spLocks noChangeArrowheads="1"/>
          </p:cNvSpPr>
          <p:nvPr/>
        </p:nvSpPr>
        <p:spPr bwMode="auto">
          <a:xfrm>
            <a:off x="3294063" y="1816101"/>
            <a:ext cx="19034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a:ln>
                  <a:noFill/>
                </a:ln>
                <a:solidFill>
                  <a:srgbClr val="000000"/>
                </a:solidFill>
                <a:effectLst/>
                <a:latin typeface="Calibri" panose="020F0502020204030204" pitchFamily="34" charset="0"/>
              </a:rPr>
              <a:t>PRESENTE ACTIVO </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3075" name="Rectangle 45">
            <a:extLst>
              <a:ext uri="{FF2B5EF4-FFF2-40B4-BE49-F238E27FC236}">
                <a16:creationId xmlns:a16="http://schemas.microsoft.com/office/drawing/2014/main" id="{534BB407-2E4C-4863-B01A-DD8CFCC00406}"/>
              </a:ext>
            </a:extLst>
          </p:cNvPr>
          <p:cNvSpPr>
            <a:spLocks noChangeArrowheads="1"/>
          </p:cNvSpPr>
          <p:nvPr/>
        </p:nvSpPr>
        <p:spPr bwMode="auto">
          <a:xfrm>
            <a:off x="5067301" y="1816101"/>
            <a:ext cx="13096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a:ln>
                  <a:noFill/>
                </a:ln>
                <a:solidFill>
                  <a:srgbClr val="000000"/>
                </a:solidFill>
                <a:effectLst/>
                <a:latin typeface="Calibri" panose="020F0502020204030204" pitchFamily="34" charset="0"/>
              </a:rPr>
              <a:t>INDICATIVO </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3076" name="Rectangle 46">
            <a:extLst>
              <a:ext uri="{FF2B5EF4-FFF2-40B4-BE49-F238E27FC236}">
                <a16:creationId xmlns:a16="http://schemas.microsoft.com/office/drawing/2014/main" id="{4A05CC28-5EDB-43FB-81A4-7EEC33EA7241}"/>
              </a:ext>
            </a:extLst>
          </p:cNvPr>
          <p:cNvSpPr>
            <a:spLocks noChangeArrowheads="1"/>
          </p:cNvSpPr>
          <p:nvPr/>
        </p:nvSpPr>
        <p:spPr bwMode="auto">
          <a:xfrm>
            <a:off x="4556126" y="2092326"/>
            <a:ext cx="419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εἰμί</a:t>
            </a:r>
            <a:r>
              <a:rPr kumimoji="0" lang="es-MX"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3077" name="Rectangle 47">
            <a:extLst>
              <a:ext uri="{FF2B5EF4-FFF2-40B4-BE49-F238E27FC236}">
                <a16:creationId xmlns:a16="http://schemas.microsoft.com/office/drawing/2014/main" id="{A0517CFC-1007-44AB-BC42-A50CF8886CAF}"/>
              </a:ext>
            </a:extLst>
          </p:cNvPr>
          <p:cNvSpPr>
            <a:spLocks noChangeArrowheads="1"/>
          </p:cNvSpPr>
          <p:nvPr/>
        </p:nvSpPr>
        <p:spPr bwMode="auto">
          <a:xfrm>
            <a:off x="6807201" y="1816101"/>
            <a:ext cx="1162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a:ln>
                  <a:noFill/>
                </a:ln>
                <a:solidFill>
                  <a:srgbClr val="000000"/>
                </a:solidFill>
                <a:effectLst/>
                <a:latin typeface="Calibri" panose="020F0502020204030204" pitchFamily="34" charset="0"/>
              </a:rPr>
              <a:t>Traducción</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3079" name="Rectangle 48">
            <a:extLst>
              <a:ext uri="{FF2B5EF4-FFF2-40B4-BE49-F238E27FC236}">
                <a16:creationId xmlns:a16="http://schemas.microsoft.com/office/drawing/2014/main" id="{0E2EED29-E09C-4C0E-95F7-0F25119384D6}"/>
              </a:ext>
            </a:extLst>
          </p:cNvPr>
          <p:cNvSpPr>
            <a:spLocks noChangeArrowheads="1"/>
          </p:cNvSpPr>
          <p:nvPr/>
        </p:nvSpPr>
        <p:spPr bwMode="auto">
          <a:xfrm>
            <a:off x="3200401" y="2481263"/>
            <a:ext cx="125253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dirty="0">
                <a:ln>
                  <a:noFill/>
                </a:ln>
                <a:solidFill>
                  <a:srgbClr val="000000"/>
                </a:solidFill>
                <a:effectLst/>
                <a:latin typeface="Calibri" panose="020F0502020204030204" pitchFamily="34" charset="0"/>
              </a:rPr>
              <a:t>1ª Singular</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3080" name="Rectangle 49">
            <a:extLst>
              <a:ext uri="{FF2B5EF4-FFF2-40B4-BE49-F238E27FC236}">
                <a16:creationId xmlns:a16="http://schemas.microsoft.com/office/drawing/2014/main" id="{447812AC-0776-4054-92A8-25EFCAB62F48}"/>
              </a:ext>
            </a:extLst>
          </p:cNvPr>
          <p:cNvSpPr>
            <a:spLocks noChangeArrowheads="1"/>
          </p:cNvSpPr>
          <p:nvPr/>
        </p:nvSpPr>
        <p:spPr bwMode="auto">
          <a:xfrm>
            <a:off x="5350207" y="2474913"/>
            <a:ext cx="5562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rPr>
              <a:t>εἰμί</a:t>
            </a:r>
            <a:endParaRPr kumimoji="0" lang="es-MX" sz="2800" b="0" i="0" u="none" strike="noStrike" kern="1200" cap="none" spc="0" normalizeH="0" baseline="0" noProof="0" dirty="0">
              <a:ln>
                <a:noFill/>
              </a:ln>
              <a:solidFill>
                <a:srgbClr val="FF0000"/>
              </a:solidFill>
              <a:effectLst/>
              <a:uLnTx/>
              <a:uFillTx/>
              <a:latin typeface="Greek" panose="02020500000000000000" pitchFamily="18" charset="0"/>
              <a:ea typeface="+mn-ea"/>
              <a:cs typeface="+mn-cs"/>
            </a:endParaRPr>
          </a:p>
        </p:txBody>
      </p:sp>
      <p:sp>
        <p:nvSpPr>
          <p:cNvPr id="3082" name="Rectangle 50">
            <a:extLst>
              <a:ext uri="{FF2B5EF4-FFF2-40B4-BE49-F238E27FC236}">
                <a16:creationId xmlns:a16="http://schemas.microsoft.com/office/drawing/2014/main" id="{FF43661B-9AA4-4817-85B7-3740E0D0BE39}"/>
              </a:ext>
            </a:extLst>
          </p:cNvPr>
          <p:cNvSpPr>
            <a:spLocks noChangeArrowheads="1"/>
          </p:cNvSpPr>
          <p:nvPr/>
        </p:nvSpPr>
        <p:spPr bwMode="auto">
          <a:xfrm>
            <a:off x="6459538" y="2482851"/>
            <a:ext cx="11287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soy / estoy</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3083" name="Rectangle 51">
            <a:extLst>
              <a:ext uri="{FF2B5EF4-FFF2-40B4-BE49-F238E27FC236}">
                <a16:creationId xmlns:a16="http://schemas.microsoft.com/office/drawing/2014/main" id="{8047C20E-DAF0-4762-8BDE-689B336D0144}"/>
              </a:ext>
            </a:extLst>
          </p:cNvPr>
          <p:cNvSpPr>
            <a:spLocks noChangeArrowheads="1"/>
          </p:cNvSpPr>
          <p:nvPr/>
        </p:nvSpPr>
        <p:spPr bwMode="auto">
          <a:xfrm>
            <a:off x="3200401" y="3025776"/>
            <a:ext cx="125253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dirty="0">
                <a:ln>
                  <a:noFill/>
                </a:ln>
                <a:solidFill>
                  <a:srgbClr val="000000"/>
                </a:solidFill>
                <a:effectLst/>
                <a:latin typeface="Calibri" panose="020F0502020204030204" pitchFamily="34" charset="0"/>
              </a:rPr>
              <a:t>2ª Singular</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3085" name="Rectangle 52">
            <a:extLst>
              <a:ext uri="{FF2B5EF4-FFF2-40B4-BE49-F238E27FC236}">
                <a16:creationId xmlns:a16="http://schemas.microsoft.com/office/drawing/2014/main" id="{8EA00C11-E713-41B7-B782-0F6B912FA065}"/>
              </a:ext>
            </a:extLst>
          </p:cNvPr>
          <p:cNvSpPr>
            <a:spLocks noChangeArrowheads="1"/>
          </p:cNvSpPr>
          <p:nvPr/>
        </p:nvSpPr>
        <p:spPr bwMode="auto">
          <a:xfrm>
            <a:off x="5390535" y="3062111"/>
            <a:ext cx="2612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rPr>
              <a:t>εἶ</a:t>
            </a:r>
            <a:endParaRPr kumimoji="0" lang="es-MX" sz="2800" b="0" i="0" u="none" strike="noStrike" kern="1200" cap="none" spc="0" normalizeH="0" baseline="0" noProof="0" dirty="0">
              <a:ln>
                <a:noFill/>
              </a:ln>
              <a:solidFill>
                <a:srgbClr val="FF0000"/>
              </a:solidFill>
              <a:effectLst/>
              <a:uLnTx/>
              <a:uFillTx/>
              <a:latin typeface="Greek" panose="02020500000000000000" pitchFamily="18" charset="0"/>
              <a:ea typeface="+mn-ea"/>
              <a:cs typeface="+mn-cs"/>
            </a:endParaRPr>
          </a:p>
        </p:txBody>
      </p:sp>
      <p:sp>
        <p:nvSpPr>
          <p:cNvPr id="3086" name="Rectangle 53">
            <a:extLst>
              <a:ext uri="{FF2B5EF4-FFF2-40B4-BE49-F238E27FC236}">
                <a16:creationId xmlns:a16="http://schemas.microsoft.com/office/drawing/2014/main" id="{DF965D26-FA60-4B9C-BF67-C92C80C856D4}"/>
              </a:ext>
            </a:extLst>
          </p:cNvPr>
          <p:cNvSpPr>
            <a:spLocks noChangeArrowheads="1"/>
          </p:cNvSpPr>
          <p:nvPr/>
        </p:nvSpPr>
        <p:spPr bwMode="auto">
          <a:xfrm>
            <a:off x="6459538" y="3028951"/>
            <a:ext cx="1187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eres / estás</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3088" name="Rectangle 54">
            <a:extLst>
              <a:ext uri="{FF2B5EF4-FFF2-40B4-BE49-F238E27FC236}">
                <a16:creationId xmlns:a16="http://schemas.microsoft.com/office/drawing/2014/main" id="{8A8CB9F8-9B25-41B9-B84C-F5AB0D7A09BF}"/>
              </a:ext>
            </a:extLst>
          </p:cNvPr>
          <p:cNvSpPr>
            <a:spLocks noChangeArrowheads="1"/>
          </p:cNvSpPr>
          <p:nvPr/>
        </p:nvSpPr>
        <p:spPr bwMode="auto">
          <a:xfrm>
            <a:off x="3200401" y="3570288"/>
            <a:ext cx="125253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dirty="0">
                <a:ln>
                  <a:noFill/>
                </a:ln>
                <a:solidFill>
                  <a:srgbClr val="000000"/>
                </a:solidFill>
                <a:effectLst/>
                <a:latin typeface="Calibri" panose="020F0502020204030204" pitchFamily="34" charset="0"/>
              </a:rPr>
              <a:t>3ª Singular</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3089" name="Rectangle 55">
            <a:extLst>
              <a:ext uri="{FF2B5EF4-FFF2-40B4-BE49-F238E27FC236}">
                <a16:creationId xmlns:a16="http://schemas.microsoft.com/office/drawing/2014/main" id="{C408526A-0DFF-46A8-A4A0-FB44122AB9F8}"/>
              </a:ext>
            </a:extLst>
          </p:cNvPr>
          <p:cNvSpPr>
            <a:spLocks noChangeArrowheads="1"/>
          </p:cNvSpPr>
          <p:nvPr/>
        </p:nvSpPr>
        <p:spPr bwMode="auto">
          <a:xfrm>
            <a:off x="5215817" y="3541612"/>
            <a:ext cx="7570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rPr>
              <a:t>ἐστὶν</a:t>
            </a:r>
            <a:endParaRPr kumimoji="0" lang="es-MX" sz="2800" b="0" i="0" u="none" strike="noStrike" kern="1200" cap="none" spc="0" normalizeH="0" baseline="0" noProof="0" dirty="0">
              <a:ln>
                <a:noFill/>
              </a:ln>
              <a:solidFill>
                <a:srgbClr val="FF0000"/>
              </a:solidFill>
              <a:effectLst/>
              <a:uLnTx/>
              <a:uFillTx/>
              <a:latin typeface="Greek" panose="02020500000000000000"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3091" name="Rectangle 56">
            <a:extLst>
              <a:ext uri="{FF2B5EF4-FFF2-40B4-BE49-F238E27FC236}">
                <a16:creationId xmlns:a16="http://schemas.microsoft.com/office/drawing/2014/main" id="{7CF669C2-536B-440E-A239-D1422DB5599E}"/>
              </a:ext>
            </a:extLst>
          </p:cNvPr>
          <p:cNvSpPr>
            <a:spLocks noChangeArrowheads="1"/>
          </p:cNvSpPr>
          <p:nvPr/>
        </p:nvSpPr>
        <p:spPr bwMode="auto">
          <a:xfrm>
            <a:off x="6459538" y="3573463"/>
            <a:ext cx="9064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es / está</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3092" name="Rectangle 57">
            <a:extLst>
              <a:ext uri="{FF2B5EF4-FFF2-40B4-BE49-F238E27FC236}">
                <a16:creationId xmlns:a16="http://schemas.microsoft.com/office/drawing/2014/main" id="{9FC1062B-A66B-483C-9F26-5A37701C7C58}"/>
              </a:ext>
            </a:extLst>
          </p:cNvPr>
          <p:cNvSpPr>
            <a:spLocks noChangeArrowheads="1"/>
          </p:cNvSpPr>
          <p:nvPr/>
        </p:nvSpPr>
        <p:spPr bwMode="auto">
          <a:xfrm>
            <a:off x="3200401" y="4114801"/>
            <a:ext cx="10160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dirty="0">
                <a:ln>
                  <a:noFill/>
                </a:ln>
                <a:solidFill>
                  <a:srgbClr val="000000"/>
                </a:solidFill>
                <a:effectLst/>
                <a:latin typeface="Calibri" panose="020F0502020204030204" pitchFamily="34" charset="0"/>
              </a:rPr>
              <a:t>1ª Plural</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3094" name="Rectangle 58">
            <a:extLst>
              <a:ext uri="{FF2B5EF4-FFF2-40B4-BE49-F238E27FC236}">
                <a16:creationId xmlns:a16="http://schemas.microsoft.com/office/drawing/2014/main" id="{4ACC3EBF-F636-41A1-B073-BBD6B147058B}"/>
              </a:ext>
            </a:extLst>
          </p:cNvPr>
          <p:cNvSpPr>
            <a:spLocks noChangeArrowheads="1"/>
          </p:cNvSpPr>
          <p:nvPr/>
        </p:nvSpPr>
        <p:spPr bwMode="auto">
          <a:xfrm>
            <a:off x="5160691" y="4108451"/>
            <a:ext cx="8768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rPr>
              <a:t>ἐσμέν</a:t>
            </a:r>
            <a:endParaRPr kumimoji="0" lang="es-MX" sz="2800" b="0" i="0" u="none" strike="noStrike" kern="1200" cap="none" spc="0" normalizeH="0" baseline="0" noProof="0" dirty="0">
              <a:ln>
                <a:noFill/>
              </a:ln>
              <a:solidFill>
                <a:srgbClr val="FF0000"/>
              </a:solidFill>
              <a:effectLst/>
              <a:uLnTx/>
              <a:uFillTx/>
              <a:latin typeface="Greek" panose="02020500000000000000" pitchFamily="18" charset="0"/>
              <a:ea typeface="+mn-ea"/>
              <a:cs typeface="+mn-cs"/>
            </a:endParaRPr>
          </a:p>
        </p:txBody>
      </p:sp>
      <p:sp>
        <p:nvSpPr>
          <p:cNvPr id="3095" name="Rectangle 59">
            <a:extLst>
              <a:ext uri="{FF2B5EF4-FFF2-40B4-BE49-F238E27FC236}">
                <a16:creationId xmlns:a16="http://schemas.microsoft.com/office/drawing/2014/main" id="{178D4B04-2DA4-475F-B08E-E4EBDAEB323A}"/>
              </a:ext>
            </a:extLst>
          </p:cNvPr>
          <p:cNvSpPr>
            <a:spLocks noChangeArrowheads="1"/>
          </p:cNvSpPr>
          <p:nvPr/>
        </p:nvSpPr>
        <p:spPr bwMode="auto">
          <a:xfrm>
            <a:off x="6459538" y="4117976"/>
            <a:ext cx="1695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somos / estamos</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3097" name="Rectangle 60">
            <a:extLst>
              <a:ext uri="{FF2B5EF4-FFF2-40B4-BE49-F238E27FC236}">
                <a16:creationId xmlns:a16="http://schemas.microsoft.com/office/drawing/2014/main" id="{FB7A3BBF-753F-4060-B621-7E48F6A2FF7B}"/>
              </a:ext>
            </a:extLst>
          </p:cNvPr>
          <p:cNvSpPr>
            <a:spLocks noChangeArrowheads="1"/>
          </p:cNvSpPr>
          <p:nvPr/>
        </p:nvSpPr>
        <p:spPr bwMode="auto">
          <a:xfrm>
            <a:off x="3200401" y="4659313"/>
            <a:ext cx="10160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dirty="0">
                <a:ln>
                  <a:noFill/>
                </a:ln>
                <a:solidFill>
                  <a:srgbClr val="000000"/>
                </a:solidFill>
                <a:effectLst/>
                <a:latin typeface="Calibri" panose="020F0502020204030204" pitchFamily="34" charset="0"/>
              </a:rPr>
              <a:t>2ª Plural</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3098" name="Rectangle 61">
            <a:extLst>
              <a:ext uri="{FF2B5EF4-FFF2-40B4-BE49-F238E27FC236}">
                <a16:creationId xmlns:a16="http://schemas.microsoft.com/office/drawing/2014/main" id="{8DFA9564-FA57-4940-ABD8-51B77E6B8924}"/>
              </a:ext>
            </a:extLst>
          </p:cNvPr>
          <p:cNvSpPr>
            <a:spLocks noChangeArrowheads="1"/>
          </p:cNvSpPr>
          <p:nvPr/>
        </p:nvSpPr>
        <p:spPr bwMode="auto">
          <a:xfrm>
            <a:off x="5218542" y="4641828"/>
            <a:ext cx="7568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rPr>
              <a:t>ἐστέ</a:t>
            </a:r>
            <a:endParaRPr kumimoji="0" lang="es-MX" sz="2800" b="0" i="0" u="none" strike="noStrike" kern="1200" cap="none" spc="0" normalizeH="0" baseline="0" noProof="0" dirty="0">
              <a:ln>
                <a:noFill/>
              </a:ln>
              <a:solidFill>
                <a:srgbClr val="FF0000"/>
              </a:solidFill>
              <a:effectLst/>
              <a:uLnTx/>
              <a:uFillTx/>
              <a:latin typeface="Greek" panose="02020500000000000000"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3100" name="Rectangle 62">
            <a:extLst>
              <a:ext uri="{FF2B5EF4-FFF2-40B4-BE49-F238E27FC236}">
                <a16:creationId xmlns:a16="http://schemas.microsoft.com/office/drawing/2014/main" id="{9055E223-A11D-41B9-8073-5CDD7E272695}"/>
              </a:ext>
            </a:extLst>
          </p:cNvPr>
          <p:cNvSpPr>
            <a:spLocks noChangeArrowheads="1"/>
          </p:cNvSpPr>
          <p:nvPr/>
        </p:nvSpPr>
        <p:spPr bwMode="auto">
          <a:xfrm>
            <a:off x="6459538" y="4662488"/>
            <a:ext cx="1193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sois / estáis</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3101" name="Rectangle 63">
            <a:extLst>
              <a:ext uri="{FF2B5EF4-FFF2-40B4-BE49-F238E27FC236}">
                <a16:creationId xmlns:a16="http://schemas.microsoft.com/office/drawing/2014/main" id="{3D051CCF-1D78-4B1C-B8C9-A46F3B542882}"/>
              </a:ext>
            </a:extLst>
          </p:cNvPr>
          <p:cNvSpPr>
            <a:spLocks noChangeArrowheads="1"/>
          </p:cNvSpPr>
          <p:nvPr/>
        </p:nvSpPr>
        <p:spPr bwMode="auto">
          <a:xfrm>
            <a:off x="3200401" y="5203826"/>
            <a:ext cx="10160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dirty="0">
                <a:ln>
                  <a:noFill/>
                </a:ln>
                <a:solidFill>
                  <a:srgbClr val="000000"/>
                </a:solidFill>
                <a:effectLst/>
                <a:latin typeface="Calibri" panose="020F0502020204030204" pitchFamily="34" charset="0"/>
              </a:rPr>
              <a:t>3ª Plural</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3103" name="Rectangle 64">
            <a:extLst>
              <a:ext uri="{FF2B5EF4-FFF2-40B4-BE49-F238E27FC236}">
                <a16:creationId xmlns:a16="http://schemas.microsoft.com/office/drawing/2014/main" id="{CE239D41-1F4B-41C3-88D3-E5B5D0C82B49}"/>
              </a:ext>
            </a:extLst>
          </p:cNvPr>
          <p:cNvSpPr>
            <a:spLocks noChangeArrowheads="1"/>
          </p:cNvSpPr>
          <p:nvPr/>
        </p:nvSpPr>
        <p:spPr bwMode="auto">
          <a:xfrm>
            <a:off x="5199782" y="5186339"/>
            <a:ext cx="7066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rPr>
              <a:t>εἰσίν</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3104" name="Rectangle 65">
            <a:extLst>
              <a:ext uri="{FF2B5EF4-FFF2-40B4-BE49-F238E27FC236}">
                <a16:creationId xmlns:a16="http://schemas.microsoft.com/office/drawing/2014/main" id="{0B8E4644-CD70-482D-AE84-56F3C6DE3155}"/>
              </a:ext>
            </a:extLst>
          </p:cNvPr>
          <p:cNvSpPr>
            <a:spLocks noChangeArrowheads="1"/>
          </p:cNvSpPr>
          <p:nvPr/>
        </p:nvSpPr>
        <p:spPr bwMode="auto">
          <a:xfrm>
            <a:off x="6459538" y="5207001"/>
            <a:ext cx="1152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son / están</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787643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additive="base">
                                        <p:cTn id="7" dur="500" fill="hold"/>
                                        <p:tgtEl>
                                          <p:spTgt spid="3079"/>
                                        </p:tgtEl>
                                        <p:attrNameLst>
                                          <p:attrName>ppt_x</p:attrName>
                                        </p:attrNameLst>
                                      </p:cBhvr>
                                      <p:tavLst>
                                        <p:tav tm="0">
                                          <p:val>
                                            <p:strVal val="#ppt_x"/>
                                          </p:val>
                                        </p:tav>
                                        <p:tav tm="100000">
                                          <p:val>
                                            <p:strVal val="#ppt_x"/>
                                          </p:val>
                                        </p:tav>
                                      </p:tavLst>
                                    </p:anim>
                                    <p:anim calcmode="lin" valueType="num">
                                      <p:cBhvr additive="base">
                                        <p:cTn id="8"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80"/>
                                        </p:tgtEl>
                                        <p:attrNameLst>
                                          <p:attrName>style.visibility</p:attrName>
                                        </p:attrNameLst>
                                      </p:cBhvr>
                                      <p:to>
                                        <p:strVal val="visible"/>
                                      </p:to>
                                    </p:set>
                                    <p:animEffect transition="in" filter="wipe(down)">
                                      <p:cBhvr>
                                        <p:cTn id="13" dur="500"/>
                                        <p:tgtEl>
                                          <p:spTgt spid="308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randombar(horizontal)">
                                      <p:cBhvr>
                                        <p:cTn id="18" dur="500"/>
                                        <p:tgtEl>
                                          <p:spTgt spid="308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083"/>
                                        </p:tgtEl>
                                        <p:attrNameLst>
                                          <p:attrName>style.visibility</p:attrName>
                                        </p:attrNameLst>
                                      </p:cBhvr>
                                      <p:to>
                                        <p:strVal val="visible"/>
                                      </p:to>
                                    </p:set>
                                    <p:animEffect transition="in" filter="wipe(down)">
                                      <p:cBhvr>
                                        <p:cTn id="23" dur="500"/>
                                        <p:tgtEl>
                                          <p:spTgt spid="3083"/>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085"/>
                                        </p:tgtEl>
                                        <p:attrNameLst>
                                          <p:attrName>style.visibility</p:attrName>
                                        </p:attrNameLst>
                                      </p:cBhvr>
                                      <p:to>
                                        <p:strVal val="visible"/>
                                      </p:to>
                                    </p:set>
                                    <p:animEffect transition="in" filter="wheel(1)">
                                      <p:cBhvr>
                                        <p:cTn id="28" dur="2000"/>
                                        <p:tgtEl>
                                          <p:spTgt spid="3085"/>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086"/>
                                        </p:tgtEl>
                                        <p:attrNameLst>
                                          <p:attrName>style.visibility</p:attrName>
                                        </p:attrNameLst>
                                      </p:cBhvr>
                                      <p:to>
                                        <p:strVal val="visible"/>
                                      </p:to>
                                    </p:set>
                                    <p:animEffect transition="in" filter="randombar(horizontal)">
                                      <p:cBhvr>
                                        <p:cTn id="33" dur="500"/>
                                        <p:tgtEl>
                                          <p:spTgt spid="308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088"/>
                                        </p:tgtEl>
                                        <p:attrNameLst>
                                          <p:attrName>style.visibility</p:attrName>
                                        </p:attrNameLst>
                                      </p:cBhvr>
                                      <p:to>
                                        <p:strVal val="visible"/>
                                      </p:to>
                                    </p:set>
                                    <p:anim calcmode="lin" valueType="num">
                                      <p:cBhvr additive="base">
                                        <p:cTn id="38" dur="500" fill="hold"/>
                                        <p:tgtEl>
                                          <p:spTgt spid="3088"/>
                                        </p:tgtEl>
                                        <p:attrNameLst>
                                          <p:attrName>ppt_x</p:attrName>
                                        </p:attrNameLst>
                                      </p:cBhvr>
                                      <p:tavLst>
                                        <p:tav tm="0">
                                          <p:val>
                                            <p:strVal val="#ppt_x"/>
                                          </p:val>
                                        </p:tav>
                                        <p:tav tm="100000">
                                          <p:val>
                                            <p:strVal val="#ppt_x"/>
                                          </p:val>
                                        </p:tav>
                                      </p:tavLst>
                                    </p:anim>
                                    <p:anim calcmode="lin" valueType="num">
                                      <p:cBhvr additive="base">
                                        <p:cTn id="39" dur="500" fill="hold"/>
                                        <p:tgtEl>
                                          <p:spTgt spid="308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089"/>
                                        </p:tgtEl>
                                        <p:attrNameLst>
                                          <p:attrName>style.visibility</p:attrName>
                                        </p:attrNameLst>
                                      </p:cBhvr>
                                      <p:to>
                                        <p:strVal val="visible"/>
                                      </p:to>
                                    </p:set>
                                    <p:animEffect transition="in" filter="barn(inVertical)">
                                      <p:cBhvr>
                                        <p:cTn id="44" dur="500"/>
                                        <p:tgtEl>
                                          <p:spTgt spid="3089"/>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3091"/>
                                        </p:tgtEl>
                                        <p:attrNameLst>
                                          <p:attrName>style.visibility</p:attrName>
                                        </p:attrNameLst>
                                      </p:cBhvr>
                                      <p:to>
                                        <p:strVal val="visible"/>
                                      </p:to>
                                    </p:set>
                                    <p:animEffect transition="in" filter="wheel(1)">
                                      <p:cBhvr>
                                        <p:cTn id="49" dur="2000"/>
                                        <p:tgtEl>
                                          <p:spTgt spid="3091"/>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3092"/>
                                        </p:tgtEl>
                                        <p:attrNameLst>
                                          <p:attrName>style.visibility</p:attrName>
                                        </p:attrNameLst>
                                      </p:cBhvr>
                                      <p:to>
                                        <p:strVal val="visible"/>
                                      </p:to>
                                    </p:set>
                                    <p:animEffect transition="in" filter="randombar(horizontal)">
                                      <p:cBhvr>
                                        <p:cTn id="54" dur="500"/>
                                        <p:tgtEl>
                                          <p:spTgt spid="3092"/>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3094"/>
                                        </p:tgtEl>
                                        <p:attrNameLst>
                                          <p:attrName>style.visibility</p:attrName>
                                        </p:attrNameLst>
                                      </p:cBhvr>
                                      <p:to>
                                        <p:strVal val="visible"/>
                                      </p:to>
                                    </p:set>
                                    <p:animEffect transition="in" filter="circle(in)">
                                      <p:cBhvr>
                                        <p:cTn id="59" dur="2000"/>
                                        <p:tgtEl>
                                          <p:spTgt spid="3094"/>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3095"/>
                                        </p:tgtEl>
                                        <p:attrNameLst>
                                          <p:attrName>style.visibility</p:attrName>
                                        </p:attrNameLst>
                                      </p:cBhvr>
                                      <p:to>
                                        <p:strVal val="visible"/>
                                      </p:to>
                                    </p:set>
                                    <p:animEffect transition="in" filter="randombar(horizontal)">
                                      <p:cBhvr>
                                        <p:cTn id="64" dur="500"/>
                                        <p:tgtEl>
                                          <p:spTgt spid="3095"/>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3097"/>
                                        </p:tgtEl>
                                        <p:attrNameLst>
                                          <p:attrName>style.visibility</p:attrName>
                                        </p:attrNameLst>
                                      </p:cBhvr>
                                      <p:to>
                                        <p:strVal val="visible"/>
                                      </p:to>
                                    </p:set>
                                    <p:animEffect transition="in" filter="wipe(down)">
                                      <p:cBhvr>
                                        <p:cTn id="69" dur="580">
                                          <p:stCondLst>
                                            <p:cond delay="0"/>
                                          </p:stCondLst>
                                        </p:cTn>
                                        <p:tgtEl>
                                          <p:spTgt spid="3097"/>
                                        </p:tgtEl>
                                      </p:cBhvr>
                                    </p:animEffect>
                                    <p:anim calcmode="lin" valueType="num">
                                      <p:cBhvr>
                                        <p:cTn id="70" dur="1822" tmFilter="0,0; 0.14,0.36; 0.43,0.73; 0.71,0.91; 1.0,1.0">
                                          <p:stCondLst>
                                            <p:cond delay="0"/>
                                          </p:stCondLst>
                                        </p:cTn>
                                        <p:tgtEl>
                                          <p:spTgt spid="3097"/>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097"/>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097"/>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097"/>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097"/>
                                        </p:tgtEl>
                                        <p:attrNameLst>
                                          <p:attrName>ppt_y</p:attrName>
                                        </p:attrNameLst>
                                      </p:cBhvr>
                                      <p:tavLst>
                                        <p:tav tm="0" fmla="#ppt_y-sin(pi*$)/81">
                                          <p:val>
                                            <p:fltVal val="0"/>
                                          </p:val>
                                        </p:tav>
                                        <p:tav tm="100000">
                                          <p:val>
                                            <p:fltVal val="1"/>
                                          </p:val>
                                        </p:tav>
                                      </p:tavLst>
                                    </p:anim>
                                    <p:animScale>
                                      <p:cBhvr>
                                        <p:cTn id="75" dur="26">
                                          <p:stCondLst>
                                            <p:cond delay="650"/>
                                          </p:stCondLst>
                                        </p:cTn>
                                        <p:tgtEl>
                                          <p:spTgt spid="3097"/>
                                        </p:tgtEl>
                                      </p:cBhvr>
                                      <p:to x="100000" y="60000"/>
                                    </p:animScale>
                                    <p:animScale>
                                      <p:cBhvr>
                                        <p:cTn id="76" dur="166" decel="50000">
                                          <p:stCondLst>
                                            <p:cond delay="676"/>
                                          </p:stCondLst>
                                        </p:cTn>
                                        <p:tgtEl>
                                          <p:spTgt spid="3097"/>
                                        </p:tgtEl>
                                      </p:cBhvr>
                                      <p:to x="100000" y="100000"/>
                                    </p:animScale>
                                    <p:animScale>
                                      <p:cBhvr>
                                        <p:cTn id="77" dur="26">
                                          <p:stCondLst>
                                            <p:cond delay="1312"/>
                                          </p:stCondLst>
                                        </p:cTn>
                                        <p:tgtEl>
                                          <p:spTgt spid="3097"/>
                                        </p:tgtEl>
                                      </p:cBhvr>
                                      <p:to x="100000" y="80000"/>
                                    </p:animScale>
                                    <p:animScale>
                                      <p:cBhvr>
                                        <p:cTn id="78" dur="166" decel="50000">
                                          <p:stCondLst>
                                            <p:cond delay="1338"/>
                                          </p:stCondLst>
                                        </p:cTn>
                                        <p:tgtEl>
                                          <p:spTgt spid="3097"/>
                                        </p:tgtEl>
                                      </p:cBhvr>
                                      <p:to x="100000" y="100000"/>
                                    </p:animScale>
                                    <p:animScale>
                                      <p:cBhvr>
                                        <p:cTn id="79" dur="26">
                                          <p:stCondLst>
                                            <p:cond delay="1642"/>
                                          </p:stCondLst>
                                        </p:cTn>
                                        <p:tgtEl>
                                          <p:spTgt spid="3097"/>
                                        </p:tgtEl>
                                      </p:cBhvr>
                                      <p:to x="100000" y="90000"/>
                                    </p:animScale>
                                    <p:animScale>
                                      <p:cBhvr>
                                        <p:cTn id="80" dur="166" decel="50000">
                                          <p:stCondLst>
                                            <p:cond delay="1668"/>
                                          </p:stCondLst>
                                        </p:cTn>
                                        <p:tgtEl>
                                          <p:spTgt spid="3097"/>
                                        </p:tgtEl>
                                      </p:cBhvr>
                                      <p:to x="100000" y="100000"/>
                                    </p:animScale>
                                    <p:animScale>
                                      <p:cBhvr>
                                        <p:cTn id="81" dur="26">
                                          <p:stCondLst>
                                            <p:cond delay="1808"/>
                                          </p:stCondLst>
                                        </p:cTn>
                                        <p:tgtEl>
                                          <p:spTgt spid="3097"/>
                                        </p:tgtEl>
                                      </p:cBhvr>
                                      <p:to x="100000" y="95000"/>
                                    </p:animScale>
                                    <p:animScale>
                                      <p:cBhvr>
                                        <p:cTn id="82" dur="166" decel="50000">
                                          <p:stCondLst>
                                            <p:cond delay="1834"/>
                                          </p:stCondLst>
                                        </p:cTn>
                                        <p:tgtEl>
                                          <p:spTgt spid="3097"/>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3098"/>
                                        </p:tgtEl>
                                        <p:attrNameLst>
                                          <p:attrName>style.visibility</p:attrName>
                                        </p:attrNameLst>
                                      </p:cBhvr>
                                      <p:to>
                                        <p:strVal val="visible"/>
                                      </p:to>
                                    </p:set>
                                    <p:animEffect transition="in" filter="fade">
                                      <p:cBhvr>
                                        <p:cTn id="87" dur="1000"/>
                                        <p:tgtEl>
                                          <p:spTgt spid="3098"/>
                                        </p:tgtEl>
                                      </p:cBhvr>
                                    </p:animEffect>
                                    <p:anim calcmode="lin" valueType="num">
                                      <p:cBhvr>
                                        <p:cTn id="88" dur="1000" fill="hold"/>
                                        <p:tgtEl>
                                          <p:spTgt spid="3098"/>
                                        </p:tgtEl>
                                        <p:attrNameLst>
                                          <p:attrName>ppt_x</p:attrName>
                                        </p:attrNameLst>
                                      </p:cBhvr>
                                      <p:tavLst>
                                        <p:tav tm="0">
                                          <p:val>
                                            <p:strVal val="#ppt_x"/>
                                          </p:val>
                                        </p:tav>
                                        <p:tav tm="100000">
                                          <p:val>
                                            <p:strVal val="#ppt_x"/>
                                          </p:val>
                                        </p:tav>
                                      </p:tavLst>
                                    </p:anim>
                                    <p:anim calcmode="lin" valueType="num">
                                      <p:cBhvr>
                                        <p:cTn id="89" dur="1000" fill="hold"/>
                                        <p:tgtEl>
                                          <p:spTgt spid="3098"/>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3100"/>
                                        </p:tgtEl>
                                        <p:attrNameLst>
                                          <p:attrName>style.visibility</p:attrName>
                                        </p:attrNameLst>
                                      </p:cBhvr>
                                      <p:to>
                                        <p:strVal val="visible"/>
                                      </p:to>
                                    </p:set>
                                    <p:animEffect transition="in" filter="randombar(horizontal)">
                                      <p:cBhvr>
                                        <p:cTn id="94" dur="500"/>
                                        <p:tgtEl>
                                          <p:spTgt spid="3100"/>
                                        </p:tgtEl>
                                      </p:cBhvr>
                                    </p:animEffect>
                                  </p:childTnLst>
                                </p:cTn>
                              </p:par>
                            </p:childTnLst>
                          </p:cTn>
                        </p:par>
                      </p:childTnLst>
                    </p:cTn>
                  </p:par>
                  <p:par>
                    <p:cTn id="95" fill="hold">
                      <p:stCondLst>
                        <p:cond delay="indefinite"/>
                      </p:stCondLst>
                      <p:childTnLst>
                        <p:par>
                          <p:cTn id="96" fill="hold">
                            <p:stCondLst>
                              <p:cond delay="0"/>
                            </p:stCondLst>
                            <p:childTnLst>
                              <p:par>
                                <p:cTn id="97" presetID="13" presetClass="entr" presetSubtype="16" fill="hold" grpId="0" nodeType="clickEffect">
                                  <p:stCondLst>
                                    <p:cond delay="0"/>
                                  </p:stCondLst>
                                  <p:childTnLst>
                                    <p:set>
                                      <p:cBhvr>
                                        <p:cTn id="98" dur="1" fill="hold">
                                          <p:stCondLst>
                                            <p:cond delay="0"/>
                                          </p:stCondLst>
                                        </p:cTn>
                                        <p:tgtEl>
                                          <p:spTgt spid="3101"/>
                                        </p:tgtEl>
                                        <p:attrNameLst>
                                          <p:attrName>style.visibility</p:attrName>
                                        </p:attrNameLst>
                                      </p:cBhvr>
                                      <p:to>
                                        <p:strVal val="visible"/>
                                      </p:to>
                                    </p:set>
                                    <p:animEffect transition="in" filter="plus(in)">
                                      <p:cBhvr>
                                        <p:cTn id="99" dur="2000"/>
                                        <p:tgtEl>
                                          <p:spTgt spid="3101"/>
                                        </p:tgtEl>
                                      </p:cBhvr>
                                    </p:animEffect>
                                  </p:childTnLst>
                                </p:cTn>
                              </p:par>
                            </p:childTnLst>
                          </p:cTn>
                        </p:par>
                      </p:childTnLst>
                    </p:cTn>
                  </p:par>
                  <p:par>
                    <p:cTn id="100" fill="hold">
                      <p:stCondLst>
                        <p:cond delay="indefinite"/>
                      </p:stCondLst>
                      <p:childTnLst>
                        <p:par>
                          <p:cTn id="101" fill="hold">
                            <p:stCondLst>
                              <p:cond delay="0"/>
                            </p:stCondLst>
                            <p:childTnLst>
                              <p:par>
                                <p:cTn id="102" presetID="15" presetClass="entr" presetSubtype="0" fill="hold" grpId="0" nodeType="clickEffect">
                                  <p:stCondLst>
                                    <p:cond delay="0"/>
                                  </p:stCondLst>
                                  <p:childTnLst>
                                    <p:set>
                                      <p:cBhvr>
                                        <p:cTn id="103" dur="1" fill="hold">
                                          <p:stCondLst>
                                            <p:cond delay="0"/>
                                          </p:stCondLst>
                                        </p:cTn>
                                        <p:tgtEl>
                                          <p:spTgt spid="3103"/>
                                        </p:tgtEl>
                                        <p:attrNameLst>
                                          <p:attrName>style.visibility</p:attrName>
                                        </p:attrNameLst>
                                      </p:cBhvr>
                                      <p:to>
                                        <p:strVal val="visible"/>
                                      </p:to>
                                    </p:set>
                                    <p:anim calcmode="lin" valueType="num">
                                      <p:cBhvr>
                                        <p:cTn id="104" dur="1000" fill="hold"/>
                                        <p:tgtEl>
                                          <p:spTgt spid="3103"/>
                                        </p:tgtEl>
                                        <p:attrNameLst>
                                          <p:attrName>ppt_w</p:attrName>
                                        </p:attrNameLst>
                                      </p:cBhvr>
                                      <p:tavLst>
                                        <p:tav tm="0">
                                          <p:val>
                                            <p:fltVal val="0"/>
                                          </p:val>
                                        </p:tav>
                                        <p:tav tm="100000">
                                          <p:val>
                                            <p:strVal val="#ppt_w"/>
                                          </p:val>
                                        </p:tav>
                                      </p:tavLst>
                                    </p:anim>
                                    <p:anim calcmode="lin" valueType="num">
                                      <p:cBhvr>
                                        <p:cTn id="105" dur="1000" fill="hold"/>
                                        <p:tgtEl>
                                          <p:spTgt spid="3103"/>
                                        </p:tgtEl>
                                        <p:attrNameLst>
                                          <p:attrName>ppt_h</p:attrName>
                                        </p:attrNameLst>
                                      </p:cBhvr>
                                      <p:tavLst>
                                        <p:tav tm="0">
                                          <p:val>
                                            <p:fltVal val="0"/>
                                          </p:val>
                                        </p:tav>
                                        <p:tav tm="100000">
                                          <p:val>
                                            <p:strVal val="#ppt_h"/>
                                          </p:val>
                                        </p:tav>
                                      </p:tavLst>
                                    </p:anim>
                                    <p:anim calcmode="lin" valueType="num">
                                      <p:cBhvr>
                                        <p:cTn id="106" dur="1000" fill="hold"/>
                                        <p:tgtEl>
                                          <p:spTgt spid="3103"/>
                                        </p:tgtEl>
                                        <p:attrNameLst>
                                          <p:attrName>ppt_x</p:attrName>
                                        </p:attrNameLst>
                                      </p:cBhvr>
                                      <p:tavLst>
                                        <p:tav tm="0" fmla="#ppt_x+(cos(-2*pi*(1-$))*-#ppt_x-sin(-2*pi*(1-$))*(1-#ppt_y))*(1-$)">
                                          <p:val>
                                            <p:fltVal val="0"/>
                                          </p:val>
                                        </p:tav>
                                        <p:tav tm="100000">
                                          <p:val>
                                            <p:fltVal val="1"/>
                                          </p:val>
                                        </p:tav>
                                      </p:tavLst>
                                    </p:anim>
                                    <p:anim calcmode="lin" valueType="num">
                                      <p:cBhvr>
                                        <p:cTn id="107" dur="1000" fill="hold"/>
                                        <p:tgtEl>
                                          <p:spTgt spid="31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3104"/>
                                        </p:tgtEl>
                                        <p:attrNameLst>
                                          <p:attrName>style.visibility</p:attrName>
                                        </p:attrNameLst>
                                      </p:cBhvr>
                                      <p:to>
                                        <p:strVal val="visible"/>
                                      </p:to>
                                    </p:set>
                                    <p:animEffect transition="in" filter="blinds(horizontal)">
                                      <p:cBhvr>
                                        <p:cTn id="112" dur="500"/>
                                        <p:tgtEl>
                                          <p:spTgt spid="3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P spid="3080" grpId="0"/>
      <p:bldP spid="3082" grpId="0"/>
      <p:bldP spid="3083" grpId="0"/>
      <p:bldP spid="3085" grpId="0"/>
      <p:bldP spid="3086" grpId="0"/>
      <p:bldP spid="3088" grpId="0"/>
      <p:bldP spid="3089" grpId="0"/>
      <p:bldP spid="3091" grpId="0"/>
      <p:bldP spid="3092" grpId="0"/>
      <p:bldP spid="3094" grpId="0"/>
      <p:bldP spid="3095" grpId="0"/>
      <p:bldP spid="3097" grpId="0"/>
      <p:bldP spid="3098" grpId="0"/>
      <p:bldP spid="3100" grpId="0"/>
      <p:bldP spid="3101" grpId="0"/>
      <p:bldP spid="3103" grpId="0"/>
      <p:bldP spid="31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nstituto de Lideres Cristianos - Inicio | Facebook">
            <a:extLst>
              <a:ext uri="{FF2B5EF4-FFF2-40B4-BE49-F238E27FC236}">
                <a16:creationId xmlns:a16="http://schemas.microsoft.com/office/drawing/2014/main" id="{BD3E6B9C-2BCC-49F3-B7D0-03A3CE91DC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27" b="12021"/>
          <a:stretch/>
        </p:blipFill>
        <p:spPr bwMode="auto">
          <a:xfrm>
            <a:off x="0" y="11431"/>
            <a:ext cx="2381577" cy="103163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oogle Shape;3178;p60">
            <a:extLst>
              <a:ext uri="{FF2B5EF4-FFF2-40B4-BE49-F238E27FC236}">
                <a16:creationId xmlns:a16="http://schemas.microsoft.com/office/drawing/2014/main" id="{5B6B26ED-E571-42A4-B174-BD360C6BFACE}"/>
              </a:ext>
            </a:extLst>
          </p:cNvPr>
          <p:cNvGrpSpPr/>
          <p:nvPr/>
        </p:nvGrpSpPr>
        <p:grpSpPr>
          <a:xfrm rot="21376162" flipH="1">
            <a:off x="2712542" y="-42360"/>
            <a:ext cx="7007969" cy="1018759"/>
            <a:chOff x="4345425" y="2175475"/>
            <a:chExt cx="800750" cy="176025"/>
          </a:xfrm>
        </p:grpSpPr>
        <p:sp>
          <p:nvSpPr>
            <p:cNvPr id="6" name="Google Shape;3179;p60">
              <a:extLst>
                <a:ext uri="{FF2B5EF4-FFF2-40B4-BE49-F238E27FC236}">
                  <a16:creationId xmlns:a16="http://schemas.microsoft.com/office/drawing/2014/main" id="{EA637CEA-C5F7-4A1F-A8FF-F23544229DB4}"/>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Google Shape;3180;p60">
              <a:extLst>
                <a:ext uri="{FF2B5EF4-FFF2-40B4-BE49-F238E27FC236}">
                  <a16:creationId xmlns:a16="http://schemas.microsoft.com/office/drawing/2014/main" id="{26AAF454-056C-4E4D-AE8E-330E16114A2B}"/>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CuadroTexto 7">
            <a:extLst>
              <a:ext uri="{FF2B5EF4-FFF2-40B4-BE49-F238E27FC236}">
                <a16:creationId xmlns:a16="http://schemas.microsoft.com/office/drawing/2014/main" id="{BCAA134D-41BB-4010-811D-20FD78AA336C}"/>
              </a:ext>
            </a:extLst>
          </p:cNvPr>
          <p:cNvSpPr txBox="1"/>
          <p:nvPr/>
        </p:nvSpPr>
        <p:spPr>
          <a:xfrm>
            <a:off x="2707368" y="79733"/>
            <a:ext cx="722833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La part</a:t>
            </a:r>
            <a:r>
              <a:rPr lang="es-MX" sz="3600"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ícula</a:t>
            </a:r>
            <a:r>
              <a:rPr lang="es-MX" sz="3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negativa</a:t>
            </a:r>
            <a:endParaRPr kumimoji="0" lang="el-GR" sz="3600" b="0" i="0" u="none" strike="noStrike" kern="1200" cap="none" spc="0" normalizeH="0" baseline="0" noProof="0" dirty="0">
              <a:ln>
                <a:noFill/>
              </a:ln>
              <a:solidFill>
                <a:prstClr val="black"/>
              </a:solidFill>
              <a:effectLst/>
              <a:uLnTx/>
              <a:uFillTx/>
              <a:latin typeface="Calibri" panose="020F0502020204030204"/>
            </a:endParaRPr>
          </a:p>
        </p:txBody>
      </p:sp>
      <p:sp>
        <p:nvSpPr>
          <p:cNvPr id="33" name="CuadroTexto 32">
            <a:extLst>
              <a:ext uri="{FF2B5EF4-FFF2-40B4-BE49-F238E27FC236}">
                <a16:creationId xmlns:a16="http://schemas.microsoft.com/office/drawing/2014/main" id="{5FEF5E21-A57A-4C27-ACFA-A60C15823552}"/>
              </a:ext>
            </a:extLst>
          </p:cNvPr>
          <p:cNvSpPr txBox="1"/>
          <p:nvPr/>
        </p:nvSpPr>
        <p:spPr>
          <a:xfrm>
            <a:off x="2381577" y="2444359"/>
            <a:ext cx="7228335" cy="2641749"/>
          </a:xfrm>
          <a:prstGeom prst="rect">
            <a:avLst/>
          </a:prstGeom>
          <a:solidFill>
            <a:srgbClr val="E1F4FF"/>
          </a:solidFill>
          <a:effectLst>
            <a:glow rad="228600">
              <a:schemeClr val="accent4">
                <a:satMod val="175000"/>
                <a:alpha val="40000"/>
              </a:schemeClr>
            </a:glow>
          </a:effectLst>
        </p:spPr>
        <p:txBody>
          <a:bodyPr wrap="square">
            <a:spAutoFit/>
          </a:bodyPr>
          <a:lstStyle/>
          <a:p>
            <a:pPr marL="0" marR="0" lvl="0" indent="0" algn="just" defTabSz="914400" rtl="0" eaLnBrk="1" fontAlgn="auto" latinLnBrk="0" hangingPunct="1">
              <a:lnSpc>
                <a:spcPct val="107000"/>
              </a:lnSpc>
              <a:spcBef>
                <a:spcPts val="900"/>
              </a:spcBef>
              <a:spcAft>
                <a:spcPts val="800"/>
              </a:spcAft>
              <a:buClrTx/>
              <a:buSzTx/>
              <a:buFontTx/>
              <a:buNone/>
              <a:tabLst/>
              <a:defRPr/>
            </a:pPr>
            <a:r>
              <a:rPr kumimoji="0" lang="es-MX" sz="200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Arial" panose="020B0604020202020204" pitchFamily="34" charset="0"/>
              </a:rPr>
              <a:t>La partícula negativa </a:t>
            </a:r>
            <a:r>
              <a:rPr lang="el-GR" sz="1800" dirty="0">
                <a:latin typeface="#Logos 8 Resource"/>
              </a:rPr>
              <a:t>οὐ</a:t>
            </a:r>
            <a:r>
              <a:rPr lang="es-MX" sz="1800" dirty="0">
                <a:latin typeface="#Logos 8 Resource"/>
              </a:rPr>
              <a:t> se coloca antes del verbo que niega. Hay tres formas que puede adaptar, dependiendo de la letra inicial de la palabra siguiente:</a:t>
            </a:r>
          </a:p>
          <a:p>
            <a:pPr marL="0" marR="0" lvl="0" indent="0" algn="just" defTabSz="914400" rtl="0" eaLnBrk="1" fontAlgn="auto" latinLnBrk="0" hangingPunct="1">
              <a:lnSpc>
                <a:spcPct val="107000"/>
              </a:lnSpc>
              <a:spcBef>
                <a:spcPts val="900"/>
              </a:spcBef>
              <a:spcAft>
                <a:spcPts val="800"/>
              </a:spcAft>
              <a:buClrTx/>
              <a:buSzTx/>
              <a:buFontTx/>
              <a:buNone/>
              <a:tabLst/>
              <a:defRPr/>
            </a:pPr>
            <a:r>
              <a:rPr lang="el-GR" sz="2000" dirty="0">
                <a:latin typeface="#Logos 8 Resource"/>
              </a:rPr>
              <a:t>οὐ</a:t>
            </a:r>
            <a:r>
              <a:rPr lang="es-MX" sz="2000" dirty="0">
                <a:latin typeface="#Logos 8 Resource"/>
              </a:rPr>
              <a:t> </a:t>
            </a:r>
            <a:r>
              <a:rPr lang="es-MX" sz="2000" dirty="0">
                <a:latin typeface="#Logos 8 Resource"/>
                <a:sym typeface="Wingdings" panose="05000000000000000000" pitchFamily="2" charset="2"/>
              </a:rPr>
              <a:t> Antes de una </a:t>
            </a:r>
            <a:r>
              <a:rPr lang="es-MX" sz="2000" u="sng" dirty="0">
                <a:latin typeface="#Logos 8 Resource"/>
                <a:sym typeface="Wingdings" panose="05000000000000000000" pitchFamily="2" charset="2"/>
              </a:rPr>
              <a:t>consonante</a:t>
            </a:r>
            <a:r>
              <a:rPr lang="es-MX" sz="2000" dirty="0">
                <a:latin typeface="#Logos 8 Resource"/>
                <a:sym typeface="Wingdings" panose="05000000000000000000" pitchFamily="2" charset="2"/>
              </a:rPr>
              <a:t>.</a:t>
            </a:r>
          </a:p>
          <a:p>
            <a:pPr marL="0" marR="0" lvl="0" indent="0" algn="just" defTabSz="914400" rtl="0" eaLnBrk="1" fontAlgn="auto" latinLnBrk="0" hangingPunct="1">
              <a:lnSpc>
                <a:spcPct val="107000"/>
              </a:lnSpc>
              <a:spcBef>
                <a:spcPts val="900"/>
              </a:spcBef>
              <a:spcAft>
                <a:spcPts val="800"/>
              </a:spcAft>
              <a:buClrTx/>
              <a:buSzTx/>
              <a:buFontTx/>
              <a:buNone/>
              <a:tabLst/>
              <a:defRPr/>
            </a:pPr>
            <a:r>
              <a:rPr lang="el-GR" sz="1800" dirty="0">
                <a:latin typeface="#Logos 8 Resource"/>
              </a:rPr>
              <a:t>οὐκ</a:t>
            </a:r>
            <a:r>
              <a:rPr lang="es-MX" sz="2000" dirty="0">
                <a:latin typeface="#Logos 8 Resource"/>
                <a:sym typeface="Wingdings" panose="05000000000000000000" pitchFamily="2" charset="2"/>
              </a:rPr>
              <a:t>  Antes de una palabra que comienza con </a:t>
            </a:r>
            <a:r>
              <a:rPr lang="es-MX" sz="2000" u="sng" dirty="0">
                <a:latin typeface="#Logos 8 Resource"/>
                <a:sym typeface="Wingdings" panose="05000000000000000000" pitchFamily="2" charset="2"/>
              </a:rPr>
              <a:t>espíritu suave</a:t>
            </a:r>
            <a:r>
              <a:rPr lang="es-MX" sz="2000" dirty="0">
                <a:latin typeface="#Logos 8 Resource"/>
                <a:sym typeface="Wingdings" panose="05000000000000000000" pitchFamily="2" charset="2"/>
              </a:rPr>
              <a:t>.</a:t>
            </a:r>
          </a:p>
          <a:p>
            <a:pPr marL="0" marR="0" lvl="0" indent="0" algn="just" defTabSz="914400" rtl="0" eaLnBrk="1" fontAlgn="auto" latinLnBrk="0" hangingPunct="1">
              <a:lnSpc>
                <a:spcPct val="107000"/>
              </a:lnSpc>
              <a:spcBef>
                <a:spcPts val="900"/>
              </a:spcBef>
              <a:spcAft>
                <a:spcPts val="800"/>
              </a:spcAft>
              <a:buClrTx/>
              <a:buSzTx/>
              <a:buFontTx/>
              <a:buNone/>
              <a:tabLst/>
              <a:defRPr/>
            </a:pPr>
            <a:r>
              <a:rPr lang="el-GR" sz="1800" dirty="0">
                <a:latin typeface="#Logos 8 Resource"/>
              </a:rPr>
              <a:t>οὐχ</a:t>
            </a:r>
            <a:r>
              <a:rPr lang="es-MX" sz="2000" dirty="0">
                <a:latin typeface="#Logos 8 Resource"/>
                <a:sym typeface="Wingdings" panose="05000000000000000000" pitchFamily="2" charset="2"/>
              </a:rPr>
              <a:t>  Antes de una palabra que inicia con </a:t>
            </a:r>
            <a:r>
              <a:rPr lang="es-MX" sz="2000" u="sng" dirty="0">
                <a:latin typeface="#Logos 8 Resource"/>
                <a:sym typeface="Wingdings" panose="05000000000000000000" pitchFamily="2" charset="2"/>
              </a:rPr>
              <a:t>espíritu rudo</a:t>
            </a:r>
            <a:r>
              <a:rPr lang="es-MX" sz="2000" dirty="0">
                <a:latin typeface="#Logos 8 Resource"/>
                <a:sym typeface="Wingdings" panose="05000000000000000000" pitchFamily="2" charset="2"/>
              </a:rPr>
              <a:t>.</a:t>
            </a:r>
            <a:endParaRPr kumimoji="0" lang="el-GR" sz="20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panose="020B0604020202020204" pitchFamily="34" charset="0"/>
            </a:endParaRPr>
          </a:p>
        </p:txBody>
      </p:sp>
      <p:grpSp>
        <p:nvGrpSpPr>
          <p:cNvPr id="35" name="Google Shape;454;p18">
            <a:extLst>
              <a:ext uri="{FF2B5EF4-FFF2-40B4-BE49-F238E27FC236}">
                <a16:creationId xmlns:a16="http://schemas.microsoft.com/office/drawing/2014/main" id="{4292E04C-5A64-4B56-A96A-09B456E78FEB}"/>
              </a:ext>
            </a:extLst>
          </p:cNvPr>
          <p:cNvGrpSpPr/>
          <p:nvPr/>
        </p:nvGrpSpPr>
        <p:grpSpPr>
          <a:xfrm>
            <a:off x="467704" y="1589924"/>
            <a:ext cx="644600" cy="571821"/>
            <a:chOff x="4505050" y="4336350"/>
            <a:chExt cx="69000" cy="79550"/>
          </a:xfrm>
        </p:grpSpPr>
        <p:sp>
          <p:nvSpPr>
            <p:cNvPr id="36" name="Google Shape;455;p18">
              <a:extLst>
                <a:ext uri="{FF2B5EF4-FFF2-40B4-BE49-F238E27FC236}">
                  <a16:creationId xmlns:a16="http://schemas.microsoft.com/office/drawing/2014/main" id="{ABE1E53B-D388-4486-ABC2-7CE2B02E7261}"/>
                </a:ext>
              </a:extLst>
            </p:cNvPr>
            <p:cNvSpPr/>
            <p:nvPr/>
          </p:nvSpPr>
          <p:spPr>
            <a:xfrm>
              <a:off x="4541750" y="4337475"/>
              <a:ext cx="23950" cy="22825"/>
            </a:xfrm>
            <a:custGeom>
              <a:avLst/>
              <a:gdLst/>
              <a:ahLst/>
              <a:cxnLst/>
              <a:rect l="l" t="t" r="r" b="b"/>
              <a:pathLst>
                <a:path w="958" h="913" extrusionOk="0">
                  <a:moveTo>
                    <a:pt x="646" y="0"/>
                  </a:moveTo>
                  <a:lnTo>
                    <a:pt x="513" y="23"/>
                  </a:lnTo>
                  <a:lnTo>
                    <a:pt x="357" y="89"/>
                  </a:lnTo>
                  <a:lnTo>
                    <a:pt x="179" y="223"/>
                  </a:lnTo>
                  <a:lnTo>
                    <a:pt x="1" y="401"/>
                  </a:lnTo>
                  <a:lnTo>
                    <a:pt x="579" y="846"/>
                  </a:lnTo>
                  <a:lnTo>
                    <a:pt x="646" y="912"/>
                  </a:lnTo>
                  <a:lnTo>
                    <a:pt x="779" y="734"/>
                  </a:lnTo>
                  <a:lnTo>
                    <a:pt x="868" y="601"/>
                  </a:lnTo>
                  <a:lnTo>
                    <a:pt x="913" y="467"/>
                  </a:lnTo>
                  <a:lnTo>
                    <a:pt x="957" y="312"/>
                  </a:lnTo>
                  <a:lnTo>
                    <a:pt x="957" y="267"/>
                  </a:lnTo>
                  <a:lnTo>
                    <a:pt x="935" y="201"/>
                  </a:lnTo>
                  <a:lnTo>
                    <a:pt x="935" y="178"/>
                  </a:lnTo>
                  <a:lnTo>
                    <a:pt x="891" y="156"/>
                  </a:lnTo>
                  <a:lnTo>
                    <a:pt x="868" y="134"/>
                  </a:lnTo>
                  <a:lnTo>
                    <a:pt x="779" y="45"/>
                  </a:lnTo>
                  <a:lnTo>
                    <a:pt x="713" y="23"/>
                  </a:lnTo>
                  <a:lnTo>
                    <a:pt x="646" y="0"/>
                  </a:lnTo>
                  <a:close/>
                </a:path>
              </a:pathLst>
            </a:custGeom>
            <a:solidFill>
              <a:srgbClr val="9B8D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456;p18">
              <a:extLst>
                <a:ext uri="{FF2B5EF4-FFF2-40B4-BE49-F238E27FC236}">
                  <a16:creationId xmlns:a16="http://schemas.microsoft.com/office/drawing/2014/main" id="{7286BD2C-0D11-4BC2-B071-09AD66C3ADF2}"/>
                </a:ext>
              </a:extLst>
            </p:cNvPr>
            <p:cNvSpPr/>
            <p:nvPr/>
          </p:nvSpPr>
          <p:spPr>
            <a:xfrm>
              <a:off x="4506175" y="4341925"/>
              <a:ext cx="66750" cy="72875"/>
            </a:xfrm>
            <a:custGeom>
              <a:avLst/>
              <a:gdLst/>
              <a:ahLst/>
              <a:cxnLst/>
              <a:rect l="l" t="t" r="r" b="b"/>
              <a:pathLst>
                <a:path w="2670" h="2915" extrusionOk="0">
                  <a:moveTo>
                    <a:pt x="2358" y="0"/>
                  </a:moveTo>
                  <a:lnTo>
                    <a:pt x="2358" y="23"/>
                  </a:lnTo>
                  <a:lnTo>
                    <a:pt x="2380" y="89"/>
                  </a:lnTo>
                  <a:lnTo>
                    <a:pt x="2380" y="134"/>
                  </a:lnTo>
                  <a:lnTo>
                    <a:pt x="2336" y="289"/>
                  </a:lnTo>
                  <a:lnTo>
                    <a:pt x="2291" y="423"/>
                  </a:lnTo>
                  <a:lnTo>
                    <a:pt x="2202" y="556"/>
                  </a:lnTo>
                  <a:lnTo>
                    <a:pt x="2069" y="734"/>
                  </a:lnTo>
                  <a:lnTo>
                    <a:pt x="2158" y="801"/>
                  </a:lnTo>
                  <a:lnTo>
                    <a:pt x="2358" y="1201"/>
                  </a:lnTo>
                  <a:lnTo>
                    <a:pt x="2558" y="935"/>
                  </a:lnTo>
                  <a:lnTo>
                    <a:pt x="2670" y="712"/>
                  </a:lnTo>
                  <a:lnTo>
                    <a:pt x="2670" y="668"/>
                  </a:lnTo>
                  <a:lnTo>
                    <a:pt x="2670" y="601"/>
                  </a:lnTo>
                  <a:lnTo>
                    <a:pt x="2625" y="445"/>
                  </a:lnTo>
                  <a:lnTo>
                    <a:pt x="2514" y="245"/>
                  </a:lnTo>
                  <a:lnTo>
                    <a:pt x="2358" y="0"/>
                  </a:lnTo>
                  <a:close/>
                  <a:moveTo>
                    <a:pt x="0" y="1824"/>
                  </a:moveTo>
                  <a:lnTo>
                    <a:pt x="245" y="2336"/>
                  </a:lnTo>
                  <a:lnTo>
                    <a:pt x="734" y="2714"/>
                  </a:lnTo>
                  <a:lnTo>
                    <a:pt x="1024" y="2914"/>
                  </a:lnTo>
                  <a:lnTo>
                    <a:pt x="779" y="2425"/>
                  </a:lnTo>
                  <a:lnTo>
                    <a:pt x="757" y="2425"/>
                  </a:lnTo>
                  <a:lnTo>
                    <a:pt x="468" y="2202"/>
                  </a:lnTo>
                  <a:lnTo>
                    <a:pt x="0" y="1824"/>
                  </a:lnTo>
                  <a:close/>
                </a:path>
              </a:pathLst>
            </a:custGeom>
            <a:solidFill>
              <a:srgbClr val="887D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Google Shape;457;p18">
              <a:extLst>
                <a:ext uri="{FF2B5EF4-FFF2-40B4-BE49-F238E27FC236}">
                  <a16:creationId xmlns:a16="http://schemas.microsoft.com/office/drawing/2014/main" id="{5006BEA1-8EC0-4C37-B0F0-79F851E765D2}"/>
                </a:ext>
              </a:extLst>
            </p:cNvPr>
            <p:cNvSpPr/>
            <p:nvPr/>
          </p:nvSpPr>
          <p:spPr>
            <a:xfrm>
              <a:off x="4557875" y="4341925"/>
              <a:ext cx="15050" cy="30050"/>
            </a:xfrm>
            <a:custGeom>
              <a:avLst/>
              <a:gdLst/>
              <a:ahLst/>
              <a:cxnLst/>
              <a:rect l="l" t="t" r="r" b="b"/>
              <a:pathLst>
                <a:path w="602" h="1202" fill="none" extrusionOk="0">
                  <a:moveTo>
                    <a:pt x="290" y="0"/>
                  </a:moveTo>
                  <a:lnTo>
                    <a:pt x="290" y="0"/>
                  </a:lnTo>
                  <a:lnTo>
                    <a:pt x="290" y="23"/>
                  </a:lnTo>
                  <a:lnTo>
                    <a:pt x="290" y="23"/>
                  </a:lnTo>
                  <a:lnTo>
                    <a:pt x="312" y="89"/>
                  </a:lnTo>
                  <a:lnTo>
                    <a:pt x="312" y="134"/>
                  </a:lnTo>
                  <a:lnTo>
                    <a:pt x="268" y="289"/>
                  </a:lnTo>
                  <a:lnTo>
                    <a:pt x="268" y="289"/>
                  </a:lnTo>
                  <a:lnTo>
                    <a:pt x="223" y="423"/>
                  </a:lnTo>
                  <a:lnTo>
                    <a:pt x="134" y="556"/>
                  </a:lnTo>
                  <a:lnTo>
                    <a:pt x="134" y="556"/>
                  </a:lnTo>
                  <a:lnTo>
                    <a:pt x="1" y="734"/>
                  </a:lnTo>
                  <a:lnTo>
                    <a:pt x="1" y="734"/>
                  </a:lnTo>
                  <a:lnTo>
                    <a:pt x="90" y="801"/>
                  </a:lnTo>
                  <a:lnTo>
                    <a:pt x="90" y="801"/>
                  </a:lnTo>
                  <a:lnTo>
                    <a:pt x="290" y="1201"/>
                  </a:lnTo>
                  <a:lnTo>
                    <a:pt x="290" y="1201"/>
                  </a:lnTo>
                  <a:lnTo>
                    <a:pt x="490" y="935"/>
                  </a:lnTo>
                  <a:lnTo>
                    <a:pt x="602" y="712"/>
                  </a:lnTo>
                  <a:lnTo>
                    <a:pt x="602" y="712"/>
                  </a:lnTo>
                  <a:lnTo>
                    <a:pt x="602" y="668"/>
                  </a:lnTo>
                  <a:lnTo>
                    <a:pt x="602" y="601"/>
                  </a:lnTo>
                  <a:lnTo>
                    <a:pt x="557" y="445"/>
                  </a:lnTo>
                  <a:lnTo>
                    <a:pt x="446" y="245"/>
                  </a:lnTo>
                  <a:lnTo>
                    <a:pt x="29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Google Shape;458;p18">
              <a:extLst>
                <a:ext uri="{FF2B5EF4-FFF2-40B4-BE49-F238E27FC236}">
                  <a16:creationId xmlns:a16="http://schemas.microsoft.com/office/drawing/2014/main" id="{E87E6D76-4F84-4083-A4F2-D6A490796863}"/>
                </a:ext>
              </a:extLst>
            </p:cNvPr>
            <p:cNvSpPr/>
            <p:nvPr/>
          </p:nvSpPr>
          <p:spPr>
            <a:xfrm>
              <a:off x="4506175" y="4387525"/>
              <a:ext cx="25600" cy="27275"/>
            </a:xfrm>
            <a:custGeom>
              <a:avLst/>
              <a:gdLst/>
              <a:ahLst/>
              <a:cxnLst/>
              <a:rect l="l" t="t" r="r" b="b"/>
              <a:pathLst>
                <a:path w="1024" h="1091" fill="none" extrusionOk="0">
                  <a:moveTo>
                    <a:pt x="779" y="601"/>
                  </a:moveTo>
                  <a:lnTo>
                    <a:pt x="779" y="601"/>
                  </a:lnTo>
                  <a:lnTo>
                    <a:pt x="779" y="601"/>
                  </a:lnTo>
                  <a:lnTo>
                    <a:pt x="779" y="601"/>
                  </a:lnTo>
                  <a:lnTo>
                    <a:pt x="757" y="601"/>
                  </a:lnTo>
                  <a:lnTo>
                    <a:pt x="757" y="601"/>
                  </a:lnTo>
                  <a:lnTo>
                    <a:pt x="468" y="378"/>
                  </a:lnTo>
                  <a:lnTo>
                    <a:pt x="0" y="0"/>
                  </a:lnTo>
                  <a:lnTo>
                    <a:pt x="0" y="0"/>
                  </a:lnTo>
                  <a:lnTo>
                    <a:pt x="245" y="512"/>
                  </a:lnTo>
                  <a:lnTo>
                    <a:pt x="245" y="512"/>
                  </a:lnTo>
                  <a:lnTo>
                    <a:pt x="734" y="890"/>
                  </a:lnTo>
                  <a:lnTo>
                    <a:pt x="1024" y="1090"/>
                  </a:lnTo>
                  <a:lnTo>
                    <a:pt x="1024" y="1090"/>
                  </a:lnTo>
                  <a:lnTo>
                    <a:pt x="779" y="601"/>
                  </a:lnTo>
                  <a:lnTo>
                    <a:pt x="779" y="60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40" name="Google Shape;459;p18">
              <a:extLst>
                <a:ext uri="{FF2B5EF4-FFF2-40B4-BE49-F238E27FC236}">
                  <a16:creationId xmlns:a16="http://schemas.microsoft.com/office/drawing/2014/main" id="{64290094-9BAF-415F-ABB8-2D6658BB90DE}"/>
                </a:ext>
              </a:extLst>
            </p:cNvPr>
            <p:cNvSpPr/>
            <p:nvPr/>
          </p:nvSpPr>
          <p:spPr>
            <a:xfrm>
              <a:off x="4525625" y="4361950"/>
              <a:ext cx="41175" cy="52850"/>
            </a:xfrm>
            <a:custGeom>
              <a:avLst/>
              <a:gdLst/>
              <a:ahLst/>
              <a:cxnLst/>
              <a:rect l="l" t="t" r="r" b="b"/>
              <a:pathLst>
                <a:path w="1647" h="2114" extrusionOk="0">
                  <a:moveTo>
                    <a:pt x="1380" y="0"/>
                  </a:moveTo>
                  <a:lnTo>
                    <a:pt x="1113" y="356"/>
                  </a:lnTo>
                  <a:lnTo>
                    <a:pt x="624" y="934"/>
                  </a:lnTo>
                  <a:lnTo>
                    <a:pt x="1" y="1624"/>
                  </a:lnTo>
                  <a:lnTo>
                    <a:pt x="246" y="2113"/>
                  </a:lnTo>
                  <a:lnTo>
                    <a:pt x="268" y="2113"/>
                  </a:lnTo>
                  <a:lnTo>
                    <a:pt x="868" y="1446"/>
                  </a:lnTo>
                  <a:lnTo>
                    <a:pt x="1358" y="868"/>
                  </a:lnTo>
                  <a:lnTo>
                    <a:pt x="1647" y="512"/>
                  </a:lnTo>
                  <a:lnTo>
                    <a:pt x="1580" y="400"/>
                  </a:lnTo>
                  <a:lnTo>
                    <a:pt x="1380" y="0"/>
                  </a:lnTo>
                  <a:close/>
                </a:path>
              </a:pathLst>
            </a:custGeom>
            <a:solidFill>
              <a:srgbClr val="548D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Google Shape;460;p18">
              <a:extLst>
                <a:ext uri="{FF2B5EF4-FFF2-40B4-BE49-F238E27FC236}">
                  <a16:creationId xmlns:a16="http://schemas.microsoft.com/office/drawing/2014/main" id="{06E7D8B2-CD7E-43F0-AD2B-BE7FE5F0FCD6}"/>
                </a:ext>
              </a:extLst>
            </p:cNvPr>
            <p:cNvSpPr/>
            <p:nvPr/>
          </p:nvSpPr>
          <p:spPr>
            <a:xfrm>
              <a:off x="4506175" y="4346375"/>
              <a:ext cx="53950" cy="56175"/>
            </a:xfrm>
            <a:custGeom>
              <a:avLst/>
              <a:gdLst/>
              <a:ahLst/>
              <a:cxnLst/>
              <a:rect l="l" t="t" r="r" b="b"/>
              <a:pathLst>
                <a:path w="2158" h="2247" extrusionOk="0">
                  <a:moveTo>
                    <a:pt x="1357" y="0"/>
                  </a:moveTo>
                  <a:lnTo>
                    <a:pt x="912" y="556"/>
                  </a:lnTo>
                  <a:lnTo>
                    <a:pt x="0" y="1624"/>
                  </a:lnTo>
                  <a:lnTo>
                    <a:pt x="0" y="1646"/>
                  </a:lnTo>
                  <a:lnTo>
                    <a:pt x="468" y="2024"/>
                  </a:lnTo>
                  <a:lnTo>
                    <a:pt x="757" y="2247"/>
                  </a:lnTo>
                  <a:lnTo>
                    <a:pt x="779" y="2247"/>
                  </a:lnTo>
                  <a:lnTo>
                    <a:pt x="1402" y="1557"/>
                  </a:lnTo>
                  <a:lnTo>
                    <a:pt x="1891" y="979"/>
                  </a:lnTo>
                  <a:lnTo>
                    <a:pt x="2158" y="623"/>
                  </a:lnTo>
                  <a:lnTo>
                    <a:pt x="2069" y="556"/>
                  </a:lnTo>
                  <a:lnTo>
                    <a:pt x="2002" y="490"/>
                  </a:lnTo>
                  <a:lnTo>
                    <a:pt x="1424" y="45"/>
                  </a:lnTo>
                  <a:lnTo>
                    <a:pt x="1357" y="0"/>
                  </a:lnTo>
                  <a:close/>
                </a:path>
              </a:pathLst>
            </a:custGeom>
            <a:solidFill>
              <a:srgbClr val="7AAA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Google Shape;461;p18">
              <a:extLst>
                <a:ext uri="{FF2B5EF4-FFF2-40B4-BE49-F238E27FC236}">
                  <a16:creationId xmlns:a16="http://schemas.microsoft.com/office/drawing/2014/main" id="{634D8052-96A6-4631-9519-8BFC9A5799DA}"/>
                </a:ext>
              </a:extLst>
            </p:cNvPr>
            <p:cNvSpPr/>
            <p:nvPr/>
          </p:nvSpPr>
          <p:spPr>
            <a:xfrm>
              <a:off x="4539525" y="4345250"/>
              <a:ext cx="3375" cy="3375"/>
            </a:xfrm>
            <a:custGeom>
              <a:avLst/>
              <a:gdLst/>
              <a:ahLst/>
              <a:cxnLst/>
              <a:rect l="l" t="t" r="r" b="b"/>
              <a:pathLst>
                <a:path w="135" h="135" extrusionOk="0">
                  <a:moveTo>
                    <a:pt x="23" y="1"/>
                  </a:moveTo>
                  <a:lnTo>
                    <a:pt x="1" y="23"/>
                  </a:lnTo>
                  <a:lnTo>
                    <a:pt x="23" y="68"/>
                  </a:lnTo>
                  <a:lnTo>
                    <a:pt x="90" y="112"/>
                  </a:lnTo>
                  <a:lnTo>
                    <a:pt x="112" y="134"/>
                  </a:lnTo>
                  <a:lnTo>
                    <a:pt x="134" y="112"/>
                  </a:lnTo>
                  <a:lnTo>
                    <a:pt x="134" y="90"/>
                  </a:lnTo>
                  <a:lnTo>
                    <a:pt x="112" y="68"/>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Google Shape;462;p18">
              <a:extLst>
                <a:ext uri="{FF2B5EF4-FFF2-40B4-BE49-F238E27FC236}">
                  <a16:creationId xmlns:a16="http://schemas.microsoft.com/office/drawing/2014/main" id="{EE6968B6-79C9-4E02-BE2A-64731DA4E5BB}"/>
                </a:ext>
              </a:extLst>
            </p:cNvPr>
            <p:cNvSpPr/>
            <p:nvPr/>
          </p:nvSpPr>
          <p:spPr>
            <a:xfrm>
              <a:off x="4527850" y="4345250"/>
              <a:ext cx="13375" cy="15600"/>
            </a:xfrm>
            <a:custGeom>
              <a:avLst/>
              <a:gdLst/>
              <a:ahLst/>
              <a:cxnLst/>
              <a:rect l="l" t="t" r="r" b="b"/>
              <a:pathLst>
                <a:path w="535" h="624" extrusionOk="0">
                  <a:moveTo>
                    <a:pt x="468" y="1"/>
                  </a:moveTo>
                  <a:lnTo>
                    <a:pt x="1" y="557"/>
                  </a:lnTo>
                  <a:lnTo>
                    <a:pt x="1" y="579"/>
                  </a:lnTo>
                  <a:lnTo>
                    <a:pt x="23" y="624"/>
                  </a:lnTo>
                  <a:lnTo>
                    <a:pt x="68" y="624"/>
                  </a:lnTo>
                  <a:lnTo>
                    <a:pt x="535" y="68"/>
                  </a:lnTo>
                  <a:lnTo>
                    <a:pt x="535" y="45"/>
                  </a:lnTo>
                  <a:lnTo>
                    <a:pt x="512" y="23"/>
                  </a:lnTo>
                  <a:lnTo>
                    <a:pt x="4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Google Shape;463;p18">
              <a:extLst>
                <a:ext uri="{FF2B5EF4-FFF2-40B4-BE49-F238E27FC236}">
                  <a16:creationId xmlns:a16="http://schemas.microsoft.com/office/drawing/2014/main" id="{5099633F-0578-4FFC-A608-D45AD0A5FCF1}"/>
                </a:ext>
              </a:extLst>
            </p:cNvPr>
            <p:cNvSpPr/>
            <p:nvPr/>
          </p:nvSpPr>
          <p:spPr>
            <a:xfrm>
              <a:off x="4505050" y="4359150"/>
              <a:ext cx="24500" cy="28950"/>
            </a:xfrm>
            <a:custGeom>
              <a:avLst/>
              <a:gdLst/>
              <a:ahLst/>
              <a:cxnLst/>
              <a:rect l="l" t="t" r="r" b="b"/>
              <a:pathLst>
                <a:path w="980" h="1158" extrusionOk="0">
                  <a:moveTo>
                    <a:pt x="913" y="1"/>
                  </a:moveTo>
                  <a:lnTo>
                    <a:pt x="1" y="1091"/>
                  </a:lnTo>
                  <a:lnTo>
                    <a:pt x="1" y="1113"/>
                  </a:lnTo>
                  <a:lnTo>
                    <a:pt x="23" y="1135"/>
                  </a:lnTo>
                  <a:lnTo>
                    <a:pt x="45" y="1157"/>
                  </a:lnTo>
                  <a:lnTo>
                    <a:pt x="68" y="1157"/>
                  </a:lnTo>
                  <a:lnTo>
                    <a:pt x="980" y="68"/>
                  </a:lnTo>
                  <a:lnTo>
                    <a:pt x="980" y="45"/>
                  </a:lnTo>
                  <a:lnTo>
                    <a:pt x="980" y="23"/>
                  </a:lnTo>
                  <a:lnTo>
                    <a:pt x="93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45" name="Google Shape;464;p18">
              <a:extLst>
                <a:ext uri="{FF2B5EF4-FFF2-40B4-BE49-F238E27FC236}">
                  <a16:creationId xmlns:a16="http://schemas.microsoft.com/office/drawing/2014/main" id="{152C9B10-07F6-4460-A84C-8BB036AAF092}"/>
                </a:ext>
              </a:extLst>
            </p:cNvPr>
            <p:cNvSpPr/>
            <p:nvPr/>
          </p:nvSpPr>
          <p:spPr>
            <a:xfrm>
              <a:off x="4505050" y="4336350"/>
              <a:ext cx="69000" cy="79550"/>
            </a:xfrm>
            <a:custGeom>
              <a:avLst/>
              <a:gdLst/>
              <a:ahLst/>
              <a:cxnLst/>
              <a:rect l="l" t="t" r="r" b="b"/>
              <a:pathLst>
                <a:path w="2760" h="3182" extrusionOk="0">
                  <a:moveTo>
                    <a:pt x="2114" y="90"/>
                  </a:moveTo>
                  <a:lnTo>
                    <a:pt x="2203" y="112"/>
                  </a:lnTo>
                  <a:lnTo>
                    <a:pt x="2270" y="157"/>
                  </a:lnTo>
                  <a:lnTo>
                    <a:pt x="2336" y="223"/>
                  </a:lnTo>
                  <a:lnTo>
                    <a:pt x="2470" y="379"/>
                  </a:lnTo>
                  <a:lnTo>
                    <a:pt x="2559" y="512"/>
                  </a:lnTo>
                  <a:lnTo>
                    <a:pt x="2603" y="601"/>
                  </a:lnTo>
                  <a:lnTo>
                    <a:pt x="2648" y="713"/>
                  </a:lnTo>
                  <a:lnTo>
                    <a:pt x="2670" y="802"/>
                  </a:lnTo>
                  <a:lnTo>
                    <a:pt x="2670" y="913"/>
                  </a:lnTo>
                  <a:lnTo>
                    <a:pt x="2626" y="1046"/>
                  </a:lnTo>
                  <a:lnTo>
                    <a:pt x="2537" y="1158"/>
                  </a:lnTo>
                  <a:lnTo>
                    <a:pt x="2381" y="1380"/>
                  </a:lnTo>
                  <a:lnTo>
                    <a:pt x="2381" y="1424"/>
                  </a:lnTo>
                  <a:lnTo>
                    <a:pt x="2403" y="1469"/>
                  </a:lnTo>
                  <a:lnTo>
                    <a:pt x="2381" y="1536"/>
                  </a:lnTo>
                  <a:lnTo>
                    <a:pt x="2336" y="1647"/>
                  </a:lnTo>
                  <a:lnTo>
                    <a:pt x="2158" y="1869"/>
                  </a:lnTo>
                  <a:lnTo>
                    <a:pt x="1869" y="2203"/>
                  </a:lnTo>
                  <a:lnTo>
                    <a:pt x="1224" y="2937"/>
                  </a:lnTo>
                  <a:lnTo>
                    <a:pt x="1135" y="3026"/>
                  </a:lnTo>
                  <a:lnTo>
                    <a:pt x="1069" y="3093"/>
                  </a:lnTo>
                  <a:lnTo>
                    <a:pt x="1024" y="3093"/>
                  </a:lnTo>
                  <a:lnTo>
                    <a:pt x="980" y="3070"/>
                  </a:lnTo>
                  <a:lnTo>
                    <a:pt x="935" y="3004"/>
                  </a:lnTo>
                  <a:lnTo>
                    <a:pt x="624" y="2781"/>
                  </a:lnTo>
                  <a:lnTo>
                    <a:pt x="401" y="2581"/>
                  </a:lnTo>
                  <a:lnTo>
                    <a:pt x="312" y="2470"/>
                  </a:lnTo>
                  <a:lnTo>
                    <a:pt x="223" y="2336"/>
                  </a:lnTo>
                  <a:lnTo>
                    <a:pt x="131" y="2151"/>
                  </a:lnTo>
                  <a:lnTo>
                    <a:pt x="223" y="2225"/>
                  </a:lnTo>
                  <a:lnTo>
                    <a:pt x="490" y="2448"/>
                  </a:lnTo>
                  <a:lnTo>
                    <a:pt x="646" y="2581"/>
                  </a:lnTo>
                  <a:lnTo>
                    <a:pt x="735" y="2648"/>
                  </a:lnTo>
                  <a:lnTo>
                    <a:pt x="824" y="2692"/>
                  </a:lnTo>
                  <a:lnTo>
                    <a:pt x="868" y="2670"/>
                  </a:lnTo>
                  <a:lnTo>
                    <a:pt x="1580" y="1869"/>
                  </a:lnTo>
                  <a:lnTo>
                    <a:pt x="2247" y="1046"/>
                  </a:lnTo>
                  <a:lnTo>
                    <a:pt x="2247" y="1024"/>
                  </a:lnTo>
                  <a:lnTo>
                    <a:pt x="2225" y="1002"/>
                  </a:lnTo>
                  <a:lnTo>
                    <a:pt x="1529" y="453"/>
                  </a:lnTo>
                  <a:lnTo>
                    <a:pt x="1529" y="453"/>
                  </a:lnTo>
                  <a:lnTo>
                    <a:pt x="1625" y="357"/>
                  </a:lnTo>
                  <a:lnTo>
                    <a:pt x="1736" y="246"/>
                  </a:lnTo>
                  <a:lnTo>
                    <a:pt x="1869" y="157"/>
                  </a:lnTo>
                  <a:lnTo>
                    <a:pt x="2025" y="90"/>
                  </a:lnTo>
                  <a:close/>
                  <a:moveTo>
                    <a:pt x="2047" y="1"/>
                  </a:moveTo>
                  <a:lnTo>
                    <a:pt x="1958" y="23"/>
                  </a:lnTo>
                  <a:lnTo>
                    <a:pt x="1869" y="45"/>
                  </a:lnTo>
                  <a:lnTo>
                    <a:pt x="1714" y="157"/>
                  </a:lnTo>
                  <a:lnTo>
                    <a:pt x="1558" y="290"/>
                  </a:lnTo>
                  <a:lnTo>
                    <a:pt x="1447" y="424"/>
                  </a:lnTo>
                  <a:lnTo>
                    <a:pt x="1447" y="446"/>
                  </a:lnTo>
                  <a:lnTo>
                    <a:pt x="1469" y="468"/>
                  </a:lnTo>
                  <a:lnTo>
                    <a:pt x="2157" y="1010"/>
                  </a:lnTo>
                  <a:lnTo>
                    <a:pt x="2157" y="1010"/>
                  </a:lnTo>
                  <a:lnTo>
                    <a:pt x="1691" y="1602"/>
                  </a:lnTo>
                  <a:lnTo>
                    <a:pt x="1180" y="2203"/>
                  </a:lnTo>
                  <a:lnTo>
                    <a:pt x="1046" y="2359"/>
                  </a:lnTo>
                  <a:lnTo>
                    <a:pt x="913" y="2492"/>
                  </a:lnTo>
                  <a:lnTo>
                    <a:pt x="824" y="2559"/>
                  </a:lnTo>
                  <a:lnTo>
                    <a:pt x="779" y="2559"/>
                  </a:lnTo>
                  <a:lnTo>
                    <a:pt x="713" y="2537"/>
                  </a:lnTo>
                  <a:lnTo>
                    <a:pt x="646" y="2492"/>
                  </a:lnTo>
                  <a:lnTo>
                    <a:pt x="424" y="2314"/>
                  </a:lnTo>
                  <a:lnTo>
                    <a:pt x="223" y="2181"/>
                  </a:lnTo>
                  <a:lnTo>
                    <a:pt x="134" y="2114"/>
                  </a:lnTo>
                  <a:lnTo>
                    <a:pt x="68" y="2025"/>
                  </a:lnTo>
                  <a:lnTo>
                    <a:pt x="45" y="2003"/>
                  </a:lnTo>
                  <a:lnTo>
                    <a:pt x="1" y="2003"/>
                  </a:lnTo>
                  <a:lnTo>
                    <a:pt x="1" y="2047"/>
                  </a:lnTo>
                  <a:lnTo>
                    <a:pt x="201" y="2403"/>
                  </a:lnTo>
                  <a:lnTo>
                    <a:pt x="268" y="2514"/>
                  </a:lnTo>
                  <a:lnTo>
                    <a:pt x="335" y="2603"/>
                  </a:lnTo>
                  <a:lnTo>
                    <a:pt x="535" y="2781"/>
                  </a:lnTo>
                  <a:lnTo>
                    <a:pt x="779" y="3004"/>
                  </a:lnTo>
                  <a:lnTo>
                    <a:pt x="935" y="3115"/>
                  </a:lnTo>
                  <a:lnTo>
                    <a:pt x="1091" y="3182"/>
                  </a:lnTo>
                  <a:lnTo>
                    <a:pt x="1113" y="3159"/>
                  </a:lnTo>
                  <a:lnTo>
                    <a:pt x="1469" y="2781"/>
                  </a:lnTo>
                  <a:lnTo>
                    <a:pt x="1825" y="2381"/>
                  </a:lnTo>
                  <a:lnTo>
                    <a:pt x="2514" y="1558"/>
                  </a:lnTo>
                  <a:lnTo>
                    <a:pt x="2492" y="1536"/>
                  </a:lnTo>
                  <a:lnTo>
                    <a:pt x="2492" y="1447"/>
                  </a:lnTo>
                  <a:lnTo>
                    <a:pt x="2492" y="1380"/>
                  </a:lnTo>
                  <a:lnTo>
                    <a:pt x="2537" y="1291"/>
                  </a:lnTo>
                  <a:lnTo>
                    <a:pt x="2581" y="1224"/>
                  </a:lnTo>
                  <a:lnTo>
                    <a:pt x="2692" y="1046"/>
                  </a:lnTo>
                  <a:lnTo>
                    <a:pt x="2737" y="980"/>
                  </a:lnTo>
                  <a:lnTo>
                    <a:pt x="2759" y="891"/>
                  </a:lnTo>
                  <a:lnTo>
                    <a:pt x="2759" y="824"/>
                  </a:lnTo>
                  <a:lnTo>
                    <a:pt x="2737" y="757"/>
                  </a:lnTo>
                  <a:lnTo>
                    <a:pt x="2692" y="601"/>
                  </a:lnTo>
                  <a:lnTo>
                    <a:pt x="2603" y="468"/>
                  </a:lnTo>
                  <a:lnTo>
                    <a:pt x="2514" y="357"/>
                  </a:lnTo>
                  <a:lnTo>
                    <a:pt x="2425" y="223"/>
                  </a:lnTo>
                  <a:lnTo>
                    <a:pt x="2336" y="112"/>
                  </a:lnTo>
                  <a:lnTo>
                    <a:pt x="2270" y="68"/>
                  </a:lnTo>
                  <a:lnTo>
                    <a:pt x="2203" y="45"/>
                  </a:lnTo>
                  <a:lnTo>
                    <a:pt x="2136" y="23"/>
                  </a:lnTo>
                  <a:lnTo>
                    <a:pt x="204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Google Shape;465;p18">
              <a:extLst>
                <a:ext uri="{FF2B5EF4-FFF2-40B4-BE49-F238E27FC236}">
                  <a16:creationId xmlns:a16="http://schemas.microsoft.com/office/drawing/2014/main" id="{C1A57A45-F6C1-4F53-ACE1-144063CE1501}"/>
                </a:ext>
              </a:extLst>
            </p:cNvPr>
            <p:cNvSpPr/>
            <p:nvPr/>
          </p:nvSpPr>
          <p:spPr>
            <a:xfrm>
              <a:off x="4523975" y="4401425"/>
              <a:ext cx="8925" cy="14475"/>
            </a:xfrm>
            <a:custGeom>
              <a:avLst/>
              <a:gdLst/>
              <a:ahLst/>
              <a:cxnLst/>
              <a:rect l="l" t="t" r="r" b="b"/>
              <a:pathLst>
                <a:path w="357" h="579" extrusionOk="0">
                  <a:moveTo>
                    <a:pt x="22" y="0"/>
                  </a:moveTo>
                  <a:lnTo>
                    <a:pt x="0" y="23"/>
                  </a:lnTo>
                  <a:lnTo>
                    <a:pt x="0" y="45"/>
                  </a:lnTo>
                  <a:lnTo>
                    <a:pt x="22" y="67"/>
                  </a:lnTo>
                  <a:lnTo>
                    <a:pt x="67" y="89"/>
                  </a:lnTo>
                  <a:lnTo>
                    <a:pt x="67" y="89"/>
                  </a:lnTo>
                  <a:lnTo>
                    <a:pt x="289" y="534"/>
                  </a:lnTo>
                  <a:lnTo>
                    <a:pt x="312" y="556"/>
                  </a:lnTo>
                  <a:lnTo>
                    <a:pt x="334" y="579"/>
                  </a:lnTo>
                  <a:lnTo>
                    <a:pt x="356" y="556"/>
                  </a:lnTo>
                  <a:lnTo>
                    <a:pt x="356" y="534"/>
                  </a:lnTo>
                  <a:lnTo>
                    <a:pt x="111" y="45"/>
                  </a:lnTo>
                  <a:lnTo>
                    <a:pt x="67"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Google Shape;466;p18">
              <a:extLst>
                <a:ext uri="{FF2B5EF4-FFF2-40B4-BE49-F238E27FC236}">
                  <a16:creationId xmlns:a16="http://schemas.microsoft.com/office/drawing/2014/main" id="{0DB2206C-7CDD-4186-B596-F2FB19A1FD6E}"/>
                </a:ext>
              </a:extLst>
            </p:cNvPr>
            <p:cNvSpPr/>
            <p:nvPr/>
          </p:nvSpPr>
          <p:spPr>
            <a:xfrm>
              <a:off x="4564000" y="4341375"/>
              <a:ext cx="2800" cy="8900"/>
            </a:xfrm>
            <a:custGeom>
              <a:avLst/>
              <a:gdLst/>
              <a:ahLst/>
              <a:cxnLst/>
              <a:rect l="l" t="t" r="r" b="b"/>
              <a:pathLst>
                <a:path w="112" h="356" extrusionOk="0">
                  <a:moveTo>
                    <a:pt x="1" y="0"/>
                  </a:moveTo>
                  <a:lnTo>
                    <a:pt x="1" y="45"/>
                  </a:lnTo>
                  <a:lnTo>
                    <a:pt x="23" y="89"/>
                  </a:lnTo>
                  <a:lnTo>
                    <a:pt x="23" y="156"/>
                  </a:lnTo>
                  <a:lnTo>
                    <a:pt x="1" y="289"/>
                  </a:lnTo>
                  <a:lnTo>
                    <a:pt x="1" y="311"/>
                  </a:lnTo>
                  <a:lnTo>
                    <a:pt x="23" y="334"/>
                  </a:lnTo>
                  <a:lnTo>
                    <a:pt x="45" y="356"/>
                  </a:lnTo>
                  <a:lnTo>
                    <a:pt x="67" y="334"/>
                  </a:lnTo>
                  <a:lnTo>
                    <a:pt x="90" y="245"/>
                  </a:lnTo>
                  <a:lnTo>
                    <a:pt x="112" y="178"/>
                  </a:lnTo>
                  <a:lnTo>
                    <a:pt x="90" y="111"/>
                  </a:lnTo>
                  <a:lnTo>
                    <a:pt x="67" y="22"/>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Google Shape;467;p18">
              <a:extLst>
                <a:ext uri="{FF2B5EF4-FFF2-40B4-BE49-F238E27FC236}">
                  <a16:creationId xmlns:a16="http://schemas.microsoft.com/office/drawing/2014/main" id="{851167C3-D5B1-4DBE-8085-016A0EC90743}"/>
                </a:ext>
              </a:extLst>
            </p:cNvPr>
            <p:cNvSpPr/>
            <p:nvPr/>
          </p:nvSpPr>
          <p:spPr>
            <a:xfrm>
              <a:off x="4557325" y="4354700"/>
              <a:ext cx="4475" cy="6150"/>
            </a:xfrm>
            <a:custGeom>
              <a:avLst/>
              <a:gdLst/>
              <a:ahLst/>
              <a:cxnLst/>
              <a:rect l="l" t="t" r="r" b="b"/>
              <a:pathLst>
                <a:path w="179" h="246" extrusionOk="0">
                  <a:moveTo>
                    <a:pt x="134" y="1"/>
                  </a:moveTo>
                  <a:lnTo>
                    <a:pt x="112" y="23"/>
                  </a:lnTo>
                  <a:lnTo>
                    <a:pt x="1" y="179"/>
                  </a:lnTo>
                  <a:lnTo>
                    <a:pt x="1" y="223"/>
                  </a:lnTo>
                  <a:lnTo>
                    <a:pt x="23" y="246"/>
                  </a:lnTo>
                  <a:lnTo>
                    <a:pt x="67" y="246"/>
                  </a:lnTo>
                  <a:lnTo>
                    <a:pt x="179" y="68"/>
                  </a:lnTo>
                  <a:lnTo>
                    <a:pt x="179" y="45"/>
                  </a:lnTo>
                  <a:lnTo>
                    <a:pt x="156"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Google Shape;468;p18">
              <a:extLst>
                <a:ext uri="{FF2B5EF4-FFF2-40B4-BE49-F238E27FC236}">
                  <a16:creationId xmlns:a16="http://schemas.microsoft.com/office/drawing/2014/main" id="{43AF5369-8125-4A3C-9C02-5C4B25EF320F}"/>
                </a:ext>
              </a:extLst>
            </p:cNvPr>
            <p:cNvSpPr/>
            <p:nvPr/>
          </p:nvSpPr>
          <p:spPr>
            <a:xfrm>
              <a:off x="4559550" y="4360825"/>
              <a:ext cx="6700" cy="11700"/>
            </a:xfrm>
            <a:custGeom>
              <a:avLst/>
              <a:gdLst/>
              <a:ahLst/>
              <a:cxnLst/>
              <a:rect l="l" t="t" r="r" b="b"/>
              <a:pathLst>
                <a:path w="268" h="468" extrusionOk="0">
                  <a:moveTo>
                    <a:pt x="23" y="1"/>
                  </a:moveTo>
                  <a:lnTo>
                    <a:pt x="1" y="23"/>
                  </a:lnTo>
                  <a:lnTo>
                    <a:pt x="1" y="45"/>
                  </a:lnTo>
                  <a:lnTo>
                    <a:pt x="201" y="445"/>
                  </a:lnTo>
                  <a:lnTo>
                    <a:pt x="223" y="468"/>
                  </a:lnTo>
                  <a:lnTo>
                    <a:pt x="268" y="468"/>
                  </a:lnTo>
                  <a:lnTo>
                    <a:pt x="268" y="423"/>
                  </a:lnTo>
                  <a:lnTo>
                    <a:pt x="67" y="23"/>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50" name="Google Shape;469;p18">
            <a:extLst>
              <a:ext uri="{FF2B5EF4-FFF2-40B4-BE49-F238E27FC236}">
                <a16:creationId xmlns:a16="http://schemas.microsoft.com/office/drawing/2014/main" id="{B0895F12-0E5A-4096-98EB-DF8EF2C23935}"/>
              </a:ext>
            </a:extLst>
          </p:cNvPr>
          <p:cNvGrpSpPr/>
          <p:nvPr/>
        </p:nvGrpSpPr>
        <p:grpSpPr>
          <a:xfrm>
            <a:off x="300761" y="5492941"/>
            <a:ext cx="548376" cy="448184"/>
            <a:chOff x="3861700" y="5390125"/>
            <a:chExt cx="35600" cy="37825"/>
          </a:xfrm>
        </p:grpSpPr>
        <p:sp>
          <p:nvSpPr>
            <p:cNvPr id="51" name="Google Shape;470;p18">
              <a:extLst>
                <a:ext uri="{FF2B5EF4-FFF2-40B4-BE49-F238E27FC236}">
                  <a16:creationId xmlns:a16="http://schemas.microsoft.com/office/drawing/2014/main" id="{4A93BAEC-BED7-436C-8732-0CB828921EB7}"/>
                </a:ext>
              </a:extLst>
            </p:cNvPr>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Google Shape;471;p18">
              <a:extLst>
                <a:ext uri="{FF2B5EF4-FFF2-40B4-BE49-F238E27FC236}">
                  <a16:creationId xmlns:a16="http://schemas.microsoft.com/office/drawing/2014/main" id="{2F3D5883-4A74-411A-947E-0A595E09B0AD}"/>
                </a:ext>
              </a:extLst>
            </p:cNvPr>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3" name="Google Shape;472;p18">
              <a:extLst>
                <a:ext uri="{FF2B5EF4-FFF2-40B4-BE49-F238E27FC236}">
                  <a16:creationId xmlns:a16="http://schemas.microsoft.com/office/drawing/2014/main" id="{6D670CC7-1A2E-40C9-A2C4-3F5DABEC7908}"/>
                </a:ext>
              </a:extLst>
            </p:cNvPr>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Google Shape;473;p18">
              <a:extLst>
                <a:ext uri="{FF2B5EF4-FFF2-40B4-BE49-F238E27FC236}">
                  <a16:creationId xmlns:a16="http://schemas.microsoft.com/office/drawing/2014/main" id="{8ABC8D6D-9FEE-4ED1-B949-F8F2157209D5}"/>
                </a:ext>
              </a:extLst>
            </p:cNvPr>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Google Shape;474;p18">
              <a:extLst>
                <a:ext uri="{FF2B5EF4-FFF2-40B4-BE49-F238E27FC236}">
                  <a16:creationId xmlns:a16="http://schemas.microsoft.com/office/drawing/2014/main" id="{5A638FC7-59FA-4AF8-8168-99FE94397BC9}"/>
                </a:ext>
              </a:extLst>
            </p:cNvPr>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Google Shape;475;p18">
              <a:extLst>
                <a:ext uri="{FF2B5EF4-FFF2-40B4-BE49-F238E27FC236}">
                  <a16:creationId xmlns:a16="http://schemas.microsoft.com/office/drawing/2014/main" id="{98874B17-9E24-4407-B025-DF0C2964F0C7}"/>
                </a:ext>
              </a:extLst>
            </p:cNvPr>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57" name="Google Shape;480;p18">
            <a:extLst>
              <a:ext uri="{FF2B5EF4-FFF2-40B4-BE49-F238E27FC236}">
                <a16:creationId xmlns:a16="http://schemas.microsoft.com/office/drawing/2014/main" id="{BD56E7B6-C093-47EA-91FC-982727177CAA}"/>
              </a:ext>
            </a:extLst>
          </p:cNvPr>
          <p:cNvGrpSpPr/>
          <p:nvPr/>
        </p:nvGrpSpPr>
        <p:grpSpPr>
          <a:xfrm rot="10800000">
            <a:off x="11267181" y="1150581"/>
            <a:ext cx="548376" cy="448184"/>
            <a:chOff x="3861700" y="5390125"/>
            <a:chExt cx="35600" cy="37825"/>
          </a:xfrm>
        </p:grpSpPr>
        <p:sp>
          <p:nvSpPr>
            <p:cNvPr id="58" name="Google Shape;481;p18">
              <a:extLst>
                <a:ext uri="{FF2B5EF4-FFF2-40B4-BE49-F238E27FC236}">
                  <a16:creationId xmlns:a16="http://schemas.microsoft.com/office/drawing/2014/main" id="{AA9BC00E-2D15-4EF3-A69E-DD31B5F6C699}"/>
                </a:ext>
              </a:extLst>
            </p:cNvPr>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Google Shape;482;p18">
              <a:extLst>
                <a:ext uri="{FF2B5EF4-FFF2-40B4-BE49-F238E27FC236}">
                  <a16:creationId xmlns:a16="http://schemas.microsoft.com/office/drawing/2014/main" id="{99840391-7C05-478A-B4D4-C6832CE25486}"/>
                </a:ext>
              </a:extLst>
            </p:cNvPr>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Google Shape;483;p18">
              <a:extLst>
                <a:ext uri="{FF2B5EF4-FFF2-40B4-BE49-F238E27FC236}">
                  <a16:creationId xmlns:a16="http://schemas.microsoft.com/office/drawing/2014/main" id="{64774155-30EE-4428-AF72-97F640B15E02}"/>
                </a:ext>
              </a:extLst>
            </p:cNvPr>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Google Shape;484;p18">
              <a:extLst>
                <a:ext uri="{FF2B5EF4-FFF2-40B4-BE49-F238E27FC236}">
                  <a16:creationId xmlns:a16="http://schemas.microsoft.com/office/drawing/2014/main" id="{7266EA18-C130-4FEE-A6F2-92FA0F67AEB7}"/>
                </a:ext>
              </a:extLst>
            </p:cNvPr>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Google Shape;485;p18">
              <a:extLst>
                <a:ext uri="{FF2B5EF4-FFF2-40B4-BE49-F238E27FC236}">
                  <a16:creationId xmlns:a16="http://schemas.microsoft.com/office/drawing/2014/main" id="{A39AC2E9-5998-4865-B620-24C27082667A}"/>
                </a:ext>
              </a:extLst>
            </p:cNvPr>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63" name="Google Shape;486;p18">
              <a:extLst>
                <a:ext uri="{FF2B5EF4-FFF2-40B4-BE49-F238E27FC236}">
                  <a16:creationId xmlns:a16="http://schemas.microsoft.com/office/drawing/2014/main" id="{CE2DF239-6727-40B3-921A-ECFC23945548}"/>
                </a:ext>
              </a:extLst>
            </p:cNvPr>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64" name="Google Shape;499;p19">
            <a:extLst>
              <a:ext uri="{FF2B5EF4-FFF2-40B4-BE49-F238E27FC236}">
                <a16:creationId xmlns:a16="http://schemas.microsoft.com/office/drawing/2014/main" id="{F4EBC7BF-2FA4-49B3-92B0-36CE85A9FF28}"/>
              </a:ext>
            </a:extLst>
          </p:cNvPr>
          <p:cNvGrpSpPr/>
          <p:nvPr/>
        </p:nvGrpSpPr>
        <p:grpSpPr>
          <a:xfrm>
            <a:off x="11253754" y="4878613"/>
            <a:ext cx="1617137" cy="740938"/>
            <a:chOff x="-889965" y="517131"/>
            <a:chExt cx="2215821" cy="1003863"/>
          </a:xfrm>
        </p:grpSpPr>
        <p:sp>
          <p:nvSpPr>
            <p:cNvPr id="65" name="Google Shape;500;p19">
              <a:extLst>
                <a:ext uri="{FF2B5EF4-FFF2-40B4-BE49-F238E27FC236}">
                  <a16:creationId xmlns:a16="http://schemas.microsoft.com/office/drawing/2014/main" id="{778B5A9C-699A-4AF3-B469-5FB16FFC427D}"/>
                </a:ext>
              </a:extLst>
            </p:cNvPr>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sp>
          <p:nvSpPr>
            <p:cNvPr id="66" name="Google Shape;501;p19">
              <a:extLst>
                <a:ext uri="{FF2B5EF4-FFF2-40B4-BE49-F238E27FC236}">
                  <a16:creationId xmlns:a16="http://schemas.microsoft.com/office/drawing/2014/main" id="{ADC33E5D-056F-4719-AECE-F2219829ECCF}"/>
                </a:ext>
              </a:extLst>
            </p:cNvPr>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18497469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animEffect transition="in" filter="randombar(horizontal)">
                                      <p:cBhvr>
                                        <p:cTn id="7" dur="500"/>
                                        <p:tgtEl>
                                          <p:spTgt spid="3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xEl>
                                              <p:pRg st="2" end="2"/>
                                            </p:txEl>
                                          </p:spTgt>
                                        </p:tgtEl>
                                        <p:attrNameLst>
                                          <p:attrName>style.visibility</p:attrName>
                                        </p:attrNameLst>
                                      </p:cBhvr>
                                      <p:to>
                                        <p:strVal val="visible"/>
                                      </p:to>
                                    </p:set>
                                    <p:animEffect transition="in" filter="barn(inVertical)">
                                      <p:cBhvr>
                                        <p:cTn id="12" dur="500"/>
                                        <p:tgtEl>
                                          <p:spTgt spid="3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
                                            <p:txEl>
                                              <p:pRg st="3" end="3"/>
                                            </p:txEl>
                                          </p:spTgt>
                                        </p:tgtEl>
                                        <p:attrNameLst>
                                          <p:attrName>style.visibility</p:attrName>
                                        </p:attrNameLst>
                                      </p:cBhvr>
                                      <p:to>
                                        <p:strVal val="visible"/>
                                      </p:to>
                                    </p:set>
                                    <p:anim calcmode="lin" valueType="num">
                                      <p:cBhvr additive="base">
                                        <p:cTn id="17" dur="500" fill="hold"/>
                                        <p:tgtEl>
                                          <p:spTgt spid="3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nstituto de Lideres Cristianos - Inicio | Facebook">
            <a:extLst>
              <a:ext uri="{FF2B5EF4-FFF2-40B4-BE49-F238E27FC236}">
                <a16:creationId xmlns:a16="http://schemas.microsoft.com/office/drawing/2014/main" id="{BD3E6B9C-2BCC-49F3-B7D0-03A3CE91DC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27" b="12021"/>
          <a:stretch/>
        </p:blipFill>
        <p:spPr bwMode="auto">
          <a:xfrm>
            <a:off x="0" y="11431"/>
            <a:ext cx="2381577" cy="103163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oogle Shape;3178;p60">
            <a:extLst>
              <a:ext uri="{FF2B5EF4-FFF2-40B4-BE49-F238E27FC236}">
                <a16:creationId xmlns:a16="http://schemas.microsoft.com/office/drawing/2014/main" id="{5B6B26ED-E571-42A4-B174-BD360C6BFACE}"/>
              </a:ext>
            </a:extLst>
          </p:cNvPr>
          <p:cNvGrpSpPr/>
          <p:nvPr/>
        </p:nvGrpSpPr>
        <p:grpSpPr>
          <a:xfrm rot="21376162" flipH="1">
            <a:off x="2712542" y="-42360"/>
            <a:ext cx="7007969" cy="1018759"/>
            <a:chOff x="4345425" y="2175475"/>
            <a:chExt cx="800750" cy="176025"/>
          </a:xfrm>
        </p:grpSpPr>
        <p:sp>
          <p:nvSpPr>
            <p:cNvPr id="6" name="Google Shape;3179;p60">
              <a:extLst>
                <a:ext uri="{FF2B5EF4-FFF2-40B4-BE49-F238E27FC236}">
                  <a16:creationId xmlns:a16="http://schemas.microsoft.com/office/drawing/2014/main" id="{EA637CEA-C5F7-4A1F-A8FF-F23544229DB4}"/>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Google Shape;3180;p60">
              <a:extLst>
                <a:ext uri="{FF2B5EF4-FFF2-40B4-BE49-F238E27FC236}">
                  <a16:creationId xmlns:a16="http://schemas.microsoft.com/office/drawing/2014/main" id="{26AAF454-056C-4E4D-AE8E-330E16114A2B}"/>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CuadroTexto 7">
            <a:extLst>
              <a:ext uri="{FF2B5EF4-FFF2-40B4-BE49-F238E27FC236}">
                <a16:creationId xmlns:a16="http://schemas.microsoft.com/office/drawing/2014/main" id="{BCAA134D-41BB-4010-811D-20FD78AA336C}"/>
              </a:ext>
            </a:extLst>
          </p:cNvPr>
          <p:cNvSpPr txBox="1"/>
          <p:nvPr/>
        </p:nvSpPr>
        <p:spPr>
          <a:xfrm>
            <a:off x="2707368" y="79733"/>
            <a:ext cx="722833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EJEMPLOS</a:t>
            </a:r>
            <a:endParaRPr kumimoji="0" lang="el-GR" sz="3600" b="0" i="0" u="none" strike="noStrike" kern="1200" cap="none" spc="0" normalizeH="0" baseline="0" noProof="0" dirty="0">
              <a:ln>
                <a:noFill/>
              </a:ln>
              <a:solidFill>
                <a:prstClr val="black"/>
              </a:solidFill>
              <a:effectLst/>
              <a:uLnTx/>
              <a:uFillTx/>
              <a:latin typeface="Calibri" panose="020F0502020204030204"/>
            </a:endParaRPr>
          </a:p>
        </p:txBody>
      </p:sp>
      <p:grpSp>
        <p:nvGrpSpPr>
          <p:cNvPr id="35" name="Google Shape;454;p18">
            <a:extLst>
              <a:ext uri="{FF2B5EF4-FFF2-40B4-BE49-F238E27FC236}">
                <a16:creationId xmlns:a16="http://schemas.microsoft.com/office/drawing/2014/main" id="{4292E04C-5A64-4B56-A96A-09B456E78FEB}"/>
              </a:ext>
            </a:extLst>
          </p:cNvPr>
          <p:cNvGrpSpPr/>
          <p:nvPr/>
        </p:nvGrpSpPr>
        <p:grpSpPr>
          <a:xfrm>
            <a:off x="467704" y="1589924"/>
            <a:ext cx="644600" cy="571821"/>
            <a:chOff x="4505050" y="4336350"/>
            <a:chExt cx="69000" cy="79550"/>
          </a:xfrm>
        </p:grpSpPr>
        <p:sp>
          <p:nvSpPr>
            <p:cNvPr id="36" name="Google Shape;455;p18">
              <a:extLst>
                <a:ext uri="{FF2B5EF4-FFF2-40B4-BE49-F238E27FC236}">
                  <a16:creationId xmlns:a16="http://schemas.microsoft.com/office/drawing/2014/main" id="{ABE1E53B-D388-4486-ABC2-7CE2B02E7261}"/>
                </a:ext>
              </a:extLst>
            </p:cNvPr>
            <p:cNvSpPr/>
            <p:nvPr/>
          </p:nvSpPr>
          <p:spPr>
            <a:xfrm>
              <a:off x="4541750" y="4337475"/>
              <a:ext cx="23950" cy="22825"/>
            </a:xfrm>
            <a:custGeom>
              <a:avLst/>
              <a:gdLst/>
              <a:ahLst/>
              <a:cxnLst/>
              <a:rect l="l" t="t" r="r" b="b"/>
              <a:pathLst>
                <a:path w="958" h="913" extrusionOk="0">
                  <a:moveTo>
                    <a:pt x="646" y="0"/>
                  </a:moveTo>
                  <a:lnTo>
                    <a:pt x="513" y="23"/>
                  </a:lnTo>
                  <a:lnTo>
                    <a:pt x="357" y="89"/>
                  </a:lnTo>
                  <a:lnTo>
                    <a:pt x="179" y="223"/>
                  </a:lnTo>
                  <a:lnTo>
                    <a:pt x="1" y="401"/>
                  </a:lnTo>
                  <a:lnTo>
                    <a:pt x="579" y="846"/>
                  </a:lnTo>
                  <a:lnTo>
                    <a:pt x="646" y="912"/>
                  </a:lnTo>
                  <a:lnTo>
                    <a:pt x="779" y="734"/>
                  </a:lnTo>
                  <a:lnTo>
                    <a:pt x="868" y="601"/>
                  </a:lnTo>
                  <a:lnTo>
                    <a:pt x="913" y="467"/>
                  </a:lnTo>
                  <a:lnTo>
                    <a:pt x="957" y="312"/>
                  </a:lnTo>
                  <a:lnTo>
                    <a:pt x="957" y="267"/>
                  </a:lnTo>
                  <a:lnTo>
                    <a:pt x="935" y="201"/>
                  </a:lnTo>
                  <a:lnTo>
                    <a:pt x="935" y="178"/>
                  </a:lnTo>
                  <a:lnTo>
                    <a:pt x="891" y="156"/>
                  </a:lnTo>
                  <a:lnTo>
                    <a:pt x="868" y="134"/>
                  </a:lnTo>
                  <a:lnTo>
                    <a:pt x="779" y="45"/>
                  </a:lnTo>
                  <a:lnTo>
                    <a:pt x="713" y="23"/>
                  </a:lnTo>
                  <a:lnTo>
                    <a:pt x="646" y="0"/>
                  </a:lnTo>
                  <a:close/>
                </a:path>
              </a:pathLst>
            </a:custGeom>
            <a:solidFill>
              <a:srgbClr val="9B8D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456;p18">
              <a:extLst>
                <a:ext uri="{FF2B5EF4-FFF2-40B4-BE49-F238E27FC236}">
                  <a16:creationId xmlns:a16="http://schemas.microsoft.com/office/drawing/2014/main" id="{7286BD2C-0D11-4BC2-B071-09AD66C3ADF2}"/>
                </a:ext>
              </a:extLst>
            </p:cNvPr>
            <p:cNvSpPr/>
            <p:nvPr/>
          </p:nvSpPr>
          <p:spPr>
            <a:xfrm>
              <a:off x="4506175" y="4341925"/>
              <a:ext cx="66750" cy="72875"/>
            </a:xfrm>
            <a:custGeom>
              <a:avLst/>
              <a:gdLst/>
              <a:ahLst/>
              <a:cxnLst/>
              <a:rect l="l" t="t" r="r" b="b"/>
              <a:pathLst>
                <a:path w="2670" h="2915" extrusionOk="0">
                  <a:moveTo>
                    <a:pt x="2358" y="0"/>
                  </a:moveTo>
                  <a:lnTo>
                    <a:pt x="2358" y="23"/>
                  </a:lnTo>
                  <a:lnTo>
                    <a:pt x="2380" y="89"/>
                  </a:lnTo>
                  <a:lnTo>
                    <a:pt x="2380" y="134"/>
                  </a:lnTo>
                  <a:lnTo>
                    <a:pt x="2336" y="289"/>
                  </a:lnTo>
                  <a:lnTo>
                    <a:pt x="2291" y="423"/>
                  </a:lnTo>
                  <a:lnTo>
                    <a:pt x="2202" y="556"/>
                  </a:lnTo>
                  <a:lnTo>
                    <a:pt x="2069" y="734"/>
                  </a:lnTo>
                  <a:lnTo>
                    <a:pt x="2158" y="801"/>
                  </a:lnTo>
                  <a:lnTo>
                    <a:pt x="2358" y="1201"/>
                  </a:lnTo>
                  <a:lnTo>
                    <a:pt x="2558" y="935"/>
                  </a:lnTo>
                  <a:lnTo>
                    <a:pt x="2670" y="712"/>
                  </a:lnTo>
                  <a:lnTo>
                    <a:pt x="2670" y="668"/>
                  </a:lnTo>
                  <a:lnTo>
                    <a:pt x="2670" y="601"/>
                  </a:lnTo>
                  <a:lnTo>
                    <a:pt x="2625" y="445"/>
                  </a:lnTo>
                  <a:lnTo>
                    <a:pt x="2514" y="245"/>
                  </a:lnTo>
                  <a:lnTo>
                    <a:pt x="2358" y="0"/>
                  </a:lnTo>
                  <a:close/>
                  <a:moveTo>
                    <a:pt x="0" y="1824"/>
                  </a:moveTo>
                  <a:lnTo>
                    <a:pt x="245" y="2336"/>
                  </a:lnTo>
                  <a:lnTo>
                    <a:pt x="734" y="2714"/>
                  </a:lnTo>
                  <a:lnTo>
                    <a:pt x="1024" y="2914"/>
                  </a:lnTo>
                  <a:lnTo>
                    <a:pt x="779" y="2425"/>
                  </a:lnTo>
                  <a:lnTo>
                    <a:pt x="757" y="2425"/>
                  </a:lnTo>
                  <a:lnTo>
                    <a:pt x="468" y="2202"/>
                  </a:lnTo>
                  <a:lnTo>
                    <a:pt x="0" y="1824"/>
                  </a:lnTo>
                  <a:close/>
                </a:path>
              </a:pathLst>
            </a:custGeom>
            <a:solidFill>
              <a:srgbClr val="887D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Google Shape;457;p18">
              <a:extLst>
                <a:ext uri="{FF2B5EF4-FFF2-40B4-BE49-F238E27FC236}">
                  <a16:creationId xmlns:a16="http://schemas.microsoft.com/office/drawing/2014/main" id="{5006BEA1-8EC0-4C37-B0F0-79F851E765D2}"/>
                </a:ext>
              </a:extLst>
            </p:cNvPr>
            <p:cNvSpPr/>
            <p:nvPr/>
          </p:nvSpPr>
          <p:spPr>
            <a:xfrm>
              <a:off x="4557875" y="4341925"/>
              <a:ext cx="15050" cy="30050"/>
            </a:xfrm>
            <a:custGeom>
              <a:avLst/>
              <a:gdLst/>
              <a:ahLst/>
              <a:cxnLst/>
              <a:rect l="l" t="t" r="r" b="b"/>
              <a:pathLst>
                <a:path w="602" h="1202" fill="none" extrusionOk="0">
                  <a:moveTo>
                    <a:pt x="290" y="0"/>
                  </a:moveTo>
                  <a:lnTo>
                    <a:pt x="290" y="0"/>
                  </a:lnTo>
                  <a:lnTo>
                    <a:pt x="290" y="23"/>
                  </a:lnTo>
                  <a:lnTo>
                    <a:pt x="290" y="23"/>
                  </a:lnTo>
                  <a:lnTo>
                    <a:pt x="312" y="89"/>
                  </a:lnTo>
                  <a:lnTo>
                    <a:pt x="312" y="134"/>
                  </a:lnTo>
                  <a:lnTo>
                    <a:pt x="268" y="289"/>
                  </a:lnTo>
                  <a:lnTo>
                    <a:pt x="268" y="289"/>
                  </a:lnTo>
                  <a:lnTo>
                    <a:pt x="223" y="423"/>
                  </a:lnTo>
                  <a:lnTo>
                    <a:pt x="134" y="556"/>
                  </a:lnTo>
                  <a:lnTo>
                    <a:pt x="134" y="556"/>
                  </a:lnTo>
                  <a:lnTo>
                    <a:pt x="1" y="734"/>
                  </a:lnTo>
                  <a:lnTo>
                    <a:pt x="1" y="734"/>
                  </a:lnTo>
                  <a:lnTo>
                    <a:pt x="90" y="801"/>
                  </a:lnTo>
                  <a:lnTo>
                    <a:pt x="90" y="801"/>
                  </a:lnTo>
                  <a:lnTo>
                    <a:pt x="290" y="1201"/>
                  </a:lnTo>
                  <a:lnTo>
                    <a:pt x="290" y="1201"/>
                  </a:lnTo>
                  <a:lnTo>
                    <a:pt x="490" y="935"/>
                  </a:lnTo>
                  <a:lnTo>
                    <a:pt x="602" y="712"/>
                  </a:lnTo>
                  <a:lnTo>
                    <a:pt x="602" y="712"/>
                  </a:lnTo>
                  <a:lnTo>
                    <a:pt x="602" y="668"/>
                  </a:lnTo>
                  <a:lnTo>
                    <a:pt x="602" y="601"/>
                  </a:lnTo>
                  <a:lnTo>
                    <a:pt x="557" y="445"/>
                  </a:lnTo>
                  <a:lnTo>
                    <a:pt x="446" y="245"/>
                  </a:lnTo>
                  <a:lnTo>
                    <a:pt x="29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Google Shape;458;p18">
              <a:extLst>
                <a:ext uri="{FF2B5EF4-FFF2-40B4-BE49-F238E27FC236}">
                  <a16:creationId xmlns:a16="http://schemas.microsoft.com/office/drawing/2014/main" id="{E87E6D76-4F84-4083-A4F2-D6A490796863}"/>
                </a:ext>
              </a:extLst>
            </p:cNvPr>
            <p:cNvSpPr/>
            <p:nvPr/>
          </p:nvSpPr>
          <p:spPr>
            <a:xfrm>
              <a:off x="4506175" y="4387525"/>
              <a:ext cx="25600" cy="27275"/>
            </a:xfrm>
            <a:custGeom>
              <a:avLst/>
              <a:gdLst/>
              <a:ahLst/>
              <a:cxnLst/>
              <a:rect l="l" t="t" r="r" b="b"/>
              <a:pathLst>
                <a:path w="1024" h="1091" fill="none" extrusionOk="0">
                  <a:moveTo>
                    <a:pt x="779" y="601"/>
                  </a:moveTo>
                  <a:lnTo>
                    <a:pt x="779" y="601"/>
                  </a:lnTo>
                  <a:lnTo>
                    <a:pt x="779" y="601"/>
                  </a:lnTo>
                  <a:lnTo>
                    <a:pt x="779" y="601"/>
                  </a:lnTo>
                  <a:lnTo>
                    <a:pt x="757" y="601"/>
                  </a:lnTo>
                  <a:lnTo>
                    <a:pt x="757" y="601"/>
                  </a:lnTo>
                  <a:lnTo>
                    <a:pt x="468" y="378"/>
                  </a:lnTo>
                  <a:lnTo>
                    <a:pt x="0" y="0"/>
                  </a:lnTo>
                  <a:lnTo>
                    <a:pt x="0" y="0"/>
                  </a:lnTo>
                  <a:lnTo>
                    <a:pt x="245" y="512"/>
                  </a:lnTo>
                  <a:lnTo>
                    <a:pt x="245" y="512"/>
                  </a:lnTo>
                  <a:lnTo>
                    <a:pt x="734" y="890"/>
                  </a:lnTo>
                  <a:lnTo>
                    <a:pt x="1024" y="1090"/>
                  </a:lnTo>
                  <a:lnTo>
                    <a:pt x="1024" y="1090"/>
                  </a:lnTo>
                  <a:lnTo>
                    <a:pt x="779" y="601"/>
                  </a:lnTo>
                  <a:lnTo>
                    <a:pt x="779" y="60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40" name="Google Shape;459;p18">
              <a:extLst>
                <a:ext uri="{FF2B5EF4-FFF2-40B4-BE49-F238E27FC236}">
                  <a16:creationId xmlns:a16="http://schemas.microsoft.com/office/drawing/2014/main" id="{64290094-9BAF-415F-ABB8-2D6658BB90DE}"/>
                </a:ext>
              </a:extLst>
            </p:cNvPr>
            <p:cNvSpPr/>
            <p:nvPr/>
          </p:nvSpPr>
          <p:spPr>
            <a:xfrm>
              <a:off x="4525625" y="4361950"/>
              <a:ext cx="41175" cy="52850"/>
            </a:xfrm>
            <a:custGeom>
              <a:avLst/>
              <a:gdLst/>
              <a:ahLst/>
              <a:cxnLst/>
              <a:rect l="l" t="t" r="r" b="b"/>
              <a:pathLst>
                <a:path w="1647" h="2114" extrusionOk="0">
                  <a:moveTo>
                    <a:pt x="1380" y="0"/>
                  </a:moveTo>
                  <a:lnTo>
                    <a:pt x="1113" y="356"/>
                  </a:lnTo>
                  <a:lnTo>
                    <a:pt x="624" y="934"/>
                  </a:lnTo>
                  <a:lnTo>
                    <a:pt x="1" y="1624"/>
                  </a:lnTo>
                  <a:lnTo>
                    <a:pt x="246" y="2113"/>
                  </a:lnTo>
                  <a:lnTo>
                    <a:pt x="268" y="2113"/>
                  </a:lnTo>
                  <a:lnTo>
                    <a:pt x="868" y="1446"/>
                  </a:lnTo>
                  <a:lnTo>
                    <a:pt x="1358" y="868"/>
                  </a:lnTo>
                  <a:lnTo>
                    <a:pt x="1647" y="512"/>
                  </a:lnTo>
                  <a:lnTo>
                    <a:pt x="1580" y="400"/>
                  </a:lnTo>
                  <a:lnTo>
                    <a:pt x="1380" y="0"/>
                  </a:lnTo>
                  <a:close/>
                </a:path>
              </a:pathLst>
            </a:custGeom>
            <a:solidFill>
              <a:srgbClr val="548D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Google Shape;460;p18">
              <a:extLst>
                <a:ext uri="{FF2B5EF4-FFF2-40B4-BE49-F238E27FC236}">
                  <a16:creationId xmlns:a16="http://schemas.microsoft.com/office/drawing/2014/main" id="{06E7D8B2-CD7E-43F0-AD2B-BE7FE5F0FCD6}"/>
                </a:ext>
              </a:extLst>
            </p:cNvPr>
            <p:cNvSpPr/>
            <p:nvPr/>
          </p:nvSpPr>
          <p:spPr>
            <a:xfrm>
              <a:off x="4506175" y="4346375"/>
              <a:ext cx="53950" cy="56175"/>
            </a:xfrm>
            <a:custGeom>
              <a:avLst/>
              <a:gdLst/>
              <a:ahLst/>
              <a:cxnLst/>
              <a:rect l="l" t="t" r="r" b="b"/>
              <a:pathLst>
                <a:path w="2158" h="2247" extrusionOk="0">
                  <a:moveTo>
                    <a:pt x="1357" y="0"/>
                  </a:moveTo>
                  <a:lnTo>
                    <a:pt x="912" y="556"/>
                  </a:lnTo>
                  <a:lnTo>
                    <a:pt x="0" y="1624"/>
                  </a:lnTo>
                  <a:lnTo>
                    <a:pt x="0" y="1646"/>
                  </a:lnTo>
                  <a:lnTo>
                    <a:pt x="468" y="2024"/>
                  </a:lnTo>
                  <a:lnTo>
                    <a:pt x="757" y="2247"/>
                  </a:lnTo>
                  <a:lnTo>
                    <a:pt x="779" y="2247"/>
                  </a:lnTo>
                  <a:lnTo>
                    <a:pt x="1402" y="1557"/>
                  </a:lnTo>
                  <a:lnTo>
                    <a:pt x="1891" y="979"/>
                  </a:lnTo>
                  <a:lnTo>
                    <a:pt x="2158" y="623"/>
                  </a:lnTo>
                  <a:lnTo>
                    <a:pt x="2069" y="556"/>
                  </a:lnTo>
                  <a:lnTo>
                    <a:pt x="2002" y="490"/>
                  </a:lnTo>
                  <a:lnTo>
                    <a:pt x="1424" y="45"/>
                  </a:lnTo>
                  <a:lnTo>
                    <a:pt x="1357" y="0"/>
                  </a:lnTo>
                  <a:close/>
                </a:path>
              </a:pathLst>
            </a:custGeom>
            <a:solidFill>
              <a:srgbClr val="7AAA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Google Shape;461;p18">
              <a:extLst>
                <a:ext uri="{FF2B5EF4-FFF2-40B4-BE49-F238E27FC236}">
                  <a16:creationId xmlns:a16="http://schemas.microsoft.com/office/drawing/2014/main" id="{634D8052-96A6-4631-9519-8BFC9A5799DA}"/>
                </a:ext>
              </a:extLst>
            </p:cNvPr>
            <p:cNvSpPr/>
            <p:nvPr/>
          </p:nvSpPr>
          <p:spPr>
            <a:xfrm>
              <a:off x="4539525" y="4345250"/>
              <a:ext cx="3375" cy="3375"/>
            </a:xfrm>
            <a:custGeom>
              <a:avLst/>
              <a:gdLst/>
              <a:ahLst/>
              <a:cxnLst/>
              <a:rect l="l" t="t" r="r" b="b"/>
              <a:pathLst>
                <a:path w="135" h="135" extrusionOk="0">
                  <a:moveTo>
                    <a:pt x="23" y="1"/>
                  </a:moveTo>
                  <a:lnTo>
                    <a:pt x="1" y="23"/>
                  </a:lnTo>
                  <a:lnTo>
                    <a:pt x="23" y="68"/>
                  </a:lnTo>
                  <a:lnTo>
                    <a:pt x="90" y="112"/>
                  </a:lnTo>
                  <a:lnTo>
                    <a:pt x="112" y="134"/>
                  </a:lnTo>
                  <a:lnTo>
                    <a:pt x="134" y="112"/>
                  </a:lnTo>
                  <a:lnTo>
                    <a:pt x="134" y="90"/>
                  </a:lnTo>
                  <a:lnTo>
                    <a:pt x="112" y="68"/>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Google Shape;462;p18">
              <a:extLst>
                <a:ext uri="{FF2B5EF4-FFF2-40B4-BE49-F238E27FC236}">
                  <a16:creationId xmlns:a16="http://schemas.microsoft.com/office/drawing/2014/main" id="{EE6968B6-79C9-4E02-BE2A-64731DA4E5BB}"/>
                </a:ext>
              </a:extLst>
            </p:cNvPr>
            <p:cNvSpPr/>
            <p:nvPr/>
          </p:nvSpPr>
          <p:spPr>
            <a:xfrm>
              <a:off x="4527850" y="4345250"/>
              <a:ext cx="13375" cy="15600"/>
            </a:xfrm>
            <a:custGeom>
              <a:avLst/>
              <a:gdLst/>
              <a:ahLst/>
              <a:cxnLst/>
              <a:rect l="l" t="t" r="r" b="b"/>
              <a:pathLst>
                <a:path w="535" h="624" extrusionOk="0">
                  <a:moveTo>
                    <a:pt x="468" y="1"/>
                  </a:moveTo>
                  <a:lnTo>
                    <a:pt x="1" y="557"/>
                  </a:lnTo>
                  <a:lnTo>
                    <a:pt x="1" y="579"/>
                  </a:lnTo>
                  <a:lnTo>
                    <a:pt x="23" y="624"/>
                  </a:lnTo>
                  <a:lnTo>
                    <a:pt x="68" y="624"/>
                  </a:lnTo>
                  <a:lnTo>
                    <a:pt x="535" y="68"/>
                  </a:lnTo>
                  <a:lnTo>
                    <a:pt x="535" y="45"/>
                  </a:lnTo>
                  <a:lnTo>
                    <a:pt x="512" y="23"/>
                  </a:lnTo>
                  <a:lnTo>
                    <a:pt x="4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Google Shape;463;p18">
              <a:extLst>
                <a:ext uri="{FF2B5EF4-FFF2-40B4-BE49-F238E27FC236}">
                  <a16:creationId xmlns:a16="http://schemas.microsoft.com/office/drawing/2014/main" id="{5099633F-0578-4FFC-A608-D45AD0A5FCF1}"/>
                </a:ext>
              </a:extLst>
            </p:cNvPr>
            <p:cNvSpPr/>
            <p:nvPr/>
          </p:nvSpPr>
          <p:spPr>
            <a:xfrm>
              <a:off x="4505050" y="4359150"/>
              <a:ext cx="24500" cy="28950"/>
            </a:xfrm>
            <a:custGeom>
              <a:avLst/>
              <a:gdLst/>
              <a:ahLst/>
              <a:cxnLst/>
              <a:rect l="l" t="t" r="r" b="b"/>
              <a:pathLst>
                <a:path w="980" h="1158" extrusionOk="0">
                  <a:moveTo>
                    <a:pt x="913" y="1"/>
                  </a:moveTo>
                  <a:lnTo>
                    <a:pt x="1" y="1091"/>
                  </a:lnTo>
                  <a:lnTo>
                    <a:pt x="1" y="1113"/>
                  </a:lnTo>
                  <a:lnTo>
                    <a:pt x="23" y="1135"/>
                  </a:lnTo>
                  <a:lnTo>
                    <a:pt x="45" y="1157"/>
                  </a:lnTo>
                  <a:lnTo>
                    <a:pt x="68" y="1157"/>
                  </a:lnTo>
                  <a:lnTo>
                    <a:pt x="980" y="68"/>
                  </a:lnTo>
                  <a:lnTo>
                    <a:pt x="980" y="45"/>
                  </a:lnTo>
                  <a:lnTo>
                    <a:pt x="980" y="23"/>
                  </a:lnTo>
                  <a:lnTo>
                    <a:pt x="93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45" name="Google Shape;464;p18">
              <a:extLst>
                <a:ext uri="{FF2B5EF4-FFF2-40B4-BE49-F238E27FC236}">
                  <a16:creationId xmlns:a16="http://schemas.microsoft.com/office/drawing/2014/main" id="{152C9B10-07F6-4460-A84C-8BB036AAF092}"/>
                </a:ext>
              </a:extLst>
            </p:cNvPr>
            <p:cNvSpPr/>
            <p:nvPr/>
          </p:nvSpPr>
          <p:spPr>
            <a:xfrm>
              <a:off x="4505050" y="4336350"/>
              <a:ext cx="69000" cy="79550"/>
            </a:xfrm>
            <a:custGeom>
              <a:avLst/>
              <a:gdLst/>
              <a:ahLst/>
              <a:cxnLst/>
              <a:rect l="l" t="t" r="r" b="b"/>
              <a:pathLst>
                <a:path w="2760" h="3182" extrusionOk="0">
                  <a:moveTo>
                    <a:pt x="2114" y="90"/>
                  </a:moveTo>
                  <a:lnTo>
                    <a:pt x="2203" y="112"/>
                  </a:lnTo>
                  <a:lnTo>
                    <a:pt x="2270" y="157"/>
                  </a:lnTo>
                  <a:lnTo>
                    <a:pt x="2336" y="223"/>
                  </a:lnTo>
                  <a:lnTo>
                    <a:pt x="2470" y="379"/>
                  </a:lnTo>
                  <a:lnTo>
                    <a:pt x="2559" y="512"/>
                  </a:lnTo>
                  <a:lnTo>
                    <a:pt x="2603" y="601"/>
                  </a:lnTo>
                  <a:lnTo>
                    <a:pt x="2648" y="713"/>
                  </a:lnTo>
                  <a:lnTo>
                    <a:pt x="2670" y="802"/>
                  </a:lnTo>
                  <a:lnTo>
                    <a:pt x="2670" y="913"/>
                  </a:lnTo>
                  <a:lnTo>
                    <a:pt x="2626" y="1046"/>
                  </a:lnTo>
                  <a:lnTo>
                    <a:pt x="2537" y="1158"/>
                  </a:lnTo>
                  <a:lnTo>
                    <a:pt x="2381" y="1380"/>
                  </a:lnTo>
                  <a:lnTo>
                    <a:pt x="2381" y="1424"/>
                  </a:lnTo>
                  <a:lnTo>
                    <a:pt x="2403" y="1469"/>
                  </a:lnTo>
                  <a:lnTo>
                    <a:pt x="2381" y="1536"/>
                  </a:lnTo>
                  <a:lnTo>
                    <a:pt x="2336" y="1647"/>
                  </a:lnTo>
                  <a:lnTo>
                    <a:pt x="2158" y="1869"/>
                  </a:lnTo>
                  <a:lnTo>
                    <a:pt x="1869" y="2203"/>
                  </a:lnTo>
                  <a:lnTo>
                    <a:pt x="1224" y="2937"/>
                  </a:lnTo>
                  <a:lnTo>
                    <a:pt x="1135" y="3026"/>
                  </a:lnTo>
                  <a:lnTo>
                    <a:pt x="1069" y="3093"/>
                  </a:lnTo>
                  <a:lnTo>
                    <a:pt x="1024" y="3093"/>
                  </a:lnTo>
                  <a:lnTo>
                    <a:pt x="980" y="3070"/>
                  </a:lnTo>
                  <a:lnTo>
                    <a:pt x="935" y="3004"/>
                  </a:lnTo>
                  <a:lnTo>
                    <a:pt x="624" y="2781"/>
                  </a:lnTo>
                  <a:lnTo>
                    <a:pt x="401" y="2581"/>
                  </a:lnTo>
                  <a:lnTo>
                    <a:pt x="312" y="2470"/>
                  </a:lnTo>
                  <a:lnTo>
                    <a:pt x="223" y="2336"/>
                  </a:lnTo>
                  <a:lnTo>
                    <a:pt x="131" y="2151"/>
                  </a:lnTo>
                  <a:lnTo>
                    <a:pt x="223" y="2225"/>
                  </a:lnTo>
                  <a:lnTo>
                    <a:pt x="490" y="2448"/>
                  </a:lnTo>
                  <a:lnTo>
                    <a:pt x="646" y="2581"/>
                  </a:lnTo>
                  <a:lnTo>
                    <a:pt x="735" y="2648"/>
                  </a:lnTo>
                  <a:lnTo>
                    <a:pt x="824" y="2692"/>
                  </a:lnTo>
                  <a:lnTo>
                    <a:pt x="868" y="2670"/>
                  </a:lnTo>
                  <a:lnTo>
                    <a:pt x="1580" y="1869"/>
                  </a:lnTo>
                  <a:lnTo>
                    <a:pt x="2247" y="1046"/>
                  </a:lnTo>
                  <a:lnTo>
                    <a:pt x="2247" y="1024"/>
                  </a:lnTo>
                  <a:lnTo>
                    <a:pt x="2225" y="1002"/>
                  </a:lnTo>
                  <a:lnTo>
                    <a:pt x="1529" y="453"/>
                  </a:lnTo>
                  <a:lnTo>
                    <a:pt x="1529" y="453"/>
                  </a:lnTo>
                  <a:lnTo>
                    <a:pt x="1625" y="357"/>
                  </a:lnTo>
                  <a:lnTo>
                    <a:pt x="1736" y="246"/>
                  </a:lnTo>
                  <a:lnTo>
                    <a:pt x="1869" y="157"/>
                  </a:lnTo>
                  <a:lnTo>
                    <a:pt x="2025" y="90"/>
                  </a:lnTo>
                  <a:close/>
                  <a:moveTo>
                    <a:pt x="2047" y="1"/>
                  </a:moveTo>
                  <a:lnTo>
                    <a:pt x="1958" y="23"/>
                  </a:lnTo>
                  <a:lnTo>
                    <a:pt x="1869" y="45"/>
                  </a:lnTo>
                  <a:lnTo>
                    <a:pt x="1714" y="157"/>
                  </a:lnTo>
                  <a:lnTo>
                    <a:pt x="1558" y="290"/>
                  </a:lnTo>
                  <a:lnTo>
                    <a:pt x="1447" y="424"/>
                  </a:lnTo>
                  <a:lnTo>
                    <a:pt x="1447" y="446"/>
                  </a:lnTo>
                  <a:lnTo>
                    <a:pt x="1469" y="468"/>
                  </a:lnTo>
                  <a:lnTo>
                    <a:pt x="2157" y="1010"/>
                  </a:lnTo>
                  <a:lnTo>
                    <a:pt x="2157" y="1010"/>
                  </a:lnTo>
                  <a:lnTo>
                    <a:pt x="1691" y="1602"/>
                  </a:lnTo>
                  <a:lnTo>
                    <a:pt x="1180" y="2203"/>
                  </a:lnTo>
                  <a:lnTo>
                    <a:pt x="1046" y="2359"/>
                  </a:lnTo>
                  <a:lnTo>
                    <a:pt x="913" y="2492"/>
                  </a:lnTo>
                  <a:lnTo>
                    <a:pt x="824" y="2559"/>
                  </a:lnTo>
                  <a:lnTo>
                    <a:pt x="779" y="2559"/>
                  </a:lnTo>
                  <a:lnTo>
                    <a:pt x="713" y="2537"/>
                  </a:lnTo>
                  <a:lnTo>
                    <a:pt x="646" y="2492"/>
                  </a:lnTo>
                  <a:lnTo>
                    <a:pt x="424" y="2314"/>
                  </a:lnTo>
                  <a:lnTo>
                    <a:pt x="223" y="2181"/>
                  </a:lnTo>
                  <a:lnTo>
                    <a:pt x="134" y="2114"/>
                  </a:lnTo>
                  <a:lnTo>
                    <a:pt x="68" y="2025"/>
                  </a:lnTo>
                  <a:lnTo>
                    <a:pt x="45" y="2003"/>
                  </a:lnTo>
                  <a:lnTo>
                    <a:pt x="1" y="2003"/>
                  </a:lnTo>
                  <a:lnTo>
                    <a:pt x="1" y="2047"/>
                  </a:lnTo>
                  <a:lnTo>
                    <a:pt x="201" y="2403"/>
                  </a:lnTo>
                  <a:lnTo>
                    <a:pt x="268" y="2514"/>
                  </a:lnTo>
                  <a:lnTo>
                    <a:pt x="335" y="2603"/>
                  </a:lnTo>
                  <a:lnTo>
                    <a:pt x="535" y="2781"/>
                  </a:lnTo>
                  <a:lnTo>
                    <a:pt x="779" y="3004"/>
                  </a:lnTo>
                  <a:lnTo>
                    <a:pt x="935" y="3115"/>
                  </a:lnTo>
                  <a:lnTo>
                    <a:pt x="1091" y="3182"/>
                  </a:lnTo>
                  <a:lnTo>
                    <a:pt x="1113" y="3159"/>
                  </a:lnTo>
                  <a:lnTo>
                    <a:pt x="1469" y="2781"/>
                  </a:lnTo>
                  <a:lnTo>
                    <a:pt x="1825" y="2381"/>
                  </a:lnTo>
                  <a:lnTo>
                    <a:pt x="2514" y="1558"/>
                  </a:lnTo>
                  <a:lnTo>
                    <a:pt x="2492" y="1536"/>
                  </a:lnTo>
                  <a:lnTo>
                    <a:pt x="2492" y="1447"/>
                  </a:lnTo>
                  <a:lnTo>
                    <a:pt x="2492" y="1380"/>
                  </a:lnTo>
                  <a:lnTo>
                    <a:pt x="2537" y="1291"/>
                  </a:lnTo>
                  <a:lnTo>
                    <a:pt x="2581" y="1224"/>
                  </a:lnTo>
                  <a:lnTo>
                    <a:pt x="2692" y="1046"/>
                  </a:lnTo>
                  <a:lnTo>
                    <a:pt x="2737" y="980"/>
                  </a:lnTo>
                  <a:lnTo>
                    <a:pt x="2759" y="891"/>
                  </a:lnTo>
                  <a:lnTo>
                    <a:pt x="2759" y="824"/>
                  </a:lnTo>
                  <a:lnTo>
                    <a:pt x="2737" y="757"/>
                  </a:lnTo>
                  <a:lnTo>
                    <a:pt x="2692" y="601"/>
                  </a:lnTo>
                  <a:lnTo>
                    <a:pt x="2603" y="468"/>
                  </a:lnTo>
                  <a:lnTo>
                    <a:pt x="2514" y="357"/>
                  </a:lnTo>
                  <a:lnTo>
                    <a:pt x="2425" y="223"/>
                  </a:lnTo>
                  <a:lnTo>
                    <a:pt x="2336" y="112"/>
                  </a:lnTo>
                  <a:lnTo>
                    <a:pt x="2270" y="68"/>
                  </a:lnTo>
                  <a:lnTo>
                    <a:pt x="2203" y="45"/>
                  </a:lnTo>
                  <a:lnTo>
                    <a:pt x="2136" y="23"/>
                  </a:lnTo>
                  <a:lnTo>
                    <a:pt x="204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Google Shape;465;p18">
              <a:extLst>
                <a:ext uri="{FF2B5EF4-FFF2-40B4-BE49-F238E27FC236}">
                  <a16:creationId xmlns:a16="http://schemas.microsoft.com/office/drawing/2014/main" id="{C1A57A45-F6C1-4F53-ACE1-144063CE1501}"/>
                </a:ext>
              </a:extLst>
            </p:cNvPr>
            <p:cNvSpPr/>
            <p:nvPr/>
          </p:nvSpPr>
          <p:spPr>
            <a:xfrm>
              <a:off x="4523975" y="4401425"/>
              <a:ext cx="8925" cy="14475"/>
            </a:xfrm>
            <a:custGeom>
              <a:avLst/>
              <a:gdLst/>
              <a:ahLst/>
              <a:cxnLst/>
              <a:rect l="l" t="t" r="r" b="b"/>
              <a:pathLst>
                <a:path w="357" h="579" extrusionOk="0">
                  <a:moveTo>
                    <a:pt x="22" y="0"/>
                  </a:moveTo>
                  <a:lnTo>
                    <a:pt x="0" y="23"/>
                  </a:lnTo>
                  <a:lnTo>
                    <a:pt x="0" y="45"/>
                  </a:lnTo>
                  <a:lnTo>
                    <a:pt x="22" y="67"/>
                  </a:lnTo>
                  <a:lnTo>
                    <a:pt x="67" y="89"/>
                  </a:lnTo>
                  <a:lnTo>
                    <a:pt x="67" y="89"/>
                  </a:lnTo>
                  <a:lnTo>
                    <a:pt x="289" y="534"/>
                  </a:lnTo>
                  <a:lnTo>
                    <a:pt x="312" y="556"/>
                  </a:lnTo>
                  <a:lnTo>
                    <a:pt x="334" y="579"/>
                  </a:lnTo>
                  <a:lnTo>
                    <a:pt x="356" y="556"/>
                  </a:lnTo>
                  <a:lnTo>
                    <a:pt x="356" y="534"/>
                  </a:lnTo>
                  <a:lnTo>
                    <a:pt x="111" y="45"/>
                  </a:lnTo>
                  <a:lnTo>
                    <a:pt x="67"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Google Shape;466;p18">
              <a:extLst>
                <a:ext uri="{FF2B5EF4-FFF2-40B4-BE49-F238E27FC236}">
                  <a16:creationId xmlns:a16="http://schemas.microsoft.com/office/drawing/2014/main" id="{0DB2206C-7CDD-4186-B596-F2FB19A1FD6E}"/>
                </a:ext>
              </a:extLst>
            </p:cNvPr>
            <p:cNvSpPr/>
            <p:nvPr/>
          </p:nvSpPr>
          <p:spPr>
            <a:xfrm>
              <a:off x="4564000" y="4341375"/>
              <a:ext cx="2800" cy="8900"/>
            </a:xfrm>
            <a:custGeom>
              <a:avLst/>
              <a:gdLst/>
              <a:ahLst/>
              <a:cxnLst/>
              <a:rect l="l" t="t" r="r" b="b"/>
              <a:pathLst>
                <a:path w="112" h="356" extrusionOk="0">
                  <a:moveTo>
                    <a:pt x="1" y="0"/>
                  </a:moveTo>
                  <a:lnTo>
                    <a:pt x="1" y="45"/>
                  </a:lnTo>
                  <a:lnTo>
                    <a:pt x="23" y="89"/>
                  </a:lnTo>
                  <a:lnTo>
                    <a:pt x="23" y="156"/>
                  </a:lnTo>
                  <a:lnTo>
                    <a:pt x="1" y="289"/>
                  </a:lnTo>
                  <a:lnTo>
                    <a:pt x="1" y="311"/>
                  </a:lnTo>
                  <a:lnTo>
                    <a:pt x="23" y="334"/>
                  </a:lnTo>
                  <a:lnTo>
                    <a:pt x="45" y="356"/>
                  </a:lnTo>
                  <a:lnTo>
                    <a:pt x="67" y="334"/>
                  </a:lnTo>
                  <a:lnTo>
                    <a:pt x="90" y="245"/>
                  </a:lnTo>
                  <a:lnTo>
                    <a:pt x="112" y="178"/>
                  </a:lnTo>
                  <a:lnTo>
                    <a:pt x="90" y="111"/>
                  </a:lnTo>
                  <a:lnTo>
                    <a:pt x="67" y="22"/>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Google Shape;467;p18">
              <a:extLst>
                <a:ext uri="{FF2B5EF4-FFF2-40B4-BE49-F238E27FC236}">
                  <a16:creationId xmlns:a16="http://schemas.microsoft.com/office/drawing/2014/main" id="{851167C3-D5B1-4DBE-8085-016A0EC90743}"/>
                </a:ext>
              </a:extLst>
            </p:cNvPr>
            <p:cNvSpPr/>
            <p:nvPr/>
          </p:nvSpPr>
          <p:spPr>
            <a:xfrm>
              <a:off x="4557325" y="4354700"/>
              <a:ext cx="4475" cy="6150"/>
            </a:xfrm>
            <a:custGeom>
              <a:avLst/>
              <a:gdLst/>
              <a:ahLst/>
              <a:cxnLst/>
              <a:rect l="l" t="t" r="r" b="b"/>
              <a:pathLst>
                <a:path w="179" h="246" extrusionOk="0">
                  <a:moveTo>
                    <a:pt x="134" y="1"/>
                  </a:moveTo>
                  <a:lnTo>
                    <a:pt x="112" y="23"/>
                  </a:lnTo>
                  <a:lnTo>
                    <a:pt x="1" y="179"/>
                  </a:lnTo>
                  <a:lnTo>
                    <a:pt x="1" y="223"/>
                  </a:lnTo>
                  <a:lnTo>
                    <a:pt x="23" y="246"/>
                  </a:lnTo>
                  <a:lnTo>
                    <a:pt x="67" y="246"/>
                  </a:lnTo>
                  <a:lnTo>
                    <a:pt x="179" y="68"/>
                  </a:lnTo>
                  <a:lnTo>
                    <a:pt x="179" y="45"/>
                  </a:lnTo>
                  <a:lnTo>
                    <a:pt x="156"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Google Shape;468;p18">
              <a:extLst>
                <a:ext uri="{FF2B5EF4-FFF2-40B4-BE49-F238E27FC236}">
                  <a16:creationId xmlns:a16="http://schemas.microsoft.com/office/drawing/2014/main" id="{43AF5369-8125-4A3C-9C02-5C4B25EF320F}"/>
                </a:ext>
              </a:extLst>
            </p:cNvPr>
            <p:cNvSpPr/>
            <p:nvPr/>
          </p:nvSpPr>
          <p:spPr>
            <a:xfrm>
              <a:off x="4559550" y="4360825"/>
              <a:ext cx="6700" cy="11700"/>
            </a:xfrm>
            <a:custGeom>
              <a:avLst/>
              <a:gdLst/>
              <a:ahLst/>
              <a:cxnLst/>
              <a:rect l="l" t="t" r="r" b="b"/>
              <a:pathLst>
                <a:path w="268" h="468" extrusionOk="0">
                  <a:moveTo>
                    <a:pt x="23" y="1"/>
                  </a:moveTo>
                  <a:lnTo>
                    <a:pt x="1" y="23"/>
                  </a:lnTo>
                  <a:lnTo>
                    <a:pt x="1" y="45"/>
                  </a:lnTo>
                  <a:lnTo>
                    <a:pt x="201" y="445"/>
                  </a:lnTo>
                  <a:lnTo>
                    <a:pt x="223" y="468"/>
                  </a:lnTo>
                  <a:lnTo>
                    <a:pt x="268" y="468"/>
                  </a:lnTo>
                  <a:lnTo>
                    <a:pt x="268" y="423"/>
                  </a:lnTo>
                  <a:lnTo>
                    <a:pt x="67" y="23"/>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50" name="Google Shape;469;p18">
            <a:extLst>
              <a:ext uri="{FF2B5EF4-FFF2-40B4-BE49-F238E27FC236}">
                <a16:creationId xmlns:a16="http://schemas.microsoft.com/office/drawing/2014/main" id="{B0895F12-0E5A-4096-98EB-DF8EF2C23935}"/>
              </a:ext>
            </a:extLst>
          </p:cNvPr>
          <p:cNvGrpSpPr/>
          <p:nvPr/>
        </p:nvGrpSpPr>
        <p:grpSpPr>
          <a:xfrm>
            <a:off x="300761" y="5492941"/>
            <a:ext cx="548376" cy="448184"/>
            <a:chOff x="3861700" y="5390125"/>
            <a:chExt cx="35600" cy="37825"/>
          </a:xfrm>
        </p:grpSpPr>
        <p:sp>
          <p:nvSpPr>
            <p:cNvPr id="51" name="Google Shape;470;p18">
              <a:extLst>
                <a:ext uri="{FF2B5EF4-FFF2-40B4-BE49-F238E27FC236}">
                  <a16:creationId xmlns:a16="http://schemas.microsoft.com/office/drawing/2014/main" id="{4A93BAEC-BED7-436C-8732-0CB828921EB7}"/>
                </a:ext>
              </a:extLst>
            </p:cNvPr>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Google Shape;471;p18">
              <a:extLst>
                <a:ext uri="{FF2B5EF4-FFF2-40B4-BE49-F238E27FC236}">
                  <a16:creationId xmlns:a16="http://schemas.microsoft.com/office/drawing/2014/main" id="{2F3D5883-4A74-411A-947E-0A595E09B0AD}"/>
                </a:ext>
              </a:extLst>
            </p:cNvPr>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3" name="Google Shape;472;p18">
              <a:extLst>
                <a:ext uri="{FF2B5EF4-FFF2-40B4-BE49-F238E27FC236}">
                  <a16:creationId xmlns:a16="http://schemas.microsoft.com/office/drawing/2014/main" id="{6D670CC7-1A2E-40C9-A2C4-3F5DABEC7908}"/>
                </a:ext>
              </a:extLst>
            </p:cNvPr>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Google Shape;473;p18">
              <a:extLst>
                <a:ext uri="{FF2B5EF4-FFF2-40B4-BE49-F238E27FC236}">
                  <a16:creationId xmlns:a16="http://schemas.microsoft.com/office/drawing/2014/main" id="{8ABC8D6D-9FEE-4ED1-B949-F8F2157209D5}"/>
                </a:ext>
              </a:extLst>
            </p:cNvPr>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Google Shape;474;p18">
              <a:extLst>
                <a:ext uri="{FF2B5EF4-FFF2-40B4-BE49-F238E27FC236}">
                  <a16:creationId xmlns:a16="http://schemas.microsoft.com/office/drawing/2014/main" id="{5A638FC7-59FA-4AF8-8168-99FE94397BC9}"/>
                </a:ext>
              </a:extLst>
            </p:cNvPr>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Google Shape;475;p18">
              <a:extLst>
                <a:ext uri="{FF2B5EF4-FFF2-40B4-BE49-F238E27FC236}">
                  <a16:creationId xmlns:a16="http://schemas.microsoft.com/office/drawing/2014/main" id="{98874B17-9E24-4407-B025-DF0C2964F0C7}"/>
                </a:ext>
              </a:extLst>
            </p:cNvPr>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57" name="Google Shape;480;p18">
            <a:extLst>
              <a:ext uri="{FF2B5EF4-FFF2-40B4-BE49-F238E27FC236}">
                <a16:creationId xmlns:a16="http://schemas.microsoft.com/office/drawing/2014/main" id="{BD56E7B6-C093-47EA-91FC-982727177CAA}"/>
              </a:ext>
            </a:extLst>
          </p:cNvPr>
          <p:cNvGrpSpPr/>
          <p:nvPr/>
        </p:nvGrpSpPr>
        <p:grpSpPr>
          <a:xfrm rot="10800000">
            <a:off x="11267181" y="1150581"/>
            <a:ext cx="548376" cy="448184"/>
            <a:chOff x="3861700" y="5390125"/>
            <a:chExt cx="35600" cy="37825"/>
          </a:xfrm>
        </p:grpSpPr>
        <p:sp>
          <p:nvSpPr>
            <p:cNvPr id="58" name="Google Shape;481;p18">
              <a:extLst>
                <a:ext uri="{FF2B5EF4-FFF2-40B4-BE49-F238E27FC236}">
                  <a16:creationId xmlns:a16="http://schemas.microsoft.com/office/drawing/2014/main" id="{AA9BC00E-2D15-4EF3-A69E-DD31B5F6C699}"/>
                </a:ext>
              </a:extLst>
            </p:cNvPr>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Google Shape;482;p18">
              <a:extLst>
                <a:ext uri="{FF2B5EF4-FFF2-40B4-BE49-F238E27FC236}">
                  <a16:creationId xmlns:a16="http://schemas.microsoft.com/office/drawing/2014/main" id="{99840391-7C05-478A-B4D4-C6832CE25486}"/>
                </a:ext>
              </a:extLst>
            </p:cNvPr>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Google Shape;483;p18">
              <a:extLst>
                <a:ext uri="{FF2B5EF4-FFF2-40B4-BE49-F238E27FC236}">
                  <a16:creationId xmlns:a16="http://schemas.microsoft.com/office/drawing/2014/main" id="{64774155-30EE-4428-AF72-97F640B15E02}"/>
                </a:ext>
              </a:extLst>
            </p:cNvPr>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Google Shape;484;p18">
              <a:extLst>
                <a:ext uri="{FF2B5EF4-FFF2-40B4-BE49-F238E27FC236}">
                  <a16:creationId xmlns:a16="http://schemas.microsoft.com/office/drawing/2014/main" id="{7266EA18-C130-4FEE-A6F2-92FA0F67AEB7}"/>
                </a:ext>
              </a:extLst>
            </p:cNvPr>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Google Shape;485;p18">
              <a:extLst>
                <a:ext uri="{FF2B5EF4-FFF2-40B4-BE49-F238E27FC236}">
                  <a16:creationId xmlns:a16="http://schemas.microsoft.com/office/drawing/2014/main" id="{A39AC2E9-5998-4865-B620-24C27082667A}"/>
                </a:ext>
              </a:extLst>
            </p:cNvPr>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63" name="Google Shape;486;p18">
              <a:extLst>
                <a:ext uri="{FF2B5EF4-FFF2-40B4-BE49-F238E27FC236}">
                  <a16:creationId xmlns:a16="http://schemas.microsoft.com/office/drawing/2014/main" id="{CE2DF239-6727-40B3-921A-ECFC23945548}"/>
                </a:ext>
              </a:extLst>
            </p:cNvPr>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64" name="Google Shape;499;p19">
            <a:extLst>
              <a:ext uri="{FF2B5EF4-FFF2-40B4-BE49-F238E27FC236}">
                <a16:creationId xmlns:a16="http://schemas.microsoft.com/office/drawing/2014/main" id="{F4EBC7BF-2FA4-49B3-92B0-36CE85A9FF28}"/>
              </a:ext>
            </a:extLst>
          </p:cNvPr>
          <p:cNvGrpSpPr/>
          <p:nvPr/>
        </p:nvGrpSpPr>
        <p:grpSpPr>
          <a:xfrm>
            <a:off x="11253754" y="4878613"/>
            <a:ext cx="1617137" cy="740938"/>
            <a:chOff x="-889965" y="517131"/>
            <a:chExt cx="2215821" cy="1003863"/>
          </a:xfrm>
        </p:grpSpPr>
        <p:sp>
          <p:nvSpPr>
            <p:cNvPr id="65" name="Google Shape;500;p19">
              <a:extLst>
                <a:ext uri="{FF2B5EF4-FFF2-40B4-BE49-F238E27FC236}">
                  <a16:creationId xmlns:a16="http://schemas.microsoft.com/office/drawing/2014/main" id="{778B5A9C-699A-4AF3-B469-5FB16FFC427D}"/>
                </a:ext>
              </a:extLst>
            </p:cNvPr>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sp>
          <p:nvSpPr>
            <p:cNvPr id="66" name="Google Shape;501;p19">
              <a:extLst>
                <a:ext uri="{FF2B5EF4-FFF2-40B4-BE49-F238E27FC236}">
                  <a16:creationId xmlns:a16="http://schemas.microsoft.com/office/drawing/2014/main" id="{ADC33E5D-056F-4719-AECE-F2219829ECCF}"/>
                </a:ext>
              </a:extLst>
            </p:cNvPr>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grpSp>
      <p:sp>
        <p:nvSpPr>
          <p:cNvPr id="67" name="CuadroTexto 66">
            <a:extLst>
              <a:ext uri="{FF2B5EF4-FFF2-40B4-BE49-F238E27FC236}">
                <a16:creationId xmlns:a16="http://schemas.microsoft.com/office/drawing/2014/main" id="{49C299C0-E62C-43B9-A39B-37673248482E}"/>
              </a:ext>
            </a:extLst>
          </p:cNvPr>
          <p:cNvSpPr txBox="1"/>
          <p:nvPr/>
        </p:nvSpPr>
        <p:spPr>
          <a:xfrm>
            <a:off x="2598234" y="2341086"/>
            <a:ext cx="6423102" cy="1631216"/>
          </a:xfrm>
          <a:prstGeom prst="rect">
            <a:avLst/>
          </a:prstGeom>
          <a:noFill/>
        </p:spPr>
        <p:txBody>
          <a:bodyPr wrap="square">
            <a:spAutoFit/>
          </a:bodyPr>
          <a:lstStyle/>
          <a:p>
            <a:r>
              <a:rPr lang="es-MX" sz="2000" dirty="0">
                <a:latin typeface="#Logos 8 Resource"/>
              </a:rPr>
              <a:t>1.- </a:t>
            </a:r>
            <a:r>
              <a:rPr lang="el-GR" sz="2000" dirty="0">
                <a:latin typeface="#Logos 8 Resource"/>
              </a:rPr>
              <a:t>ἡ ἐκκλησία ἀγαθή.</a:t>
            </a:r>
            <a:endParaRPr lang="es-MX" sz="2000" dirty="0">
              <a:latin typeface="#Logos 8 Resource"/>
            </a:endParaRPr>
          </a:p>
          <a:p>
            <a:r>
              <a:rPr lang="es-MX" sz="2000" dirty="0">
                <a:latin typeface="#Logos 8 Resource"/>
              </a:rPr>
              <a:t>La iglesia es buena.</a:t>
            </a:r>
          </a:p>
          <a:p>
            <a:endParaRPr lang="es-MX" sz="2000" dirty="0">
              <a:latin typeface="#Logos 8 Resource"/>
            </a:endParaRPr>
          </a:p>
          <a:p>
            <a:r>
              <a:rPr lang="es-MX" sz="2000" dirty="0">
                <a:latin typeface="#Logos 8 Resource"/>
              </a:rPr>
              <a:t>2.- </a:t>
            </a:r>
            <a:r>
              <a:rPr lang="el-GR" sz="2000" b="0" i="0" u="none" strike="noStrike" baseline="0" dirty="0">
                <a:latin typeface="LiberationSerif"/>
              </a:rPr>
              <a:t>ὁ </a:t>
            </a:r>
            <a:r>
              <a:rPr lang="el-GR" sz="2000" b="0" i="0" u="sng" strike="noStrike" baseline="0" dirty="0">
                <a:effectLst>
                  <a:outerShdw blurRad="38100" dist="38100" dir="2700000" algn="tl">
                    <a:srgbClr val="000000">
                      <a:alpha val="43137"/>
                    </a:srgbClr>
                  </a:outerShdw>
                </a:effectLst>
                <a:latin typeface="LiberationSerif"/>
              </a:rPr>
              <a:t>ἀγαθὸς</a:t>
            </a:r>
            <a:r>
              <a:rPr lang="el-GR" sz="2000" b="0" i="0" u="none" strike="noStrike" baseline="0" dirty="0">
                <a:latin typeface="LiberationSerif"/>
              </a:rPr>
              <a:t> δοῦλος λαμβάνει τοὺς λόγους τοὺς </a:t>
            </a:r>
            <a:r>
              <a:rPr lang="el-GR" sz="2000" b="0" i="0" u="sng" strike="noStrike" baseline="0" dirty="0">
                <a:effectLst>
                  <a:outerShdw blurRad="38100" dist="38100" dir="2700000" algn="tl">
                    <a:srgbClr val="000000">
                      <a:alpha val="43137"/>
                    </a:srgbClr>
                  </a:outerShdw>
                </a:effectLst>
                <a:latin typeface="LiberationSerif"/>
              </a:rPr>
              <a:t>καλοὺς</a:t>
            </a:r>
            <a:endParaRPr lang="es-MX" sz="2000" b="0" i="0" u="sng" strike="noStrike" baseline="0" dirty="0">
              <a:effectLst>
                <a:outerShdw blurRad="38100" dist="38100" dir="2700000" algn="tl">
                  <a:srgbClr val="000000">
                    <a:alpha val="43137"/>
                  </a:srgbClr>
                </a:outerShdw>
              </a:effectLst>
              <a:latin typeface="LiberationSerif"/>
            </a:endParaRPr>
          </a:p>
          <a:p>
            <a:r>
              <a:rPr lang="es-MX" sz="2000" dirty="0">
                <a:latin typeface="LiberationSerif"/>
              </a:rPr>
              <a:t>El </a:t>
            </a:r>
            <a:r>
              <a:rPr lang="es-MX" sz="2000" u="sng" dirty="0">
                <a:effectLst>
                  <a:outerShdw blurRad="38100" dist="38100" dir="2700000" algn="tl">
                    <a:srgbClr val="000000">
                      <a:alpha val="43137"/>
                    </a:srgbClr>
                  </a:outerShdw>
                </a:effectLst>
                <a:latin typeface="LiberationSerif"/>
              </a:rPr>
              <a:t>buen</a:t>
            </a:r>
            <a:r>
              <a:rPr lang="es-MX" sz="2000" dirty="0">
                <a:latin typeface="LiberationSerif"/>
              </a:rPr>
              <a:t> siervo recibe las palabras </a:t>
            </a:r>
            <a:r>
              <a:rPr lang="es-MX" sz="2000" u="sng" dirty="0">
                <a:effectLst>
                  <a:outerShdw blurRad="38100" dist="38100" dir="2700000" algn="tl">
                    <a:srgbClr val="000000">
                      <a:alpha val="43137"/>
                    </a:srgbClr>
                  </a:outerShdw>
                </a:effectLst>
                <a:latin typeface="LiberationSerif"/>
              </a:rPr>
              <a:t>buenas.</a:t>
            </a:r>
            <a:endParaRPr lang="es-MX" sz="20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26331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animEffect transition="in" filter="fade">
                                      <p:cBhvr>
                                        <p:cTn id="7" dur="1000"/>
                                        <p:tgtEl>
                                          <p:spTgt spid="67">
                                            <p:txEl>
                                              <p:pRg st="0" end="0"/>
                                            </p:txEl>
                                          </p:spTgt>
                                        </p:tgtEl>
                                      </p:cBhvr>
                                    </p:animEffect>
                                    <p:anim calcmode="lin" valueType="num">
                                      <p:cBhvr>
                                        <p:cTn id="8"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7">
                                            <p:txEl>
                                              <p:pRg st="1" end="1"/>
                                            </p:txEl>
                                          </p:spTgt>
                                        </p:tgtEl>
                                        <p:attrNameLst>
                                          <p:attrName>style.visibility</p:attrName>
                                        </p:attrNameLst>
                                      </p:cBhvr>
                                      <p:to>
                                        <p:strVal val="visible"/>
                                      </p:to>
                                    </p:set>
                                    <p:animEffect transition="in" filter="wheel(1)">
                                      <p:cBhvr>
                                        <p:cTn id="14" dur="2000"/>
                                        <p:tgtEl>
                                          <p:spTgt spid="6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7">
                                            <p:txEl>
                                              <p:pRg st="3" end="3"/>
                                            </p:txEl>
                                          </p:spTgt>
                                        </p:tgtEl>
                                        <p:attrNameLst>
                                          <p:attrName>style.visibility</p:attrName>
                                        </p:attrNameLst>
                                      </p:cBhvr>
                                      <p:to>
                                        <p:strVal val="visible"/>
                                      </p:to>
                                    </p:set>
                                    <p:animEffect transition="in" filter="randombar(horizontal)">
                                      <p:cBhvr>
                                        <p:cTn id="19" dur="500"/>
                                        <p:tgtEl>
                                          <p:spTgt spid="6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7">
                                            <p:txEl>
                                              <p:pRg st="4" end="4"/>
                                            </p:txEl>
                                          </p:spTgt>
                                        </p:tgtEl>
                                        <p:attrNameLst>
                                          <p:attrName>style.visibility</p:attrName>
                                        </p:attrNameLst>
                                      </p:cBhvr>
                                      <p:to>
                                        <p:strVal val="visible"/>
                                      </p:to>
                                    </p:set>
                                    <p:animEffect transition="in" filter="barn(inVertical)">
                                      <p:cBhvr>
                                        <p:cTn id="24" dur="500"/>
                                        <p:tgtEl>
                                          <p:spTgt spid="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5354A-AFE5-436E-9D84-31A4294E9079}"/>
              </a:ext>
            </a:extLst>
          </p:cNvPr>
          <p:cNvSpPr>
            <a:spLocks noGrp="1"/>
          </p:cNvSpPr>
          <p:nvPr>
            <p:ph type="title"/>
          </p:nvPr>
        </p:nvSpPr>
        <p:spPr/>
        <p:txBody>
          <a:bodyPr/>
          <a:lstStyle/>
          <a:p>
            <a:pPr algn="ctr"/>
            <a:r>
              <a:rPr lang="es-MX" b="1" dirty="0"/>
              <a:t>VOCABULARIO</a:t>
            </a:r>
          </a:p>
        </p:txBody>
      </p:sp>
      <p:sp>
        <p:nvSpPr>
          <p:cNvPr id="3" name="Marcador de contenido 2">
            <a:extLst>
              <a:ext uri="{FF2B5EF4-FFF2-40B4-BE49-F238E27FC236}">
                <a16:creationId xmlns:a16="http://schemas.microsoft.com/office/drawing/2014/main" id="{F372306F-9E41-4FA7-9D4F-940D8CBD7428}"/>
              </a:ext>
            </a:extLst>
          </p:cNvPr>
          <p:cNvSpPr>
            <a:spLocks noGrp="1"/>
          </p:cNvSpPr>
          <p:nvPr>
            <p:ph idx="1"/>
          </p:nvPr>
        </p:nvSpPr>
        <p:spPr>
          <a:xfrm>
            <a:off x="838200" y="1328669"/>
            <a:ext cx="10515600" cy="4351338"/>
          </a:xfrm>
        </p:spPr>
        <p:txBody>
          <a:bodyPr>
            <a:normAutofit fontScale="92500" lnSpcReduction="10000"/>
          </a:bodyPr>
          <a:lstStyle/>
          <a:p>
            <a:pPr marL="514350" indent="-514350">
              <a:buFont typeface="+mj-lt"/>
              <a:buAutoNum type="arabicPeriod"/>
            </a:pPr>
            <a:r>
              <a:rPr lang="el-GR" sz="1800" b="1" dirty="0">
                <a:latin typeface="#Logos 8 Resource"/>
              </a:rPr>
              <a:t>ἀγαθός, ή, όν</a:t>
            </a:r>
            <a:r>
              <a:rPr lang="es-MX" sz="1800" b="1" dirty="0">
                <a:latin typeface="#Logos 8 Resource"/>
              </a:rPr>
              <a:t>: </a:t>
            </a:r>
            <a:r>
              <a:rPr lang="es-MX" sz="1800" dirty="0">
                <a:latin typeface="#Logos 8 Resource"/>
              </a:rPr>
              <a:t>Bueno (102)</a:t>
            </a:r>
          </a:p>
          <a:p>
            <a:pPr marL="514350" indent="-514350">
              <a:buFont typeface="+mj-lt"/>
              <a:buAutoNum type="arabicPeriod"/>
            </a:pPr>
            <a:r>
              <a:rPr lang="el-GR" sz="1800" b="1" dirty="0">
                <a:latin typeface="#Logos 8 Resource"/>
              </a:rPr>
              <a:t>ἀγαπητός, ή, όν</a:t>
            </a:r>
            <a:r>
              <a:rPr lang="es-MX" sz="1800" b="1" dirty="0">
                <a:latin typeface="#Logos 8 Resource"/>
              </a:rPr>
              <a:t>: </a:t>
            </a:r>
            <a:r>
              <a:rPr lang="es-MX" sz="1800" dirty="0">
                <a:latin typeface="#Logos 8 Resource"/>
              </a:rPr>
              <a:t>Amado (61)</a:t>
            </a:r>
          </a:p>
          <a:p>
            <a:pPr marL="514350" indent="-514350">
              <a:buFont typeface="+mj-lt"/>
              <a:buAutoNum type="arabicPeriod"/>
            </a:pPr>
            <a:r>
              <a:rPr lang="el-GR" sz="1800" b="1" dirty="0">
                <a:latin typeface="#Logos 8 Resource"/>
              </a:rPr>
              <a:t>ἅγιος, ία, ον</a:t>
            </a:r>
            <a:r>
              <a:rPr lang="es-MX" sz="1800" b="1" dirty="0">
                <a:latin typeface="#Logos 8 Resource"/>
              </a:rPr>
              <a:t>: </a:t>
            </a:r>
            <a:r>
              <a:rPr lang="es-MX" sz="1800" dirty="0">
                <a:latin typeface="#Logos 8 Resource"/>
              </a:rPr>
              <a:t>santo (233)</a:t>
            </a:r>
          </a:p>
          <a:p>
            <a:pPr marL="514350" indent="-514350">
              <a:buFont typeface="+mj-lt"/>
              <a:buAutoNum type="arabicPeriod"/>
            </a:pPr>
            <a:r>
              <a:rPr lang="el-GR" sz="1800" b="1" dirty="0">
                <a:latin typeface="#Logos 8 Resource"/>
              </a:rPr>
              <a:t>αἰώνιος, (ία), ον</a:t>
            </a:r>
            <a:r>
              <a:rPr lang="es-MX" sz="1800" b="1" dirty="0">
                <a:latin typeface="#Logos 8 Resource"/>
              </a:rPr>
              <a:t>: </a:t>
            </a:r>
            <a:r>
              <a:rPr lang="es-MX" sz="1800" dirty="0">
                <a:latin typeface="#Logos 8 Resource"/>
              </a:rPr>
              <a:t>eterno (71)</a:t>
            </a:r>
          </a:p>
          <a:p>
            <a:pPr marL="514350" indent="-514350">
              <a:buFont typeface="+mj-lt"/>
              <a:buAutoNum type="arabicPeriod"/>
            </a:pPr>
            <a:r>
              <a:rPr lang="el-GR" sz="1800" b="1" dirty="0">
                <a:latin typeface="#Logos 8 Resource"/>
              </a:rPr>
              <a:t>ἄλλος, η, ο</a:t>
            </a:r>
            <a:r>
              <a:rPr lang="es-MX" sz="1800" b="1" dirty="0">
                <a:latin typeface="#Logos 8 Resource"/>
              </a:rPr>
              <a:t>: </a:t>
            </a:r>
            <a:r>
              <a:rPr lang="es-MX" sz="1800" dirty="0">
                <a:latin typeface="#Logos 8 Resource"/>
              </a:rPr>
              <a:t>otro, diferente (155)</a:t>
            </a:r>
          </a:p>
          <a:p>
            <a:pPr marL="514350" indent="-514350">
              <a:buFont typeface="+mj-lt"/>
              <a:buAutoNum type="arabicPeriod"/>
            </a:pPr>
            <a:r>
              <a:rPr lang="el-GR" sz="1800" b="1" dirty="0">
                <a:latin typeface="#Logos 8 Resource"/>
              </a:rPr>
              <a:t>γάρ</a:t>
            </a:r>
            <a:r>
              <a:rPr lang="es-MX" sz="1800" b="1" dirty="0">
                <a:latin typeface="#Logos 8 Resource"/>
              </a:rPr>
              <a:t>: </a:t>
            </a:r>
            <a:r>
              <a:rPr lang="es-MX" sz="1800" dirty="0">
                <a:latin typeface="#Logos 8 Resource"/>
              </a:rPr>
              <a:t>Pues, porque (conjunción pospositiva) (1042)</a:t>
            </a:r>
          </a:p>
          <a:p>
            <a:pPr marL="514350" indent="-514350">
              <a:buFont typeface="+mj-lt"/>
              <a:buAutoNum type="arabicPeriod"/>
            </a:pPr>
            <a:r>
              <a:rPr lang="el-GR" sz="1800" b="1" dirty="0">
                <a:latin typeface="#Logos 8 Resource"/>
              </a:rPr>
              <a:t>δίκαιος, α, ον</a:t>
            </a:r>
            <a:r>
              <a:rPr lang="es-MX" sz="1800" b="1" dirty="0">
                <a:latin typeface="#Logos 8 Resource"/>
              </a:rPr>
              <a:t>: </a:t>
            </a:r>
            <a:r>
              <a:rPr lang="es-MX" sz="1800" dirty="0">
                <a:latin typeface="#Logos 8 Resource"/>
              </a:rPr>
              <a:t>justo, recto (79)</a:t>
            </a:r>
          </a:p>
          <a:p>
            <a:pPr marL="514350" indent="-514350">
              <a:buFont typeface="+mj-lt"/>
              <a:buAutoNum type="arabicPeriod"/>
            </a:pPr>
            <a:r>
              <a:rPr lang="el-GR" sz="1800" b="1" dirty="0">
                <a:latin typeface="#Logos 8 Resource"/>
              </a:rPr>
              <a:t>καλός, ή, όν</a:t>
            </a:r>
            <a:r>
              <a:rPr lang="es-MX" sz="1800" b="1" dirty="0">
                <a:latin typeface="#Logos 8 Resource"/>
              </a:rPr>
              <a:t>: </a:t>
            </a:r>
            <a:r>
              <a:rPr lang="es-MX" sz="1800" dirty="0">
                <a:latin typeface="#Logos 8 Resource"/>
              </a:rPr>
              <a:t>bueno, bello (100)</a:t>
            </a:r>
          </a:p>
          <a:p>
            <a:pPr marL="514350" indent="-514350">
              <a:buFont typeface="+mj-lt"/>
              <a:buAutoNum type="arabicPeriod"/>
            </a:pPr>
            <a:r>
              <a:rPr lang="el-GR" sz="1800" b="1" dirty="0">
                <a:latin typeface="#Logos 8 Resource"/>
              </a:rPr>
              <a:t>κακός, ή, όν</a:t>
            </a:r>
            <a:r>
              <a:rPr lang="es-MX" sz="1800" b="1" dirty="0">
                <a:latin typeface="#Logos 8 Resource"/>
              </a:rPr>
              <a:t>:</a:t>
            </a:r>
            <a:r>
              <a:rPr lang="es-MX" sz="1800" dirty="0">
                <a:latin typeface="#Logos 8 Resource"/>
              </a:rPr>
              <a:t> Malo (50)</a:t>
            </a:r>
          </a:p>
          <a:p>
            <a:pPr marL="514350" indent="-514350">
              <a:buFont typeface="+mj-lt"/>
              <a:buAutoNum type="arabicPeriod"/>
            </a:pPr>
            <a:r>
              <a:rPr lang="el-GR" sz="1800" b="1" dirty="0">
                <a:latin typeface="#Logos 8 Resource"/>
              </a:rPr>
              <a:t>κριτής, ου, ὁ</a:t>
            </a:r>
            <a:r>
              <a:rPr lang="es-MX" sz="1800" b="1" dirty="0">
                <a:latin typeface="#Logos 8 Resource"/>
              </a:rPr>
              <a:t>: </a:t>
            </a:r>
            <a:r>
              <a:rPr lang="es-MX" sz="1800" dirty="0">
                <a:latin typeface="#Logos 8 Resource"/>
              </a:rPr>
              <a:t>Juez (19)</a:t>
            </a:r>
          </a:p>
          <a:p>
            <a:pPr marL="514350" indent="-514350">
              <a:buFont typeface="+mj-lt"/>
              <a:buAutoNum type="arabicPeriod"/>
            </a:pPr>
            <a:r>
              <a:rPr lang="el-GR" sz="1800" b="1" dirty="0">
                <a:latin typeface="#Logos 8 Resource"/>
              </a:rPr>
              <a:t>οὐ</a:t>
            </a:r>
            <a:r>
              <a:rPr lang="es-MX" sz="1800" b="1" dirty="0">
                <a:latin typeface="#Logos 8 Resource"/>
              </a:rPr>
              <a:t>, </a:t>
            </a:r>
            <a:r>
              <a:rPr lang="el-GR" sz="1800" b="1" dirty="0">
                <a:latin typeface="#Logos 8 Resource"/>
              </a:rPr>
              <a:t>οὐκ</a:t>
            </a:r>
            <a:r>
              <a:rPr lang="es-MX" sz="1800" b="1" dirty="0">
                <a:latin typeface="#Logos 8 Resource"/>
              </a:rPr>
              <a:t>, </a:t>
            </a:r>
            <a:r>
              <a:rPr lang="el-GR" sz="1800" b="1" dirty="0">
                <a:latin typeface="#Logos 8 Resource"/>
              </a:rPr>
              <a:t>οὐχ</a:t>
            </a:r>
            <a:r>
              <a:rPr lang="es-MX" sz="1800" b="1" dirty="0">
                <a:latin typeface="#Logos 8 Resource"/>
              </a:rPr>
              <a:t>:</a:t>
            </a:r>
            <a:r>
              <a:rPr lang="es-MX" sz="1800" dirty="0">
                <a:latin typeface="#Logos 8 Resource"/>
              </a:rPr>
              <a:t> No (adverbio) (1606)</a:t>
            </a:r>
          </a:p>
          <a:p>
            <a:pPr marL="514350" indent="-514350">
              <a:buFont typeface="+mj-lt"/>
              <a:buAutoNum type="arabicPeriod"/>
            </a:pPr>
            <a:r>
              <a:rPr lang="el-GR" sz="1800" b="1" dirty="0">
                <a:latin typeface="#Logos 8 Resource"/>
              </a:rPr>
              <a:t>πιστός, ή, όν</a:t>
            </a:r>
            <a:r>
              <a:rPr lang="es-MX" sz="1800" b="1" dirty="0">
                <a:latin typeface="#Logos 8 Resource"/>
              </a:rPr>
              <a:t>:</a:t>
            </a:r>
            <a:r>
              <a:rPr lang="es-MX" sz="1800" dirty="0">
                <a:latin typeface="#Logos 8 Resource"/>
              </a:rPr>
              <a:t> fiel (67)</a:t>
            </a:r>
          </a:p>
          <a:p>
            <a:pPr marL="514350" indent="-514350">
              <a:buFont typeface="+mj-lt"/>
              <a:buAutoNum type="arabicPeriod"/>
            </a:pPr>
            <a:r>
              <a:rPr lang="el-GR" sz="1800" b="1" dirty="0">
                <a:latin typeface="#Logos 8 Resource"/>
              </a:rPr>
              <a:t>πονηρός, ά, όν</a:t>
            </a:r>
            <a:r>
              <a:rPr lang="es-MX" sz="1800" b="1" dirty="0">
                <a:latin typeface="#Logos 8 Resource"/>
              </a:rPr>
              <a:t>:</a:t>
            </a:r>
            <a:r>
              <a:rPr lang="es-MX" sz="1800" dirty="0">
                <a:latin typeface="#Logos 8 Resource"/>
              </a:rPr>
              <a:t> malo (78)</a:t>
            </a:r>
          </a:p>
          <a:p>
            <a:pPr marL="514350" indent="-514350">
              <a:buFont typeface="+mj-lt"/>
              <a:buAutoNum type="arabicPeriod"/>
            </a:pPr>
            <a:endParaRPr lang="es-MX" sz="1800" dirty="0">
              <a:latin typeface="#Logos 8 Resource"/>
            </a:endParaRPr>
          </a:p>
          <a:p>
            <a:pPr marL="514350" indent="-514350">
              <a:buFont typeface="+mj-lt"/>
              <a:buAutoNum type="arabicPeriod"/>
            </a:pPr>
            <a:endParaRPr lang="es-MX" sz="1800" dirty="0">
              <a:latin typeface="#Logos 8 Resource"/>
            </a:endParaRPr>
          </a:p>
          <a:p>
            <a:pPr marL="514350" indent="-514350">
              <a:buFont typeface="+mj-lt"/>
              <a:buAutoNum type="arabicPeriod"/>
            </a:pPr>
            <a:endParaRPr lang="es-MX" dirty="0"/>
          </a:p>
        </p:txBody>
      </p:sp>
    </p:spTree>
    <p:extLst>
      <p:ext uri="{BB962C8B-B14F-4D97-AF65-F5344CB8AC3E}">
        <p14:creationId xmlns:p14="http://schemas.microsoft.com/office/powerpoint/2010/main" val="12485054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1E57372B-8988-4B44-9302-E86E6079B59B}"/>
              </a:ext>
            </a:extLst>
          </p:cNvPr>
          <p:cNvSpPr txBox="1"/>
          <p:nvPr/>
        </p:nvSpPr>
        <p:spPr>
          <a:xfrm>
            <a:off x="2192007" y="10447"/>
            <a:ext cx="9810422" cy="684803"/>
          </a:xfrm>
          <a:prstGeom prst="rect">
            <a:avLst/>
          </a:prstGeom>
          <a:solidFill>
            <a:schemeClr val="accent6">
              <a:lumMod val="40000"/>
              <a:lumOff val="60000"/>
            </a:schemeClr>
          </a:solid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s-MX"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Print" panose="02000600000000000000" pitchFamily="2" charset="0"/>
                <a:cs typeface="Calibri" panose="020F0502020204030204" pitchFamily="34" charset="0"/>
              </a:rPr>
              <a:t>Los adjetivos de la primera y segunda declinación</a:t>
            </a:r>
            <a:endParaRPr kumimoji="0" lang="el-GR"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Print" panose="02000600000000000000" pitchFamily="2" charset="0"/>
              <a:cs typeface="Calibri" panose="020F0502020204030204" pitchFamily="34" charset="0"/>
            </a:endParaRPr>
          </a:p>
        </p:txBody>
      </p:sp>
      <p:pic>
        <p:nvPicPr>
          <p:cNvPr id="7" name="Picture 2" descr="Instituto de Lideres Cristianos - Inicio | Facebook">
            <a:extLst>
              <a:ext uri="{FF2B5EF4-FFF2-40B4-BE49-F238E27FC236}">
                <a16:creationId xmlns:a16="http://schemas.microsoft.com/office/drawing/2014/main" id="{39702805-092F-4235-ACF2-0E530DB844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27" b="12021"/>
          <a:stretch/>
        </p:blipFill>
        <p:spPr bwMode="auto">
          <a:xfrm>
            <a:off x="0" y="1"/>
            <a:ext cx="2381577" cy="1031630"/>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640AC85F-04B9-4663-8293-CC5B0572EA57}"/>
              </a:ext>
            </a:extLst>
          </p:cNvPr>
          <p:cNvSpPr txBox="1"/>
          <p:nvPr/>
        </p:nvSpPr>
        <p:spPr>
          <a:xfrm>
            <a:off x="896814" y="1281372"/>
            <a:ext cx="10745463" cy="5465599"/>
          </a:xfrm>
          <a:prstGeom prst="rect">
            <a:avLst/>
          </a:prstGeom>
          <a:noFill/>
        </p:spPr>
        <p:txBody>
          <a:bodyPr wrap="square">
            <a:spAutoFit/>
          </a:bodyPr>
          <a:lstStyle/>
          <a:p>
            <a:pPr algn="just">
              <a:lnSpc>
                <a:spcPct val="150000"/>
              </a:lnSpc>
              <a:spcBef>
                <a:spcPts val="900"/>
              </a:spcBef>
              <a:spcAft>
                <a:spcPts val="800"/>
              </a:spcAft>
            </a:pPr>
            <a:r>
              <a:rPr lang="es-MX" sz="2000" dirty="0">
                <a:latin typeface="Comic Sans MS" panose="030F0702030302020204" pitchFamily="66" charset="0"/>
                <a:ea typeface="Calibri" panose="020F0502020204030204" pitchFamily="34" charset="0"/>
                <a:cs typeface="Calibri" panose="020F0502020204030204" pitchFamily="34" charset="0"/>
              </a:rPr>
              <a:t>El adjetivo es una palabra que califica o determina a un sustantivo. </a:t>
            </a:r>
          </a:p>
          <a:p>
            <a:pPr algn="just">
              <a:lnSpc>
                <a:spcPct val="150000"/>
              </a:lnSpc>
              <a:spcBef>
                <a:spcPts val="900"/>
              </a:spcBef>
              <a:spcAft>
                <a:spcPts val="800"/>
              </a:spcAft>
            </a:pPr>
            <a:endParaRPr lang="es-ES" sz="2000" dirty="0">
              <a:effectLst/>
              <a:latin typeface="Comic Sans MS" panose="030F0702030302020204" pitchFamily="66" charset="0"/>
              <a:ea typeface="Calibri" panose="020F0502020204030204" pitchFamily="34" charset="0"/>
              <a:cs typeface="Calibri" panose="020F0502020204030204" pitchFamily="34" charset="0"/>
            </a:endParaRPr>
          </a:p>
          <a:p>
            <a:pPr algn="just">
              <a:lnSpc>
                <a:spcPct val="150000"/>
              </a:lnSpc>
              <a:spcBef>
                <a:spcPts val="900"/>
              </a:spcBef>
              <a:spcAft>
                <a:spcPts val="800"/>
              </a:spcAft>
            </a:pPr>
            <a:r>
              <a:rPr lang="es-ES" sz="2000" dirty="0">
                <a:effectLst/>
                <a:latin typeface="Comic Sans MS" panose="030F0702030302020204" pitchFamily="66" charset="0"/>
                <a:ea typeface="Calibri" panose="020F0502020204030204" pitchFamily="34" charset="0"/>
                <a:cs typeface="Calibri" panose="020F0502020204030204" pitchFamily="34" charset="0"/>
              </a:rPr>
              <a:t>Por ejemplo: El siervo malo, La Palabra viva, Un hombre íntegro.</a:t>
            </a:r>
          </a:p>
          <a:p>
            <a:pPr algn="just">
              <a:lnSpc>
                <a:spcPct val="150000"/>
              </a:lnSpc>
              <a:spcBef>
                <a:spcPts val="900"/>
              </a:spcBef>
              <a:spcAft>
                <a:spcPts val="800"/>
              </a:spcAft>
            </a:pPr>
            <a:r>
              <a:rPr lang="es-ES" sz="2000" dirty="0">
                <a:effectLst/>
                <a:latin typeface="Comic Sans MS" panose="030F0702030302020204" pitchFamily="66" charset="0"/>
                <a:ea typeface="Calibri" panose="020F0502020204030204" pitchFamily="34" charset="0"/>
                <a:cs typeface="Calibri" panose="020F0502020204030204" pitchFamily="34" charset="0"/>
              </a:rPr>
              <a:t> </a:t>
            </a:r>
          </a:p>
          <a:p>
            <a:pPr algn="just">
              <a:lnSpc>
                <a:spcPct val="150000"/>
              </a:lnSpc>
              <a:spcBef>
                <a:spcPts val="900"/>
              </a:spcBef>
              <a:spcAft>
                <a:spcPts val="800"/>
              </a:spcAft>
            </a:pPr>
            <a:r>
              <a:rPr lang="es-ES" sz="2000" dirty="0">
                <a:latin typeface="Comic Sans MS" panose="030F0702030302020204" pitchFamily="66" charset="0"/>
                <a:ea typeface="Calibri" panose="020F0502020204030204" pitchFamily="34" charset="0"/>
                <a:cs typeface="Calibri" panose="020F0502020204030204" pitchFamily="34" charset="0"/>
              </a:rPr>
              <a:t>El adjetivo siempre concuerda en caso, número y género con el sustantivo al que modifica.</a:t>
            </a:r>
          </a:p>
          <a:p>
            <a:pPr algn="just">
              <a:lnSpc>
                <a:spcPct val="150000"/>
              </a:lnSpc>
              <a:spcBef>
                <a:spcPts val="900"/>
              </a:spcBef>
              <a:spcAft>
                <a:spcPts val="800"/>
              </a:spcAft>
            </a:pPr>
            <a:endParaRPr lang="es-ES" sz="2000" dirty="0">
              <a:latin typeface="Comic Sans MS" panose="030F0702030302020204" pitchFamily="66" charset="0"/>
              <a:ea typeface="Calibri" panose="020F0502020204030204" pitchFamily="34" charset="0"/>
              <a:cs typeface="Calibri" panose="020F0502020204030204" pitchFamily="34" charset="0"/>
            </a:endParaRPr>
          </a:p>
          <a:p>
            <a:pPr algn="just">
              <a:lnSpc>
                <a:spcPct val="150000"/>
              </a:lnSpc>
              <a:spcBef>
                <a:spcPts val="900"/>
              </a:spcBef>
              <a:spcAft>
                <a:spcPts val="800"/>
              </a:spcAft>
            </a:pPr>
            <a:r>
              <a:rPr lang="es-ES" sz="2000" dirty="0">
                <a:effectLst/>
                <a:latin typeface="Comic Sans MS" panose="030F0702030302020204" pitchFamily="66" charset="0"/>
                <a:ea typeface="Calibri" panose="020F0502020204030204" pitchFamily="34" charset="0"/>
                <a:cs typeface="Calibri" panose="020F0502020204030204" pitchFamily="34" charset="0"/>
              </a:rPr>
              <a:t>La forma léxica de </a:t>
            </a:r>
            <a:r>
              <a:rPr lang="es-ES" sz="2000">
                <a:effectLst/>
                <a:latin typeface="Comic Sans MS" panose="030F0702030302020204" pitchFamily="66" charset="0"/>
                <a:ea typeface="Calibri" panose="020F0502020204030204" pitchFamily="34" charset="0"/>
                <a:cs typeface="Calibri" panose="020F0502020204030204" pitchFamily="34" charset="0"/>
              </a:rPr>
              <a:t>un </a:t>
            </a:r>
            <a:r>
              <a:rPr lang="es-ES" sz="2000">
                <a:latin typeface="Comic Sans MS" panose="030F0702030302020204" pitchFamily="66" charset="0"/>
                <a:ea typeface="Calibri" panose="020F0502020204030204" pitchFamily="34" charset="0"/>
                <a:cs typeface="Calibri" panose="020F0502020204030204" pitchFamily="34" charset="0"/>
              </a:rPr>
              <a:t>adjetivo</a:t>
            </a:r>
            <a:r>
              <a:rPr lang="es-ES" sz="2000">
                <a:effectLst/>
                <a:latin typeface="Comic Sans MS" panose="030F0702030302020204" pitchFamily="66" charset="0"/>
                <a:ea typeface="Calibri" panose="020F0502020204030204" pitchFamily="34" charset="0"/>
                <a:cs typeface="Calibri" panose="020F0502020204030204" pitchFamily="34" charset="0"/>
              </a:rPr>
              <a:t> </a:t>
            </a:r>
            <a:r>
              <a:rPr lang="es-ES" sz="2000" dirty="0">
                <a:effectLst/>
                <a:latin typeface="Comic Sans MS" panose="030F0702030302020204" pitchFamily="66" charset="0"/>
                <a:ea typeface="Calibri" panose="020F0502020204030204" pitchFamily="34" charset="0"/>
                <a:cs typeface="Calibri" panose="020F0502020204030204" pitchFamily="34" charset="0"/>
              </a:rPr>
              <a:t>siempre será el Nominativo, Singular, Masculino. En los léxico aparecen así: </a:t>
            </a:r>
            <a:r>
              <a:rPr lang="el-GR" sz="1800" dirty="0">
                <a:latin typeface="Comic Sans MS" panose="030F0702030302020204" pitchFamily="66" charset="0"/>
              </a:rPr>
              <a:t>ἀγαθός, ή, όν</a:t>
            </a:r>
            <a:r>
              <a:rPr lang="es-MX" sz="1800" dirty="0">
                <a:latin typeface="Comic Sans MS" panose="030F0702030302020204" pitchFamily="66" charset="0"/>
              </a:rPr>
              <a:t> </a:t>
            </a:r>
            <a:r>
              <a:rPr lang="es-MX" sz="1800" dirty="0">
                <a:latin typeface="Comic Sans MS" panose="030F0702030302020204" pitchFamily="66" charset="0"/>
                <a:sym typeface="Wingdings" panose="05000000000000000000" pitchFamily="2" charset="2"/>
              </a:rPr>
              <a:t> Nominativo / singular / masculino, desinencia del Nominativo / singular / femenino y desinencia del nominativo /singular / neutro.</a:t>
            </a:r>
            <a:endParaRPr lang="es-ES" sz="2000" dirty="0">
              <a:effectLst/>
              <a:latin typeface="Comic Sans MS" panose="030F0702030302020204" pitchFamily="66" charset="0"/>
              <a:ea typeface="Calibri" panose="020F0502020204030204" pitchFamily="34" charset="0"/>
              <a:cs typeface="Calibri" panose="020F0502020204030204" pitchFamily="34" charset="0"/>
            </a:endParaRPr>
          </a:p>
        </p:txBody>
      </p:sp>
      <p:sp>
        <p:nvSpPr>
          <p:cNvPr id="11" name="Google Shape;1918;p48">
            <a:extLst>
              <a:ext uri="{FF2B5EF4-FFF2-40B4-BE49-F238E27FC236}">
                <a16:creationId xmlns:a16="http://schemas.microsoft.com/office/drawing/2014/main" id="{03F51605-521A-425C-A10F-42147978BE5C}"/>
              </a:ext>
            </a:extLst>
          </p:cNvPr>
          <p:cNvSpPr/>
          <p:nvPr/>
        </p:nvSpPr>
        <p:spPr>
          <a:xfrm>
            <a:off x="602970" y="1402312"/>
            <a:ext cx="213126" cy="536802"/>
          </a:xfrm>
          <a:custGeom>
            <a:avLst/>
            <a:gdLst/>
            <a:ahLst/>
            <a:cxnLst/>
            <a:rect l="l" t="t" r="r" b="b"/>
            <a:pathLst>
              <a:path w="8183" h="18686" extrusionOk="0">
                <a:moveTo>
                  <a:pt x="5016" y="818"/>
                </a:moveTo>
                <a:cubicBezTo>
                  <a:pt x="4812" y="826"/>
                  <a:pt x="4609" y="830"/>
                  <a:pt x="4405" y="830"/>
                </a:cubicBezTo>
                <a:cubicBezTo>
                  <a:pt x="4201" y="830"/>
                  <a:pt x="3997" y="826"/>
                  <a:pt x="3793" y="818"/>
                </a:cubicBezTo>
                <a:close/>
                <a:moveTo>
                  <a:pt x="1395" y="818"/>
                </a:moveTo>
                <a:cubicBezTo>
                  <a:pt x="1489" y="834"/>
                  <a:pt x="1583" y="834"/>
                  <a:pt x="1677" y="834"/>
                </a:cubicBezTo>
                <a:cubicBezTo>
                  <a:pt x="1646" y="881"/>
                  <a:pt x="1630" y="928"/>
                  <a:pt x="1630" y="991"/>
                </a:cubicBezTo>
                <a:cubicBezTo>
                  <a:pt x="1646" y="1085"/>
                  <a:pt x="1646" y="1179"/>
                  <a:pt x="1646" y="1273"/>
                </a:cubicBezTo>
                <a:cubicBezTo>
                  <a:pt x="1630" y="1288"/>
                  <a:pt x="1615" y="1304"/>
                  <a:pt x="1599" y="1335"/>
                </a:cubicBezTo>
                <a:cubicBezTo>
                  <a:pt x="1552" y="1116"/>
                  <a:pt x="1489" y="944"/>
                  <a:pt x="1395" y="818"/>
                </a:cubicBezTo>
                <a:close/>
                <a:moveTo>
                  <a:pt x="2289" y="1273"/>
                </a:moveTo>
                <a:lnTo>
                  <a:pt x="2289" y="1273"/>
                </a:lnTo>
                <a:cubicBezTo>
                  <a:pt x="2602" y="1304"/>
                  <a:pt x="2916" y="1320"/>
                  <a:pt x="3245" y="1335"/>
                </a:cubicBezTo>
                <a:cubicBezTo>
                  <a:pt x="3182" y="1367"/>
                  <a:pt x="3151" y="1429"/>
                  <a:pt x="3151" y="1523"/>
                </a:cubicBezTo>
                <a:cubicBezTo>
                  <a:pt x="3214" y="2386"/>
                  <a:pt x="3245" y="3248"/>
                  <a:pt x="3261" y="4110"/>
                </a:cubicBezTo>
                <a:cubicBezTo>
                  <a:pt x="3151" y="3279"/>
                  <a:pt x="3025" y="2448"/>
                  <a:pt x="2916" y="1633"/>
                </a:cubicBezTo>
                <a:cubicBezTo>
                  <a:pt x="2901" y="1508"/>
                  <a:pt x="2806" y="1448"/>
                  <a:pt x="2712" y="1448"/>
                </a:cubicBezTo>
                <a:cubicBezTo>
                  <a:pt x="2606" y="1448"/>
                  <a:pt x="2500" y="1523"/>
                  <a:pt x="2508" y="1665"/>
                </a:cubicBezTo>
                <a:cubicBezTo>
                  <a:pt x="2555" y="2307"/>
                  <a:pt x="2634" y="2950"/>
                  <a:pt x="2696" y="3624"/>
                </a:cubicBezTo>
                <a:cubicBezTo>
                  <a:pt x="2571" y="2840"/>
                  <a:pt x="2445" y="2056"/>
                  <a:pt x="2289" y="1273"/>
                </a:cubicBezTo>
                <a:close/>
                <a:moveTo>
                  <a:pt x="3793" y="1335"/>
                </a:moveTo>
                <a:cubicBezTo>
                  <a:pt x="3825" y="2260"/>
                  <a:pt x="3872" y="3185"/>
                  <a:pt x="3888" y="4110"/>
                </a:cubicBezTo>
                <a:cubicBezTo>
                  <a:pt x="3793" y="3232"/>
                  <a:pt x="3699" y="2354"/>
                  <a:pt x="3605" y="1476"/>
                </a:cubicBezTo>
                <a:cubicBezTo>
                  <a:pt x="3605" y="1414"/>
                  <a:pt x="3574" y="1367"/>
                  <a:pt x="3543" y="1335"/>
                </a:cubicBezTo>
                <a:close/>
                <a:moveTo>
                  <a:pt x="4938" y="1288"/>
                </a:moveTo>
                <a:cubicBezTo>
                  <a:pt x="4938" y="1304"/>
                  <a:pt x="4922" y="1320"/>
                  <a:pt x="4922" y="1351"/>
                </a:cubicBezTo>
                <a:cubicBezTo>
                  <a:pt x="4969" y="2260"/>
                  <a:pt x="5047" y="3201"/>
                  <a:pt x="5094" y="4157"/>
                </a:cubicBezTo>
                <a:cubicBezTo>
                  <a:pt x="5000" y="3201"/>
                  <a:pt x="4906" y="2244"/>
                  <a:pt x="4812" y="1288"/>
                </a:cubicBezTo>
                <a:close/>
                <a:moveTo>
                  <a:pt x="4436" y="1320"/>
                </a:moveTo>
                <a:cubicBezTo>
                  <a:pt x="4483" y="2542"/>
                  <a:pt x="4593" y="3812"/>
                  <a:pt x="4577" y="5066"/>
                </a:cubicBezTo>
                <a:cubicBezTo>
                  <a:pt x="4436" y="3828"/>
                  <a:pt x="4295" y="2589"/>
                  <a:pt x="4138" y="1351"/>
                </a:cubicBezTo>
                <a:cubicBezTo>
                  <a:pt x="4232" y="1335"/>
                  <a:pt x="4326" y="1335"/>
                  <a:pt x="4436" y="1320"/>
                </a:cubicBezTo>
                <a:close/>
                <a:moveTo>
                  <a:pt x="2367" y="3922"/>
                </a:moveTo>
                <a:lnTo>
                  <a:pt x="2367" y="3922"/>
                </a:lnTo>
                <a:cubicBezTo>
                  <a:pt x="2414" y="4376"/>
                  <a:pt x="2477" y="4815"/>
                  <a:pt x="2524" y="5270"/>
                </a:cubicBezTo>
                <a:cubicBezTo>
                  <a:pt x="2555" y="5677"/>
                  <a:pt x="2555" y="6085"/>
                  <a:pt x="2555" y="6508"/>
                </a:cubicBezTo>
                <a:cubicBezTo>
                  <a:pt x="2524" y="6383"/>
                  <a:pt x="2508" y="6241"/>
                  <a:pt x="2493" y="6116"/>
                </a:cubicBezTo>
                <a:cubicBezTo>
                  <a:pt x="2445" y="5379"/>
                  <a:pt x="2398" y="4658"/>
                  <a:pt x="2367" y="3922"/>
                </a:cubicBezTo>
                <a:close/>
                <a:moveTo>
                  <a:pt x="6787" y="755"/>
                </a:moveTo>
                <a:lnTo>
                  <a:pt x="6787" y="755"/>
                </a:lnTo>
                <a:cubicBezTo>
                  <a:pt x="6364" y="1257"/>
                  <a:pt x="6333" y="1727"/>
                  <a:pt x="6333" y="2652"/>
                </a:cubicBezTo>
                <a:cubicBezTo>
                  <a:pt x="6317" y="4266"/>
                  <a:pt x="6301" y="5865"/>
                  <a:pt x="6286" y="7480"/>
                </a:cubicBezTo>
                <a:cubicBezTo>
                  <a:pt x="6270" y="7495"/>
                  <a:pt x="6270" y="7511"/>
                  <a:pt x="6270" y="7542"/>
                </a:cubicBezTo>
                <a:cubicBezTo>
                  <a:pt x="6270" y="7605"/>
                  <a:pt x="6270" y="7668"/>
                  <a:pt x="6270" y="7715"/>
                </a:cubicBezTo>
                <a:cubicBezTo>
                  <a:pt x="6239" y="7715"/>
                  <a:pt x="6207" y="7715"/>
                  <a:pt x="6160" y="7730"/>
                </a:cubicBezTo>
                <a:cubicBezTo>
                  <a:pt x="6004" y="7793"/>
                  <a:pt x="5831" y="7825"/>
                  <a:pt x="5643" y="7840"/>
                </a:cubicBezTo>
                <a:cubicBezTo>
                  <a:pt x="5612" y="7840"/>
                  <a:pt x="5565" y="7840"/>
                  <a:pt x="5518" y="7856"/>
                </a:cubicBezTo>
                <a:cubicBezTo>
                  <a:pt x="5392" y="7864"/>
                  <a:pt x="5263" y="7868"/>
                  <a:pt x="5134" y="7868"/>
                </a:cubicBezTo>
                <a:cubicBezTo>
                  <a:pt x="5004" y="7868"/>
                  <a:pt x="4875" y="7864"/>
                  <a:pt x="4750" y="7856"/>
                </a:cubicBezTo>
                <a:cubicBezTo>
                  <a:pt x="4700" y="7826"/>
                  <a:pt x="4644" y="7815"/>
                  <a:pt x="4590" y="7815"/>
                </a:cubicBezTo>
                <a:cubicBezTo>
                  <a:pt x="4558" y="7815"/>
                  <a:pt x="4528" y="7819"/>
                  <a:pt x="4499" y="7825"/>
                </a:cubicBezTo>
                <a:lnTo>
                  <a:pt x="4295" y="7825"/>
                </a:lnTo>
                <a:cubicBezTo>
                  <a:pt x="4295" y="7636"/>
                  <a:pt x="4311" y="7464"/>
                  <a:pt x="4326" y="7292"/>
                </a:cubicBezTo>
                <a:cubicBezTo>
                  <a:pt x="4326" y="7354"/>
                  <a:pt x="4326" y="7417"/>
                  <a:pt x="4342" y="7480"/>
                </a:cubicBezTo>
                <a:cubicBezTo>
                  <a:pt x="4350" y="7630"/>
                  <a:pt x="4479" y="7714"/>
                  <a:pt x="4605" y="7714"/>
                </a:cubicBezTo>
                <a:cubicBezTo>
                  <a:pt x="4715" y="7714"/>
                  <a:pt x="4822" y="7650"/>
                  <a:pt x="4844" y="7511"/>
                </a:cubicBezTo>
                <a:cubicBezTo>
                  <a:pt x="4844" y="7527"/>
                  <a:pt x="4844" y="7558"/>
                  <a:pt x="4859" y="7574"/>
                </a:cubicBezTo>
                <a:cubicBezTo>
                  <a:pt x="4868" y="7738"/>
                  <a:pt x="5001" y="7825"/>
                  <a:pt x="5135" y="7825"/>
                </a:cubicBezTo>
                <a:cubicBezTo>
                  <a:pt x="5256" y="7825"/>
                  <a:pt x="5378" y="7754"/>
                  <a:pt x="5408" y="7605"/>
                </a:cubicBezTo>
                <a:cubicBezTo>
                  <a:pt x="5408" y="7589"/>
                  <a:pt x="5408" y="7558"/>
                  <a:pt x="5408" y="7542"/>
                </a:cubicBezTo>
                <a:cubicBezTo>
                  <a:pt x="5424" y="7542"/>
                  <a:pt x="5424" y="7542"/>
                  <a:pt x="5424" y="7558"/>
                </a:cubicBezTo>
                <a:cubicBezTo>
                  <a:pt x="5436" y="7716"/>
                  <a:pt x="5561" y="7799"/>
                  <a:pt x="5682" y="7799"/>
                </a:cubicBezTo>
                <a:cubicBezTo>
                  <a:pt x="5717" y="7799"/>
                  <a:pt x="5752" y="7792"/>
                  <a:pt x="5784" y="7778"/>
                </a:cubicBezTo>
                <a:cubicBezTo>
                  <a:pt x="5813" y="7785"/>
                  <a:pt x="5843" y="7789"/>
                  <a:pt x="5873" y="7789"/>
                </a:cubicBezTo>
                <a:cubicBezTo>
                  <a:pt x="6024" y="7789"/>
                  <a:pt x="6176" y="7691"/>
                  <a:pt x="6176" y="7495"/>
                </a:cubicBezTo>
                <a:cubicBezTo>
                  <a:pt x="6145" y="5332"/>
                  <a:pt x="6098" y="3169"/>
                  <a:pt x="6113" y="1006"/>
                </a:cubicBezTo>
                <a:cubicBezTo>
                  <a:pt x="6113" y="912"/>
                  <a:pt x="6035" y="834"/>
                  <a:pt x="5957" y="802"/>
                </a:cubicBezTo>
                <a:cubicBezTo>
                  <a:pt x="6223" y="802"/>
                  <a:pt x="6505" y="787"/>
                  <a:pt x="6787" y="755"/>
                </a:cubicBezTo>
                <a:close/>
                <a:moveTo>
                  <a:pt x="3731" y="7558"/>
                </a:moveTo>
                <a:cubicBezTo>
                  <a:pt x="3746" y="7636"/>
                  <a:pt x="3746" y="7715"/>
                  <a:pt x="3762" y="7793"/>
                </a:cubicBezTo>
                <a:lnTo>
                  <a:pt x="3637" y="7793"/>
                </a:lnTo>
                <a:cubicBezTo>
                  <a:pt x="3608" y="7771"/>
                  <a:pt x="3568" y="7760"/>
                  <a:pt x="3528" y="7760"/>
                </a:cubicBezTo>
                <a:cubicBezTo>
                  <a:pt x="3482" y="7760"/>
                  <a:pt x="3435" y="7775"/>
                  <a:pt x="3402" y="7809"/>
                </a:cubicBezTo>
                <a:cubicBezTo>
                  <a:pt x="3292" y="7809"/>
                  <a:pt x="3167" y="7840"/>
                  <a:pt x="3041" y="7872"/>
                </a:cubicBezTo>
                <a:cubicBezTo>
                  <a:pt x="3029" y="7867"/>
                  <a:pt x="3015" y="7865"/>
                  <a:pt x="3001" y="7865"/>
                </a:cubicBezTo>
                <a:cubicBezTo>
                  <a:pt x="2962" y="7865"/>
                  <a:pt x="2919" y="7880"/>
                  <a:pt x="2884" y="7903"/>
                </a:cubicBezTo>
                <a:cubicBezTo>
                  <a:pt x="2869" y="7903"/>
                  <a:pt x="2853" y="7903"/>
                  <a:pt x="2822" y="7919"/>
                </a:cubicBezTo>
                <a:cubicBezTo>
                  <a:pt x="2837" y="7840"/>
                  <a:pt x="2837" y="7778"/>
                  <a:pt x="2853" y="7715"/>
                </a:cubicBezTo>
                <a:cubicBezTo>
                  <a:pt x="2897" y="7748"/>
                  <a:pt x="2953" y="7765"/>
                  <a:pt x="3008" y="7765"/>
                </a:cubicBezTo>
                <a:cubicBezTo>
                  <a:pt x="3110" y="7765"/>
                  <a:pt x="3209" y="7706"/>
                  <a:pt x="3229" y="7574"/>
                </a:cubicBezTo>
                <a:cubicBezTo>
                  <a:pt x="3274" y="7685"/>
                  <a:pt x="3371" y="7737"/>
                  <a:pt x="3470" y="7737"/>
                </a:cubicBezTo>
                <a:cubicBezTo>
                  <a:pt x="3579" y="7737"/>
                  <a:pt x="3690" y="7673"/>
                  <a:pt x="3731" y="7558"/>
                </a:cubicBezTo>
                <a:close/>
                <a:moveTo>
                  <a:pt x="5408" y="8420"/>
                </a:moveTo>
                <a:cubicBezTo>
                  <a:pt x="5424" y="8561"/>
                  <a:pt x="5455" y="8687"/>
                  <a:pt x="5486" y="8812"/>
                </a:cubicBezTo>
                <a:cubicBezTo>
                  <a:pt x="5377" y="8687"/>
                  <a:pt x="5283" y="8546"/>
                  <a:pt x="5173" y="8420"/>
                </a:cubicBezTo>
                <a:close/>
                <a:moveTo>
                  <a:pt x="4405" y="8357"/>
                </a:moveTo>
                <a:cubicBezTo>
                  <a:pt x="4436" y="8640"/>
                  <a:pt x="4452" y="8906"/>
                  <a:pt x="4452" y="9188"/>
                </a:cubicBezTo>
                <a:cubicBezTo>
                  <a:pt x="4389" y="8922"/>
                  <a:pt x="4373" y="8640"/>
                  <a:pt x="4358" y="8357"/>
                </a:cubicBezTo>
                <a:close/>
                <a:moveTo>
                  <a:pt x="3950" y="8342"/>
                </a:moveTo>
                <a:cubicBezTo>
                  <a:pt x="3935" y="8420"/>
                  <a:pt x="3935" y="8483"/>
                  <a:pt x="3935" y="8561"/>
                </a:cubicBezTo>
                <a:cubicBezTo>
                  <a:pt x="3919" y="8828"/>
                  <a:pt x="3872" y="9094"/>
                  <a:pt x="3825" y="9361"/>
                </a:cubicBezTo>
                <a:lnTo>
                  <a:pt x="3809" y="9361"/>
                </a:lnTo>
                <a:cubicBezTo>
                  <a:pt x="3762" y="9031"/>
                  <a:pt x="3731" y="8702"/>
                  <a:pt x="3715" y="8357"/>
                </a:cubicBezTo>
                <a:cubicBezTo>
                  <a:pt x="3793" y="8357"/>
                  <a:pt x="3872" y="8342"/>
                  <a:pt x="3950" y="8342"/>
                </a:cubicBezTo>
                <a:close/>
                <a:moveTo>
                  <a:pt x="4938" y="8969"/>
                </a:moveTo>
                <a:cubicBezTo>
                  <a:pt x="5063" y="9157"/>
                  <a:pt x="5204" y="9345"/>
                  <a:pt x="5345" y="9517"/>
                </a:cubicBezTo>
                <a:cubicBezTo>
                  <a:pt x="5204" y="9517"/>
                  <a:pt x="5079" y="9533"/>
                  <a:pt x="4938" y="9533"/>
                </a:cubicBezTo>
                <a:cubicBezTo>
                  <a:pt x="4938" y="9345"/>
                  <a:pt x="4938" y="9157"/>
                  <a:pt x="4938" y="8969"/>
                </a:cubicBezTo>
                <a:close/>
                <a:moveTo>
                  <a:pt x="6176" y="9267"/>
                </a:moveTo>
                <a:cubicBezTo>
                  <a:pt x="6270" y="9361"/>
                  <a:pt x="6364" y="9470"/>
                  <a:pt x="6458" y="9580"/>
                </a:cubicBezTo>
                <a:cubicBezTo>
                  <a:pt x="6395" y="9564"/>
                  <a:pt x="6333" y="9564"/>
                  <a:pt x="6270" y="9549"/>
                </a:cubicBezTo>
                <a:cubicBezTo>
                  <a:pt x="6239" y="9455"/>
                  <a:pt x="6207" y="9361"/>
                  <a:pt x="6176" y="9267"/>
                </a:cubicBezTo>
                <a:close/>
                <a:moveTo>
                  <a:pt x="2696" y="9643"/>
                </a:moveTo>
                <a:cubicBezTo>
                  <a:pt x="2696" y="9784"/>
                  <a:pt x="2712" y="9909"/>
                  <a:pt x="2712" y="10050"/>
                </a:cubicBezTo>
                <a:cubicBezTo>
                  <a:pt x="2681" y="10066"/>
                  <a:pt x="2665" y="10066"/>
                  <a:pt x="2634" y="10082"/>
                </a:cubicBezTo>
                <a:lnTo>
                  <a:pt x="2524" y="10082"/>
                </a:lnTo>
                <a:cubicBezTo>
                  <a:pt x="2587" y="9941"/>
                  <a:pt x="2649" y="9784"/>
                  <a:pt x="2696" y="9643"/>
                </a:cubicBezTo>
                <a:close/>
                <a:moveTo>
                  <a:pt x="6512" y="0"/>
                </a:moveTo>
                <a:cubicBezTo>
                  <a:pt x="5667" y="0"/>
                  <a:pt x="4808" y="74"/>
                  <a:pt x="3966" y="97"/>
                </a:cubicBezTo>
                <a:cubicBezTo>
                  <a:pt x="2712" y="128"/>
                  <a:pt x="1395" y="66"/>
                  <a:pt x="173" y="317"/>
                </a:cubicBezTo>
                <a:cubicBezTo>
                  <a:pt x="141" y="317"/>
                  <a:pt x="110" y="332"/>
                  <a:pt x="94" y="348"/>
                </a:cubicBezTo>
                <a:cubicBezTo>
                  <a:pt x="47" y="379"/>
                  <a:pt x="16" y="411"/>
                  <a:pt x="16" y="458"/>
                </a:cubicBezTo>
                <a:cubicBezTo>
                  <a:pt x="0" y="552"/>
                  <a:pt x="32" y="646"/>
                  <a:pt x="157" y="661"/>
                </a:cubicBezTo>
                <a:cubicBezTo>
                  <a:pt x="267" y="693"/>
                  <a:pt x="376" y="708"/>
                  <a:pt x="486" y="724"/>
                </a:cubicBezTo>
                <a:cubicBezTo>
                  <a:pt x="753" y="865"/>
                  <a:pt x="1050" y="1038"/>
                  <a:pt x="1160" y="1241"/>
                </a:cubicBezTo>
                <a:cubicBezTo>
                  <a:pt x="1254" y="1461"/>
                  <a:pt x="1207" y="1931"/>
                  <a:pt x="1223" y="2166"/>
                </a:cubicBezTo>
                <a:cubicBezTo>
                  <a:pt x="1270" y="2871"/>
                  <a:pt x="1333" y="3561"/>
                  <a:pt x="1380" y="4251"/>
                </a:cubicBezTo>
                <a:cubicBezTo>
                  <a:pt x="1442" y="5097"/>
                  <a:pt x="1301" y="6226"/>
                  <a:pt x="1568" y="7072"/>
                </a:cubicBezTo>
                <a:cubicBezTo>
                  <a:pt x="1536" y="7307"/>
                  <a:pt x="1536" y="7558"/>
                  <a:pt x="1583" y="7778"/>
                </a:cubicBezTo>
                <a:cubicBezTo>
                  <a:pt x="1568" y="7950"/>
                  <a:pt x="1552" y="8122"/>
                  <a:pt x="1521" y="8279"/>
                </a:cubicBezTo>
                <a:cubicBezTo>
                  <a:pt x="1333" y="8655"/>
                  <a:pt x="1145" y="9031"/>
                  <a:pt x="956" y="9392"/>
                </a:cubicBezTo>
                <a:cubicBezTo>
                  <a:pt x="815" y="9611"/>
                  <a:pt x="674" y="9831"/>
                  <a:pt x="549" y="10082"/>
                </a:cubicBezTo>
                <a:cubicBezTo>
                  <a:pt x="533" y="10129"/>
                  <a:pt x="533" y="10160"/>
                  <a:pt x="549" y="10207"/>
                </a:cubicBezTo>
                <a:cubicBezTo>
                  <a:pt x="486" y="10285"/>
                  <a:pt x="439" y="10379"/>
                  <a:pt x="392" y="10458"/>
                </a:cubicBezTo>
                <a:cubicBezTo>
                  <a:pt x="302" y="10593"/>
                  <a:pt x="443" y="10772"/>
                  <a:pt x="579" y="10772"/>
                </a:cubicBezTo>
                <a:cubicBezTo>
                  <a:pt x="585" y="10772"/>
                  <a:pt x="590" y="10772"/>
                  <a:pt x="596" y="10771"/>
                </a:cubicBezTo>
                <a:lnTo>
                  <a:pt x="627" y="10771"/>
                </a:lnTo>
                <a:cubicBezTo>
                  <a:pt x="690" y="10818"/>
                  <a:pt x="768" y="10865"/>
                  <a:pt x="878" y="10881"/>
                </a:cubicBezTo>
                <a:cubicBezTo>
                  <a:pt x="894" y="10889"/>
                  <a:pt x="913" y="10893"/>
                  <a:pt x="935" y="10893"/>
                </a:cubicBezTo>
                <a:cubicBezTo>
                  <a:pt x="956" y="10893"/>
                  <a:pt x="980" y="10889"/>
                  <a:pt x="1003" y="10881"/>
                </a:cubicBezTo>
                <a:cubicBezTo>
                  <a:pt x="1218" y="10939"/>
                  <a:pt x="1449" y="10961"/>
                  <a:pt x="1686" y="10961"/>
                </a:cubicBezTo>
                <a:cubicBezTo>
                  <a:pt x="2348" y="10961"/>
                  <a:pt x="3064" y="10790"/>
                  <a:pt x="3652" y="10756"/>
                </a:cubicBezTo>
                <a:cubicBezTo>
                  <a:pt x="3778" y="10740"/>
                  <a:pt x="3903" y="10740"/>
                  <a:pt x="4013" y="10724"/>
                </a:cubicBezTo>
                <a:cubicBezTo>
                  <a:pt x="4232" y="12981"/>
                  <a:pt x="4264" y="15380"/>
                  <a:pt x="4765" y="17605"/>
                </a:cubicBezTo>
                <a:cubicBezTo>
                  <a:pt x="4781" y="17887"/>
                  <a:pt x="4797" y="18185"/>
                  <a:pt x="4812" y="18467"/>
                </a:cubicBezTo>
                <a:cubicBezTo>
                  <a:pt x="4821" y="18614"/>
                  <a:pt x="4937" y="18685"/>
                  <a:pt x="5051" y="18685"/>
                </a:cubicBezTo>
                <a:cubicBezTo>
                  <a:pt x="5132" y="18685"/>
                  <a:pt x="5212" y="18649"/>
                  <a:pt x="5251" y="18577"/>
                </a:cubicBezTo>
                <a:cubicBezTo>
                  <a:pt x="5330" y="18546"/>
                  <a:pt x="5392" y="18467"/>
                  <a:pt x="5392" y="18373"/>
                </a:cubicBezTo>
                <a:cubicBezTo>
                  <a:pt x="5314" y="17668"/>
                  <a:pt x="5236" y="16978"/>
                  <a:pt x="5157" y="16289"/>
                </a:cubicBezTo>
                <a:cubicBezTo>
                  <a:pt x="5126" y="15583"/>
                  <a:pt x="5094" y="14862"/>
                  <a:pt x="5079" y="14157"/>
                </a:cubicBezTo>
                <a:cubicBezTo>
                  <a:pt x="5063" y="13091"/>
                  <a:pt x="5283" y="11727"/>
                  <a:pt x="5000" y="10662"/>
                </a:cubicBezTo>
                <a:cubicBezTo>
                  <a:pt x="5508" y="10627"/>
                  <a:pt x="6015" y="10602"/>
                  <a:pt x="6517" y="10602"/>
                </a:cubicBezTo>
                <a:cubicBezTo>
                  <a:pt x="6930" y="10602"/>
                  <a:pt x="7340" y="10619"/>
                  <a:pt x="7743" y="10662"/>
                </a:cubicBezTo>
                <a:cubicBezTo>
                  <a:pt x="7750" y="10662"/>
                  <a:pt x="7757" y="10662"/>
                  <a:pt x="7764" y="10662"/>
                </a:cubicBezTo>
                <a:cubicBezTo>
                  <a:pt x="7962" y="10662"/>
                  <a:pt x="8163" y="10451"/>
                  <a:pt x="8073" y="10270"/>
                </a:cubicBezTo>
                <a:cubicBezTo>
                  <a:pt x="8135" y="10223"/>
                  <a:pt x="8182" y="10144"/>
                  <a:pt x="8182" y="10035"/>
                </a:cubicBezTo>
                <a:cubicBezTo>
                  <a:pt x="8135" y="9533"/>
                  <a:pt x="7790" y="9078"/>
                  <a:pt x="7493" y="8718"/>
                </a:cubicBezTo>
                <a:cubicBezTo>
                  <a:pt x="7258" y="8420"/>
                  <a:pt x="7007" y="8122"/>
                  <a:pt x="6756" y="7840"/>
                </a:cubicBezTo>
                <a:lnTo>
                  <a:pt x="6787" y="4188"/>
                </a:lnTo>
                <a:cubicBezTo>
                  <a:pt x="6803" y="2950"/>
                  <a:pt x="6505" y="1461"/>
                  <a:pt x="7571" y="614"/>
                </a:cubicBezTo>
                <a:cubicBezTo>
                  <a:pt x="7618" y="567"/>
                  <a:pt x="7649" y="505"/>
                  <a:pt x="7649" y="442"/>
                </a:cubicBezTo>
                <a:cubicBezTo>
                  <a:pt x="7712" y="270"/>
                  <a:pt x="7665" y="66"/>
                  <a:pt x="7414" y="34"/>
                </a:cubicBezTo>
                <a:cubicBezTo>
                  <a:pt x="7116" y="10"/>
                  <a:pt x="6815" y="0"/>
                  <a:pt x="6512"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18;p48">
            <a:extLst>
              <a:ext uri="{FF2B5EF4-FFF2-40B4-BE49-F238E27FC236}">
                <a16:creationId xmlns:a16="http://schemas.microsoft.com/office/drawing/2014/main" id="{8C3C76E6-9785-4E11-8F39-F5CAEE005D57}"/>
              </a:ext>
            </a:extLst>
          </p:cNvPr>
          <p:cNvSpPr/>
          <p:nvPr/>
        </p:nvSpPr>
        <p:spPr>
          <a:xfrm>
            <a:off x="626859" y="2747235"/>
            <a:ext cx="213126" cy="536802"/>
          </a:xfrm>
          <a:custGeom>
            <a:avLst/>
            <a:gdLst/>
            <a:ahLst/>
            <a:cxnLst/>
            <a:rect l="l" t="t" r="r" b="b"/>
            <a:pathLst>
              <a:path w="8183" h="18686" extrusionOk="0">
                <a:moveTo>
                  <a:pt x="5016" y="818"/>
                </a:moveTo>
                <a:cubicBezTo>
                  <a:pt x="4812" y="826"/>
                  <a:pt x="4609" y="830"/>
                  <a:pt x="4405" y="830"/>
                </a:cubicBezTo>
                <a:cubicBezTo>
                  <a:pt x="4201" y="830"/>
                  <a:pt x="3997" y="826"/>
                  <a:pt x="3793" y="818"/>
                </a:cubicBezTo>
                <a:close/>
                <a:moveTo>
                  <a:pt x="1395" y="818"/>
                </a:moveTo>
                <a:cubicBezTo>
                  <a:pt x="1489" y="834"/>
                  <a:pt x="1583" y="834"/>
                  <a:pt x="1677" y="834"/>
                </a:cubicBezTo>
                <a:cubicBezTo>
                  <a:pt x="1646" y="881"/>
                  <a:pt x="1630" y="928"/>
                  <a:pt x="1630" y="991"/>
                </a:cubicBezTo>
                <a:cubicBezTo>
                  <a:pt x="1646" y="1085"/>
                  <a:pt x="1646" y="1179"/>
                  <a:pt x="1646" y="1273"/>
                </a:cubicBezTo>
                <a:cubicBezTo>
                  <a:pt x="1630" y="1288"/>
                  <a:pt x="1615" y="1304"/>
                  <a:pt x="1599" y="1335"/>
                </a:cubicBezTo>
                <a:cubicBezTo>
                  <a:pt x="1552" y="1116"/>
                  <a:pt x="1489" y="944"/>
                  <a:pt x="1395" y="818"/>
                </a:cubicBezTo>
                <a:close/>
                <a:moveTo>
                  <a:pt x="2289" y="1273"/>
                </a:moveTo>
                <a:lnTo>
                  <a:pt x="2289" y="1273"/>
                </a:lnTo>
                <a:cubicBezTo>
                  <a:pt x="2602" y="1304"/>
                  <a:pt x="2916" y="1320"/>
                  <a:pt x="3245" y="1335"/>
                </a:cubicBezTo>
                <a:cubicBezTo>
                  <a:pt x="3182" y="1367"/>
                  <a:pt x="3151" y="1429"/>
                  <a:pt x="3151" y="1523"/>
                </a:cubicBezTo>
                <a:cubicBezTo>
                  <a:pt x="3214" y="2386"/>
                  <a:pt x="3245" y="3248"/>
                  <a:pt x="3261" y="4110"/>
                </a:cubicBezTo>
                <a:cubicBezTo>
                  <a:pt x="3151" y="3279"/>
                  <a:pt x="3025" y="2448"/>
                  <a:pt x="2916" y="1633"/>
                </a:cubicBezTo>
                <a:cubicBezTo>
                  <a:pt x="2901" y="1508"/>
                  <a:pt x="2806" y="1448"/>
                  <a:pt x="2712" y="1448"/>
                </a:cubicBezTo>
                <a:cubicBezTo>
                  <a:pt x="2606" y="1448"/>
                  <a:pt x="2500" y="1523"/>
                  <a:pt x="2508" y="1665"/>
                </a:cubicBezTo>
                <a:cubicBezTo>
                  <a:pt x="2555" y="2307"/>
                  <a:pt x="2634" y="2950"/>
                  <a:pt x="2696" y="3624"/>
                </a:cubicBezTo>
                <a:cubicBezTo>
                  <a:pt x="2571" y="2840"/>
                  <a:pt x="2445" y="2056"/>
                  <a:pt x="2289" y="1273"/>
                </a:cubicBezTo>
                <a:close/>
                <a:moveTo>
                  <a:pt x="3793" y="1335"/>
                </a:moveTo>
                <a:cubicBezTo>
                  <a:pt x="3825" y="2260"/>
                  <a:pt x="3872" y="3185"/>
                  <a:pt x="3888" y="4110"/>
                </a:cubicBezTo>
                <a:cubicBezTo>
                  <a:pt x="3793" y="3232"/>
                  <a:pt x="3699" y="2354"/>
                  <a:pt x="3605" y="1476"/>
                </a:cubicBezTo>
                <a:cubicBezTo>
                  <a:pt x="3605" y="1414"/>
                  <a:pt x="3574" y="1367"/>
                  <a:pt x="3543" y="1335"/>
                </a:cubicBezTo>
                <a:close/>
                <a:moveTo>
                  <a:pt x="4938" y="1288"/>
                </a:moveTo>
                <a:cubicBezTo>
                  <a:pt x="4938" y="1304"/>
                  <a:pt x="4922" y="1320"/>
                  <a:pt x="4922" y="1351"/>
                </a:cubicBezTo>
                <a:cubicBezTo>
                  <a:pt x="4969" y="2260"/>
                  <a:pt x="5047" y="3201"/>
                  <a:pt x="5094" y="4157"/>
                </a:cubicBezTo>
                <a:cubicBezTo>
                  <a:pt x="5000" y="3201"/>
                  <a:pt x="4906" y="2244"/>
                  <a:pt x="4812" y="1288"/>
                </a:cubicBezTo>
                <a:close/>
                <a:moveTo>
                  <a:pt x="4436" y="1320"/>
                </a:moveTo>
                <a:cubicBezTo>
                  <a:pt x="4483" y="2542"/>
                  <a:pt x="4593" y="3812"/>
                  <a:pt x="4577" y="5066"/>
                </a:cubicBezTo>
                <a:cubicBezTo>
                  <a:pt x="4436" y="3828"/>
                  <a:pt x="4295" y="2589"/>
                  <a:pt x="4138" y="1351"/>
                </a:cubicBezTo>
                <a:cubicBezTo>
                  <a:pt x="4232" y="1335"/>
                  <a:pt x="4326" y="1335"/>
                  <a:pt x="4436" y="1320"/>
                </a:cubicBezTo>
                <a:close/>
                <a:moveTo>
                  <a:pt x="2367" y="3922"/>
                </a:moveTo>
                <a:lnTo>
                  <a:pt x="2367" y="3922"/>
                </a:lnTo>
                <a:cubicBezTo>
                  <a:pt x="2414" y="4376"/>
                  <a:pt x="2477" y="4815"/>
                  <a:pt x="2524" y="5270"/>
                </a:cubicBezTo>
                <a:cubicBezTo>
                  <a:pt x="2555" y="5677"/>
                  <a:pt x="2555" y="6085"/>
                  <a:pt x="2555" y="6508"/>
                </a:cubicBezTo>
                <a:cubicBezTo>
                  <a:pt x="2524" y="6383"/>
                  <a:pt x="2508" y="6241"/>
                  <a:pt x="2493" y="6116"/>
                </a:cubicBezTo>
                <a:cubicBezTo>
                  <a:pt x="2445" y="5379"/>
                  <a:pt x="2398" y="4658"/>
                  <a:pt x="2367" y="3922"/>
                </a:cubicBezTo>
                <a:close/>
                <a:moveTo>
                  <a:pt x="6787" y="755"/>
                </a:moveTo>
                <a:lnTo>
                  <a:pt x="6787" y="755"/>
                </a:lnTo>
                <a:cubicBezTo>
                  <a:pt x="6364" y="1257"/>
                  <a:pt x="6333" y="1727"/>
                  <a:pt x="6333" y="2652"/>
                </a:cubicBezTo>
                <a:cubicBezTo>
                  <a:pt x="6317" y="4266"/>
                  <a:pt x="6301" y="5865"/>
                  <a:pt x="6286" y="7480"/>
                </a:cubicBezTo>
                <a:cubicBezTo>
                  <a:pt x="6270" y="7495"/>
                  <a:pt x="6270" y="7511"/>
                  <a:pt x="6270" y="7542"/>
                </a:cubicBezTo>
                <a:cubicBezTo>
                  <a:pt x="6270" y="7605"/>
                  <a:pt x="6270" y="7668"/>
                  <a:pt x="6270" y="7715"/>
                </a:cubicBezTo>
                <a:cubicBezTo>
                  <a:pt x="6239" y="7715"/>
                  <a:pt x="6207" y="7715"/>
                  <a:pt x="6160" y="7730"/>
                </a:cubicBezTo>
                <a:cubicBezTo>
                  <a:pt x="6004" y="7793"/>
                  <a:pt x="5831" y="7825"/>
                  <a:pt x="5643" y="7840"/>
                </a:cubicBezTo>
                <a:cubicBezTo>
                  <a:pt x="5612" y="7840"/>
                  <a:pt x="5565" y="7840"/>
                  <a:pt x="5518" y="7856"/>
                </a:cubicBezTo>
                <a:cubicBezTo>
                  <a:pt x="5392" y="7864"/>
                  <a:pt x="5263" y="7868"/>
                  <a:pt x="5134" y="7868"/>
                </a:cubicBezTo>
                <a:cubicBezTo>
                  <a:pt x="5004" y="7868"/>
                  <a:pt x="4875" y="7864"/>
                  <a:pt x="4750" y="7856"/>
                </a:cubicBezTo>
                <a:cubicBezTo>
                  <a:pt x="4700" y="7826"/>
                  <a:pt x="4644" y="7815"/>
                  <a:pt x="4590" y="7815"/>
                </a:cubicBezTo>
                <a:cubicBezTo>
                  <a:pt x="4558" y="7815"/>
                  <a:pt x="4528" y="7819"/>
                  <a:pt x="4499" y="7825"/>
                </a:cubicBezTo>
                <a:lnTo>
                  <a:pt x="4295" y="7825"/>
                </a:lnTo>
                <a:cubicBezTo>
                  <a:pt x="4295" y="7636"/>
                  <a:pt x="4311" y="7464"/>
                  <a:pt x="4326" y="7292"/>
                </a:cubicBezTo>
                <a:cubicBezTo>
                  <a:pt x="4326" y="7354"/>
                  <a:pt x="4326" y="7417"/>
                  <a:pt x="4342" y="7480"/>
                </a:cubicBezTo>
                <a:cubicBezTo>
                  <a:pt x="4350" y="7630"/>
                  <a:pt x="4479" y="7714"/>
                  <a:pt x="4605" y="7714"/>
                </a:cubicBezTo>
                <a:cubicBezTo>
                  <a:pt x="4715" y="7714"/>
                  <a:pt x="4822" y="7650"/>
                  <a:pt x="4844" y="7511"/>
                </a:cubicBezTo>
                <a:cubicBezTo>
                  <a:pt x="4844" y="7527"/>
                  <a:pt x="4844" y="7558"/>
                  <a:pt x="4859" y="7574"/>
                </a:cubicBezTo>
                <a:cubicBezTo>
                  <a:pt x="4868" y="7738"/>
                  <a:pt x="5001" y="7825"/>
                  <a:pt x="5135" y="7825"/>
                </a:cubicBezTo>
                <a:cubicBezTo>
                  <a:pt x="5256" y="7825"/>
                  <a:pt x="5378" y="7754"/>
                  <a:pt x="5408" y="7605"/>
                </a:cubicBezTo>
                <a:cubicBezTo>
                  <a:pt x="5408" y="7589"/>
                  <a:pt x="5408" y="7558"/>
                  <a:pt x="5408" y="7542"/>
                </a:cubicBezTo>
                <a:cubicBezTo>
                  <a:pt x="5424" y="7542"/>
                  <a:pt x="5424" y="7542"/>
                  <a:pt x="5424" y="7558"/>
                </a:cubicBezTo>
                <a:cubicBezTo>
                  <a:pt x="5436" y="7716"/>
                  <a:pt x="5561" y="7799"/>
                  <a:pt x="5682" y="7799"/>
                </a:cubicBezTo>
                <a:cubicBezTo>
                  <a:pt x="5717" y="7799"/>
                  <a:pt x="5752" y="7792"/>
                  <a:pt x="5784" y="7778"/>
                </a:cubicBezTo>
                <a:cubicBezTo>
                  <a:pt x="5813" y="7785"/>
                  <a:pt x="5843" y="7789"/>
                  <a:pt x="5873" y="7789"/>
                </a:cubicBezTo>
                <a:cubicBezTo>
                  <a:pt x="6024" y="7789"/>
                  <a:pt x="6176" y="7691"/>
                  <a:pt x="6176" y="7495"/>
                </a:cubicBezTo>
                <a:cubicBezTo>
                  <a:pt x="6145" y="5332"/>
                  <a:pt x="6098" y="3169"/>
                  <a:pt x="6113" y="1006"/>
                </a:cubicBezTo>
                <a:cubicBezTo>
                  <a:pt x="6113" y="912"/>
                  <a:pt x="6035" y="834"/>
                  <a:pt x="5957" y="802"/>
                </a:cubicBezTo>
                <a:cubicBezTo>
                  <a:pt x="6223" y="802"/>
                  <a:pt x="6505" y="787"/>
                  <a:pt x="6787" y="755"/>
                </a:cubicBezTo>
                <a:close/>
                <a:moveTo>
                  <a:pt x="3731" y="7558"/>
                </a:moveTo>
                <a:cubicBezTo>
                  <a:pt x="3746" y="7636"/>
                  <a:pt x="3746" y="7715"/>
                  <a:pt x="3762" y="7793"/>
                </a:cubicBezTo>
                <a:lnTo>
                  <a:pt x="3637" y="7793"/>
                </a:lnTo>
                <a:cubicBezTo>
                  <a:pt x="3608" y="7771"/>
                  <a:pt x="3568" y="7760"/>
                  <a:pt x="3528" y="7760"/>
                </a:cubicBezTo>
                <a:cubicBezTo>
                  <a:pt x="3482" y="7760"/>
                  <a:pt x="3435" y="7775"/>
                  <a:pt x="3402" y="7809"/>
                </a:cubicBezTo>
                <a:cubicBezTo>
                  <a:pt x="3292" y="7809"/>
                  <a:pt x="3167" y="7840"/>
                  <a:pt x="3041" y="7872"/>
                </a:cubicBezTo>
                <a:cubicBezTo>
                  <a:pt x="3029" y="7867"/>
                  <a:pt x="3015" y="7865"/>
                  <a:pt x="3001" y="7865"/>
                </a:cubicBezTo>
                <a:cubicBezTo>
                  <a:pt x="2962" y="7865"/>
                  <a:pt x="2919" y="7880"/>
                  <a:pt x="2884" y="7903"/>
                </a:cubicBezTo>
                <a:cubicBezTo>
                  <a:pt x="2869" y="7903"/>
                  <a:pt x="2853" y="7903"/>
                  <a:pt x="2822" y="7919"/>
                </a:cubicBezTo>
                <a:cubicBezTo>
                  <a:pt x="2837" y="7840"/>
                  <a:pt x="2837" y="7778"/>
                  <a:pt x="2853" y="7715"/>
                </a:cubicBezTo>
                <a:cubicBezTo>
                  <a:pt x="2897" y="7748"/>
                  <a:pt x="2953" y="7765"/>
                  <a:pt x="3008" y="7765"/>
                </a:cubicBezTo>
                <a:cubicBezTo>
                  <a:pt x="3110" y="7765"/>
                  <a:pt x="3209" y="7706"/>
                  <a:pt x="3229" y="7574"/>
                </a:cubicBezTo>
                <a:cubicBezTo>
                  <a:pt x="3274" y="7685"/>
                  <a:pt x="3371" y="7737"/>
                  <a:pt x="3470" y="7737"/>
                </a:cubicBezTo>
                <a:cubicBezTo>
                  <a:pt x="3579" y="7737"/>
                  <a:pt x="3690" y="7673"/>
                  <a:pt x="3731" y="7558"/>
                </a:cubicBezTo>
                <a:close/>
                <a:moveTo>
                  <a:pt x="5408" y="8420"/>
                </a:moveTo>
                <a:cubicBezTo>
                  <a:pt x="5424" y="8561"/>
                  <a:pt x="5455" y="8687"/>
                  <a:pt x="5486" y="8812"/>
                </a:cubicBezTo>
                <a:cubicBezTo>
                  <a:pt x="5377" y="8687"/>
                  <a:pt x="5283" y="8546"/>
                  <a:pt x="5173" y="8420"/>
                </a:cubicBezTo>
                <a:close/>
                <a:moveTo>
                  <a:pt x="4405" y="8357"/>
                </a:moveTo>
                <a:cubicBezTo>
                  <a:pt x="4436" y="8640"/>
                  <a:pt x="4452" y="8906"/>
                  <a:pt x="4452" y="9188"/>
                </a:cubicBezTo>
                <a:cubicBezTo>
                  <a:pt x="4389" y="8922"/>
                  <a:pt x="4373" y="8640"/>
                  <a:pt x="4358" y="8357"/>
                </a:cubicBezTo>
                <a:close/>
                <a:moveTo>
                  <a:pt x="3950" y="8342"/>
                </a:moveTo>
                <a:cubicBezTo>
                  <a:pt x="3935" y="8420"/>
                  <a:pt x="3935" y="8483"/>
                  <a:pt x="3935" y="8561"/>
                </a:cubicBezTo>
                <a:cubicBezTo>
                  <a:pt x="3919" y="8828"/>
                  <a:pt x="3872" y="9094"/>
                  <a:pt x="3825" y="9361"/>
                </a:cubicBezTo>
                <a:lnTo>
                  <a:pt x="3809" y="9361"/>
                </a:lnTo>
                <a:cubicBezTo>
                  <a:pt x="3762" y="9031"/>
                  <a:pt x="3731" y="8702"/>
                  <a:pt x="3715" y="8357"/>
                </a:cubicBezTo>
                <a:cubicBezTo>
                  <a:pt x="3793" y="8357"/>
                  <a:pt x="3872" y="8342"/>
                  <a:pt x="3950" y="8342"/>
                </a:cubicBezTo>
                <a:close/>
                <a:moveTo>
                  <a:pt x="4938" y="8969"/>
                </a:moveTo>
                <a:cubicBezTo>
                  <a:pt x="5063" y="9157"/>
                  <a:pt x="5204" y="9345"/>
                  <a:pt x="5345" y="9517"/>
                </a:cubicBezTo>
                <a:cubicBezTo>
                  <a:pt x="5204" y="9517"/>
                  <a:pt x="5079" y="9533"/>
                  <a:pt x="4938" y="9533"/>
                </a:cubicBezTo>
                <a:cubicBezTo>
                  <a:pt x="4938" y="9345"/>
                  <a:pt x="4938" y="9157"/>
                  <a:pt x="4938" y="8969"/>
                </a:cubicBezTo>
                <a:close/>
                <a:moveTo>
                  <a:pt x="6176" y="9267"/>
                </a:moveTo>
                <a:cubicBezTo>
                  <a:pt x="6270" y="9361"/>
                  <a:pt x="6364" y="9470"/>
                  <a:pt x="6458" y="9580"/>
                </a:cubicBezTo>
                <a:cubicBezTo>
                  <a:pt x="6395" y="9564"/>
                  <a:pt x="6333" y="9564"/>
                  <a:pt x="6270" y="9549"/>
                </a:cubicBezTo>
                <a:cubicBezTo>
                  <a:pt x="6239" y="9455"/>
                  <a:pt x="6207" y="9361"/>
                  <a:pt x="6176" y="9267"/>
                </a:cubicBezTo>
                <a:close/>
                <a:moveTo>
                  <a:pt x="2696" y="9643"/>
                </a:moveTo>
                <a:cubicBezTo>
                  <a:pt x="2696" y="9784"/>
                  <a:pt x="2712" y="9909"/>
                  <a:pt x="2712" y="10050"/>
                </a:cubicBezTo>
                <a:cubicBezTo>
                  <a:pt x="2681" y="10066"/>
                  <a:pt x="2665" y="10066"/>
                  <a:pt x="2634" y="10082"/>
                </a:cubicBezTo>
                <a:lnTo>
                  <a:pt x="2524" y="10082"/>
                </a:lnTo>
                <a:cubicBezTo>
                  <a:pt x="2587" y="9941"/>
                  <a:pt x="2649" y="9784"/>
                  <a:pt x="2696" y="9643"/>
                </a:cubicBezTo>
                <a:close/>
                <a:moveTo>
                  <a:pt x="6512" y="0"/>
                </a:moveTo>
                <a:cubicBezTo>
                  <a:pt x="5667" y="0"/>
                  <a:pt x="4808" y="74"/>
                  <a:pt x="3966" y="97"/>
                </a:cubicBezTo>
                <a:cubicBezTo>
                  <a:pt x="2712" y="128"/>
                  <a:pt x="1395" y="66"/>
                  <a:pt x="173" y="317"/>
                </a:cubicBezTo>
                <a:cubicBezTo>
                  <a:pt x="141" y="317"/>
                  <a:pt x="110" y="332"/>
                  <a:pt x="94" y="348"/>
                </a:cubicBezTo>
                <a:cubicBezTo>
                  <a:pt x="47" y="379"/>
                  <a:pt x="16" y="411"/>
                  <a:pt x="16" y="458"/>
                </a:cubicBezTo>
                <a:cubicBezTo>
                  <a:pt x="0" y="552"/>
                  <a:pt x="32" y="646"/>
                  <a:pt x="157" y="661"/>
                </a:cubicBezTo>
                <a:cubicBezTo>
                  <a:pt x="267" y="693"/>
                  <a:pt x="376" y="708"/>
                  <a:pt x="486" y="724"/>
                </a:cubicBezTo>
                <a:cubicBezTo>
                  <a:pt x="753" y="865"/>
                  <a:pt x="1050" y="1038"/>
                  <a:pt x="1160" y="1241"/>
                </a:cubicBezTo>
                <a:cubicBezTo>
                  <a:pt x="1254" y="1461"/>
                  <a:pt x="1207" y="1931"/>
                  <a:pt x="1223" y="2166"/>
                </a:cubicBezTo>
                <a:cubicBezTo>
                  <a:pt x="1270" y="2871"/>
                  <a:pt x="1333" y="3561"/>
                  <a:pt x="1380" y="4251"/>
                </a:cubicBezTo>
                <a:cubicBezTo>
                  <a:pt x="1442" y="5097"/>
                  <a:pt x="1301" y="6226"/>
                  <a:pt x="1568" y="7072"/>
                </a:cubicBezTo>
                <a:cubicBezTo>
                  <a:pt x="1536" y="7307"/>
                  <a:pt x="1536" y="7558"/>
                  <a:pt x="1583" y="7778"/>
                </a:cubicBezTo>
                <a:cubicBezTo>
                  <a:pt x="1568" y="7950"/>
                  <a:pt x="1552" y="8122"/>
                  <a:pt x="1521" y="8279"/>
                </a:cubicBezTo>
                <a:cubicBezTo>
                  <a:pt x="1333" y="8655"/>
                  <a:pt x="1145" y="9031"/>
                  <a:pt x="956" y="9392"/>
                </a:cubicBezTo>
                <a:cubicBezTo>
                  <a:pt x="815" y="9611"/>
                  <a:pt x="674" y="9831"/>
                  <a:pt x="549" y="10082"/>
                </a:cubicBezTo>
                <a:cubicBezTo>
                  <a:pt x="533" y="10129"/>
                  <a:pt x="533" y="10160"/>
                  <a:pt x="549" y="10207"/>
                </a:cubicBezTo>
                <a:cubicBezTo>
                  <a:pt x="486" y="10285"/>
                  <a:pt x="439" y="10379"/>
                  <a:pt x="392" y="10458"/>
                </a:cubicBezTo>
                <a:cubicBezTo>
                  <a:pt x="302" y="10593"/>
                  <a:pt x="443" y="10772"/>
                  <a:pt x="579" y="10772"/>
                </a:cubicBezTo>
                <a:cubicBezTo>
                  <a:pt x="585" y="10772"/>
                  <a:pt x="590" y="10772"/>
                  <a:pt x="596" y="10771"/>
                </a:cubicBezTo>
                <a:lnTo>
                  <a:pt x="627" y="10771"/>
                </a:lnTo>
                <a:cubicBezTo>
                  <a:pt x="690" y="10818"/>
                  <a:pt x="768" y="10865"/>
                  <a:pt x="878" y="10881"/>
                </a:cubicBezTo>
                <a:cubicBezTo>
                  <a:pt x="894" y="10889"/>
                  <a:pt x="913" y="10893"/>
                  <a:pt x="935" y="10893"/>
                </a:cubicBezTo>
                <a:cubicBezTo>
                  <a:pt x="956" y="10893"/>
                  <a:pt x="980" y="10889"/>
                  <a:pt x="1003" y="10881"/>
                </a:cubicBezTo>
                <a:cubicBezTo>
                  <a:pt x="1218" y="10939"/>
                  <a:pt x="1449" y="10961"/>
                  <a:pt x="1686" y="10961"/>
                </a:cubicBezTo>
                <a:cubicBezTo>
                  <a:pt x="2348" y="10961"/>
                  <a:pt x="3064" y="10790"/>
                  <a:pt x="3652" y="10756"/>
                </a:cubicBezTo>
                <a:cubicBezTo>
                  <a:pt x="3778" y="10740"/>
                  <a:pt x="3903" y="10740"/>
                  <a:pt x="4013" y="10724"/>
                </a:cubicBezTo>
                <a:cubicBezTo>
                  <a:pt x="4232" y="12981"/>
                  <a:pt x="4264" y="15380"/>
                  <a:pt x="4765" y="17605"/>
                </a:cubicBezTo>
                <a:cubicBezTo>
                  <a:pt x="4781" y="17887"/>
                  <a:pt x="4797" y="18185"/>
                  <a:pt x="4812" y="18467"/>
                </a:cubicBezTo>
                <a:cubicBezTo>
                  <a:pt x="4821" y="18614"/>
                  <a:pt x="4937" y="18685"/>
                  <a:pt x="5051" y="18685"/>
                </a:cubicBezTo>
                <a:cubicBezTo>
                  <a:pt x="5132" y="18685"/>
                  <a:pt x="5212" y="18649"/>
                  <a:pt x="5251" y="18577"/>
                </a:cubicBezTo>
                <a:cubicBezTo>
                  <a:pt x="5330" y="18546"/>
                  <a:pt x="5392" y="18467"/>
                  <a:pt x="5392" y="18373"/>
                </a:cubicBezTo>
                <a:cubicBezTo>
                  <a:pt x="5314" y="17668"/>
                  <a:pt x="5236" y="16978"/>
                  <a:pt x="5157" y="16289"/>
                </a:cubicBezTo>
                <a:cubicBezTo>
                  <a:pt x="5126" y="15583"/>
                  <a:pt x="5094" y="14862"/>
                  <a:pt x="5079" y="14157"/>
                </a:cubicBezTo>
                <a:cubicBezTo>
                  <a:pt x="5063" y="13091"/>
                  <a:pt x="5283" y="11727"/>
                  <a:pt x="5000" y="10662"/>
                </a:cubicBezTo>
                <a:cubicBezTo>
                  <a:pt x="5508" y="10627"/>
                  <a:pt x="6015" y="10602"/>
                  <a:pt x="6517" y="10602"/>
                </a:cubicBezTo>
                <a:cubicBezTo>
                  <a:pt x="6930" y="10602"/>
                  <a:pt x="7340" y="10619"/>
                  <a:pt x="7743" y="10662"/>
                </a:cubicBezTo>
                <a:cubicBezTo>
                  <a:pt x="7750" y="10662"/>
                  <a:pt x="7757" y="10662"/>
                  <a:pt x="7764" y="10662"/>
                </a:cubicBezTo>
                <a:cubicBezTo>
                  <a:pt x="7962" y="10662"/>
                  <a:pt x="8163" y="10451"/>
                  <a:pt x="8073" y="10270"/>
                </a:cubicBezTo>
                <a:cubicBezTo>
                  <a:pt x="8135" y="10223"/>
                  <a:pt x="8182" y="10144"/>
                  <a:pt x="8182" y="10035"/>
                </a:cubicBezTo>
                <a:cubicBezTo>
                  <a:pt x="8135" y="9533"/>
                  <a:pt x="7790" y="9078"/>
                  <a:pt x="7493" y="8718"/>
                </a:cubicBezTo>
                <a:cubicBezTo>
                  <a:pt x="7258" y="8420"/>
                  <a:pt x="7007" y="8122"/>
                  <a:pt x="6756" y="7840"/>
                </a:cubicBezTo>
                <a:lnTo>
                  <a:pt x="6787" y="4188"/>
                </a:lnTo>
                <a:cubicBezTo>
                  <a:pt x="6803" y="2950"/>
                  <a:pt x="6505" y="1461"/>
                  <a:pt x="7571" y="614"/>
                </a:cubicBezTo>
                <a:cubicBezTo>
                  <a:pt x="7618" y="567"/>
                  <a:pt x="7649" y="505"/>
                  <a:pt x="7649" y="442"/>
                </a:cubicBezTo>
                <a:cubicBezTo>
                  <a:pt x="7712" y="270"/>
                  <a:pt x="7665" y="66"/>
                  <a:pt x="7414" y="34"/>
                </a:cubicBezTo>
                <a:cubicBezTo>
                  <a:pt x="7116" y="10"/>
                  <a:pt x="6815" y="0"/>
                  <a:pt x="6512"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18;p48">
            <a:extLst>
              <a:ext uri="{FF2B5EF4-FFF2-40B4-BE49-F238E27FC236}">
                <a16:creationId xmlns:a16="http://schemas.microsoft.com/office/drawing/2014/main" id="{E8346CC6-779A-4715-8209-4B1EA7F23D43}"/>
              </a:ext>
            </a:extLst>
          </p:cNvPr>
          <p:cNvSpPr/>
          <p:nvPr/>
        </p:nvSpPr>
        <p:spPr>
          <a:xfrm>
            <a:off x="602970" y="5443106"/>
            <a:ext cx="213126" cy="536802"/>
          </a:xfrm>
          <a:custGeom>
            <a:avLst/>
            <a:gdLst/>
            <a:ahLst/>
            <a:cxnLst/>
            <a:rect l="l" t="t" r="r" b="b"/>
            <a:pathLst>
              <a:path w="8183" h="18686" extrusionOk="0">
                <a:moveTo>
                  <a:pt x="5016" y="818"/>
                </a:moveTo>
                <a:cubicBezTo>
                  <a:pt x="4812" y="826"/>
                  <a:pt x="4609" y="830"/>
                  <a:pt x="4405" y="830"/>
                </a:cubicBezTo>
                <a:cubicBezTo>
                  <a:pt x="4201" y="830"/>
                  <a:pt x="3997" y="826"/>
                  <a:pt x="3793" y="818"/>
                </a:cubicBezTo>
                <a:close/>
                <a:moveTo>
                  <a:pt x="1395" y="818"/>
                </a:moveTo>
                <a:cubicBezTo>
                  <a:pt x="1489" y="834"/>
                  <a:pt x="1583" y="834"/>
                  <a:pt x="1677" y="834"/>
                </a:cubicBezTo>
                <a:cubicBezTo>
                  <a:pt x="1646" y="881"/>
                  <a:pt x="1630" y="928"/>
                  <a:pt x="1630" y="991"/>
                </a:cubicBezTo>
                <a:cubicBezTo>
                  <a:pt x="1646" y="1085"/>
                  <a:pt x="1646" y="1179"/>
                  <a:pt x="1646" y="1273"/>
                </a:cubicBezTo>
                <a:cubicBezTo>
                  <a:pt x="1630" y="1288"/>
                  <a:pt x="1615" y="1304"/>
                  <a:pt x="1599" y="1335"/>
                </a:cubicBezTo>
                <a:cubicBezTo>
                  <a:pt x="1552" y="1116"/>
                  <a:pt x="1489" y="944"/>
                  <a:pt x="1395" y="818"/>
                </a:cubicBezTo>
                <a:close/>
                <a:moveTo>
                  <a:pt x="2289" y="1273"/>
                </a:moveTo>
                <a:lnTo>
                  <a:pt x="2289" y="1273"/>
                </a:lnTo>
                <a:cubicBezTo>
                  <a:pt x="2602" y="1304"/>
                  <a:pt x="2916" y="1320"/>
                  <a:pt x="3245" y="1335"/>
                </a:cubicBezTo>
                <a:cubicBezTo>
                  <a:pt x="3182" y="1367"/>
                  <a:pt x="3151" y="1429"/>
                  <a:pt x="3151" y="1523"/>
                </a:cubicBezTo>
                <a:cubicBezTo>
                  <a:pt x="3214" y="2386"/>
                  <a:pt x="3245" y="3248"/>
                  <a:pt x="3261" y="4110"/>
                </a:cubicBezTo>
                <a:cubicBezTo>
                  <a:pt x="3151" y="3279"/>
                  <a:pt x="3025" y="2448"/>
                  <a:pt x="2916" y="1633"/>
                </a:cubicBezTo>
                <a:cubicBezTo>
                  <a:pt x="2901" y="1508"/>
                  <a:pt x="2806" y="1448"/>
                  <a:pt x="2712" y="1448"/>
                </a:cubicBezTo>
                <a:cubicBezTo>
                  <a:pt x="2606" y="1448"/>
                  <a:pt x="2500" y="1523"/>
                  <a:pt x="2508" y="1665"/>
                </a:cubicBezTo>
                <a:cubicBezTo>
                  <a:pt x="2555" y="2307"/>
                  <a:pt x="2634" y="2950"/>
                  <a:pt x="2696" y="3624"/>
                </a:cubicBezTo>
                <a:cubicBezTo>
                  <a:pt x="2571" y="2840"/>
                  <a:pt x="2445" y="2056"/>
                  <a:pt x="2289" y="1273"/>
                </a:cubicBezTo>
                <a:close/>
                <a:moveTo>
                  <a:pt x="3793" y="1335"/>
                </a:moveTo>
                <a:cubicBezTo>
                  <a:pt x="3825" y="2260"/>
                  <a:pt x="3872" y="3185"/>
                  <a:pt x="3888" y="4110"/>
                </a:cubicBezTo>
                <a:cubicBezTo>
                  <a:pt x="3793" y="3232"/>
                  <a:pt x="3699" y="2354"/>
                  <a:pt x="3605" y="1476"/>
                </a:cubicBezTo>
                <a:cubicBezTo>
                  <a:pt x="3605" y="1414"/>
                  <a:pt x="3574" y="1367"/>
                  <a:pt x="3543" y="1335"/>
                </a:cubicBezTo>
                <a:close/>
                <a:moveTo>
                  <a:pt x="4938" y="1288"/>
                </a:moveTo>
                <a:cubicBezTo>
                  <a:pt x="4938" y="1304"/>
                  <a:pt x="4922" y="1320"/>
                  <a:pt x="4922" y="1351"/>
                </a:cubicBezTo>
                <a:cubicBezTo>
                  <a:pt x="4969" y="2260"/>
                  <a:pt x="5047" y="3201"/>
                  <a:pt x="5094" y="4157"/>
                </a:cubicBezTo>
                <a:cubicBezTo>
                  <a:pt x="5000" y="3201"/>
                  <a:pt x="4906" y="2244"/>
                  <a:pt x="4812" y="1288"/>
                </a:cubicBezTo>
                <a:close/>
                <a:moveTo>
                  <a:pt x="4436" y="1320"/>
                </a:moveTo>
                <a:cubicBezTo>
                  <a:pt x="4483" y="2542"/>
                  <a:pt x="4593" y="3812"/>
                  <a:pt x="4577" y="5066"/>
                </a:cubicBezTo>
                <a:cubicBezTo>
                  <a:pt x="4436" y="3828"/>
                  <a:pt x="4295" y="2589"/>
                  <a:pt x="4138" y="1351"/>
                </a:cubicBezTo>
                <a:cubicBezTo>
                  <a:pt x="4232" y="1335"/>
                  <a:pt x="4326" y="1335"/>
                  <a:pt x="4436" y="1320"/>
                </a:cubicBezTo>
                <a:close/>
                <a:moveTo>
                  <a:pt x="2367" y="3922"/>
                </a:moveTo>
                <a:lnTo>
                  <a:pt x="2367" y="3922"/>
                </a:lnTo>
                <a:cubicBezTo>
                  <a:pt x="2414" y="4376"/>
                  <a:pt x="2477" y="4815"/>
                  <a:pt x="2524" y="5270"/>
                </a:cubicBezTo>
                <a:cubicBezTo>
                  <a:pt x="2555" y="5677"/>
                  <a:pt x="2555" y="6085"/>
                  <a:pt x="2555" y="6508"/>
                </a:cubicBezTo>
                <a:cubicBezTo>
                  <a:pt x="2524" y="6383"/>
                  <a:pt x="2508" y="6241"/>
                  <a:pt x="2493" y="6116"/>
                </a:cubicBezTo>
                <a:cubicBezTo>
                  <a:pt x="2445" y="5379"/>
                  <a:pt x="2398" y="4658"/>
                  <a:pt x="2367" y="3922"/>
                </a:cubicBezTo>
                <a:close/>
                <a:moveTo>
                  <a:pt x="6787" y="755"/>
                </a:moveTo>
                <a:lnTo>
                  <a:pt x="6787" y="755"/>
                </a:lnTo>
                <a:cubicBezTo>
                  <a:pt x="6364" y="1257"/>
                  <a:pt x="6333" y="1727"/>
                  <a:pt x="6333" y="2652"/>
                </a:cubicBezTo>
                <a:cubicBezTo>
                  <a:pt x="6317" y="4266"/>
                  <a:pt x="6301" y="5865"/>
                  <a:pt x="6286" y="7480"/>
                </a:cubicBezTo>
                <a:cubicBezTo>
                  <a:pt x="6270" y="7495"/>
                  <a:pt x="6270" y="7511"/>
                  <a:pt x="6270" y="7542"/>
                </a:cubicBezTo>
                <a:cubicBezTo>
                  <a:pt x="6270" y="7605"/>
                  <a:pt x="6270" y="7668"/>
                  <a:pt x="6270" y="7715"/>
                </a:cubicBezTo>
                <a:cubicBezTo>
                  <a:pt x="6239" y="7715"/>
                  <a:pt x="6207" y="7715"/>
                  <a:pt x="6160" y="7730"/>
                </a:cubicBezTo>
                <a:cubicBezTo>
                  <a:pt x="6004" y="7793"/>
                  <a:pt x="5831" y="7825"/>
                  <a:pt x="5643" y="7840"/>
                </a:cubicBezTo>
                <a:cubicBezTo>
                  <a:pt x="5612" y="7840"/>
                  <a:pt x="5565" y="7840"/>
                  <a:pt x="5518" y="7856"/>
                </a:cubicBezTo>
                <a:cubicBezTo>
                  <a:pt x="5392" y="7864"/>
                  <a:pt x="5263" y="7868"/>
                  <a:pt x="5134" y="7868"/>
                </a:cubicBezTo>
                <a:cubicBezTo>
                  <a:pt x="5004" y="7868"/>
                  <a:pt x="4875" y="7864"/>
                  <a:pt x="4750" y="7856"/>
                </a:cubicBezTo>
                <a:cubicBezTo>
                  <a:pt x="4700" y="7826"/>
                  <a:pt x="4644" y="7815"/>
                  <a:pt x="4590" y="7815"/>
                </a:cubicBezTo>
                <a:cubicBezTo>
                  <a:pt x="4558" y="7815"/>
                  <a:pt x="4528" y="7819"/>
                  <a:pt x="4499" y="7825"/>
                </a:cubicBezTo>
                <a:lnTo>
                  <a:pt x="4295" y="7825"/>
                </a:lnTo>
                <a:cubicBezTo>
                  <a:pt x="4295" y="7636"/>
                  <a:pt x="4311" y="7464"/>
                  <a:pt x="4326" y="7292"/>
                </a:cubicBezTo>
                <a:cubicBezTo>
                  <a:pt x="4326" y="7354"/>
                  <a:pt x="4326" y="7417"/>
                  <a:pt x="4342" y="7480"/>
                </a:cubicBezTo>
                <a:cubicBezTo>
                  <a:pt x="4350" y="7630"/>
                  <a:pt x="4479" y="7714"/>
                  <a:pt x="4605" y="7714"/>
                </a:cubicBezTo>
                <a:cubicBezTo>
                  <a:pt x="4715" y="7714"/>
                  <a:pt x="4822" y="7650"/>
                  <a:pt x="4844" y="7511"/>
                </a:cubicBezTo>
                <a:cubicBezTo>
                  <a:pt x="4844" y="7527"/>
                  <a:pt x="4844" y="7558"/>
                  <a:pt x="4859" y="7574"/>
                </a:cubicBezTo>
                <a:cubicBezTo>
                  <a:pt x="4868" y="7738"/>
                  <a:pt x="5001" y="7825"/>
                  <a:pt x="5135" y="7825"/>
                </a:cubicBezTo>
                <a:cubicBezTo>
                  <a:pt x="5256" y="7825"/>
                  <a:pt x="5378" y="7754"/>
                  <a:pt x="5408" y="7605"/>
                </a:cubicBezTo>
                <a:cubicBezTo>
                  <a:pt x="5408" y="7589"/>
                  <a:pt x="5408" y="7558"/>
                  <a:pt x="5408" y="7542"/>
                </a:cubicBezTo>
                <a:cubicBezTo>
                  <a:pt x="5424" y="7542"/>
                  <a:pt x="5424" y="7542"/>
                  <a:pt x="5424" y="7558"/>
                </a:cubicBezTo>
                <a:cubicBezTo>
                  <a:pt x="5436" y="7716"/>
                  <a:pt x="5561" y="7799"/>
                  <a:pt x="5682" y="7799"/>
                </a:cubicBezTo>
                <a:cubicBezTo>
                  <a:pt x="5717" y="7799"/>
                  <a:pt x="5752" y="7792"/>
                  <a:pt x="5784" y="7778"/>
                </a:cubicBezTo>
                <a:cubicBezTo>
                  <a:pt x="5813" y="7785"/>
                  <a:pt x="5843" y="7789"/>
                  <a:pt x="5873" y="7789"/>
                </a:cubicBezTo>
                <a:cubicBezTo>
                  <a:pt x="6024" y="7789"/>
                  <a:pt x="6176" y="7691"/>
                  <a:pt x="6176" y="7495"/>
                </a:cubicBezTo>
                <a:cubicBezTo>
                  <a:pt x="6145" y="5332"/>
                  <a:pt x="6098" y="3169"/>
                  <a:pt x="6113" y="1006"/>
                </a:cubicBezTo>
                <a:cubicBezTo>
                  <a:pt x="6113" y="912"/>
                  <a:pt x="6035" y="834"/>
                  <a:pt x="5957" y="802"/>
                </a:cubicBezTo>
                <a:cubicBezTo>
                  <a:pt x="6223" y="802"/>
                  <a:pt x="6505" y="787"/>
                  <a:pt x="6787" y="755"/>
                </a:cubicBezTo>
                <a:close/>
                <a:moveTo>
                  <a:pt x="3731" y="7558"/>
                </a:moveTo>
                <a:cubicBezTo>
                  <a:pt x="3746" y="7636"/>
                  <a:pt x="3746" y="7715"/>
                  <a:pt x="3762" y="7793"/>
                </a:cubicBezTo>
                <a:lnTo>
                  <a:pt x="3637" y="7793"/>
                </a:lnTo>
                <a:cubicBezTo>
                  <a:pt x="3608" y="7771"/>
                  <a:pt x="3568" y="7760"/>
                  <a:pt x="3528" y="7760"/>
                </a:cubicBezTo>
                <a:cubicBezTo>
                  <a:pt x="3482" y="7760"/>
                  <a:pt x="3435" y="7775"/>
                  <a:pt x="3402" y="7809"/>
                </a:cubicBezTo>
                <a:cubicBezTo>
                  <a:pt x="3292" y="7809"/>
                  <a:pt x="3167" y="7840"/>
                  <a:pt x="3041" y="7872"/>
                </a:cubicBezTo>
                <a:cubicBezTo>
                  <a:pt x="3029" y="7867"/>
                  <a:pt x="3015" y="7865"/>
                  <a:pt x="3001" y="7865"/>
                </a:cubicBezTo>
                <a:cubicBezTo>
                  <a:pt x="2962" y="7865"/>
                  <a:pt x="2919" y="7880"/>
                  <a:pt x="2884" y="7903"/>
                </a:cubicBezTo>
                <a:cubicBezTo>
                  <a:pt x="2869" y="7903"/>
                  <a:pt x="2853" y="7903"/>
                  <a:pt x="2822" y="7919"/>
                </a:cubicBezTo>
                <a:cubicBezTo>
                  <a:pt x="2837" y="7840"/>
                  <a:pt x="2837" y="7778"/>
                  <a:pt x="2853" y="7715"/>
                </a:cubicBezTo>
                <a:cubicBezTo>
                  <a:pt x="2897" y="7748"/>
                  <a:pt x="2953" y="7765"/>
                  <a:pt x="3008" y="7765"/>
                </a:cubicBezTo>
                <a:cubicBezTo>
                  <a:pt x="3110" y="7765"/>
                  <a:pt x="3209" y="7706"/>
                  <a:pt x="3229" y="7574"/>
                </a:cubicBezTo>
                <a:cubicBezTo>
                  <a:pt x="3274" y="7685"/>
                  <a:pt x="3371" y="7737"/>
                  <a:pt x="3470" y="7737"/>
                </a:cubicBezTo>
                <a:cubicBezTo>
                  <a:pt x="3579" y="7737"/>
                  <a:pt x="3690" y="7673"/>
                  <a:pt x="3731" y="7558"/>
                </a:cubicBezTo>
                <a:close/>
                <a:moveTo>
                  <a:pt x="5408" y="8420"/>
                </a:moveTo>
                <a:cubicBezTo>
                  <a:pt x="5424" y="8561"/>
                  <a:pt x="5455" y="8687"/>
                  <a:pt x="5486" y="8812"/>
                </a:cubicBezTo>
                <a:cubicBezTo>
                  <a:pt x="5377" y="8687"/>
                  <a:pt x="5283" y="8546"/>
                  <a:pt x="5173" y="8420"/>
                </a:cubicBezTo>
                <a:close/>
                <a:moveTo>
                  <a:pt x="4405" y="8357"/>
                </a:moveTo>
                <a:cubicBezTo>
                  <a:pt x="4436" y="8640"/>
                  <a:pt x="4452" y="8906"/>
                  <a:pt x="4452" y="9188"/>
                </a:cubicBezTo>
                <a:cubicBezTo>
                  <a:pt x="4389" y="8922"/>
                  <a:pt x="4373" y="8640"/>
                  <a:pt x="4358" y="8357"/>
                </a:cubicBezTo>
                <a:close/>
                <a:moveTo>
                  <a:pt x="3950" y="8342"/>
                </a:moveTo>
                <a:cubicBezTo>
                  <a:pt x="3935" y="8420"/>
                  <a:pt x="3935" y="8483"/>
                  <a:pt x="3935" y="8561"/>
                </a:cubicBezTo>
                <a:cubicBezTo>
                  <a:pt x="3919" y="8828"/>
                  <a:pt x="3872" y="9094"/>
                  <a:pt x="3825" y="9361"/>
                </a:cubicBezTo>
                <a:lnTo>
                  <a:pt x="3809" y="9361"/>
                </a:lnTo>
                <a:cubicBezTo>
                  <a:pt x="3762" y="9031"/>
                  <a:pt x="3731" y="8702"/>
                  <a:pt x="3715" y="8357"/>
                </a:cubicBezTo>
                <a:cubicBezTo>
                  <a:pt x="3793" y="8357"/>
                  <a:pt x="3872" y="8342"/>
                  <a:pt x="3950" y="8342"/>
                </a:cubicBezTo>
                <a:close/>
                <a:moveTo>
                  <a:pt x="4938" y="8969"/>
                </a:moveTo>
                <a:cubicBezTo>
                  <a:pt x="5063" y="9157"/>
                  <a:pt x="5204" y="9345"/>
                  <a:pt x="5345" y="9517"/>
                </a:cubicBezTo>
                <a:cubicBezTo>
                  <a:pt x="5204" y="9517"/>
                  <a:pt x="5079" y="9533"/>
                  <a:pt x="4938" y="9533"/>
                </a:cubicBezTo>
                <a:cubicBezTo>
                  <a:pt x="4938" y="9345"/>
                  <a:pt x="4938" y="9157"/>
                  <a:pt x="4938" y="8969"/>
                </a:cubicBezTo>
                <a:close/>
                <a:moveTo>
                  <a:pt x="6176" y="9267"/>
                </a:moveTo>
                <a:cubicBezTo>
                  <a:pt x="6270" y="9361"/>
                  <a:pt x="6364" y="9470"/>
                  <a:pt x="6458" y="9580"/>
                </a:cubicBezTo>
                <a:cubicBezTo>
                  <a:pt x="6395" y="9564"/>
                  <a:pt x="6333" y="9564"/>
                  <a:pt x="6270" y="9549"/>
                </a:cubicBezTo>
                <a:cubicBezTo>
                  <a:pt x="6239" y="9455"/>
                  <a:pt x="6207" y="9361"/>
                  <a:pt x="6176" y="9267"/>
                </a:cubicBezTo>
                <a:close/>
                <a:moveTo>
                  <a:pt x="2696" y="9643"/>
                </a:moveTo>
                <a:cubicBezTo>
                  <a:pt x="2696" y="9784"/>
                  <a:pt x="2712" y="9909"/>
                  <a:pt x="2712" y="10050"/>
                </a:cubicBezTo>
                <a:cubicBezTo>
                  <a:pt x="2681" y="10066"/>
                  <a:pt x="2665" y="10066"/>
                  <a:pt x="2634" y="10082"/>
                </a:cubicBezTo>
                <a:lnTo>
                  <a:pt x="2524" y="10082"/>
                </a:lnTo>
                <a:cubicBezTo>
                  <a:pt x="2587" y="9941"/>
                  <a:pt x="2649" y="9784"/>
                  <a:pt x="2696" y="9643"/>
                </a:cubicBezTo>
                <a:close/>
                <a:moveTo>
                  <a:pt x="6512" y="0"/>
                </a:moveTo>
                <a:cubicBezTo>
                  <a:pt x="5667" y="0"/>
                  <a:pt x="4808" y="74"/>
                  <a:pt x="3966" y="97"/>
                </a:cubicBezTo>
                <a:cubicBezTo>
                  <a:pt x="2712" y="128"/>
                  <a:pt x="1395" y="66"/>
                  <a:pt x="173" y="317"/>
                </a:cubicBezTo>
                <a:cubicBezTo>
                  <a:pt x="141" y="317"/>
                  <a:pt x="110" y="332"/>
                  <a:pt x="94" y="348"/>
                </a:cubicBezTo>
                <a:cubicBezTo>
                  <a:pt x="47" y="379"/>
                  <a:pt x="16" y="411"/>
                  <a:pt x="16" y="458"/>
                </a:cubicBezTo>
                <a:cubicBezTo>
                  <a:pt x="0" y="552"/>
                  <a:pt x="32" y="646"/>
                  <a:pt x="157" y="661"/>
                </a:cubicBezTo>
                <a:cubicBezTo>
                  <a:pt x="267" y="693"/>
                  <a:pt x="376" y="708"/>
                  <a:pt x="486" y="724"/>
                </a:cubicBezTo>
                <a:cubicBezTo>
                  <a:pt x="753" y="865"/>
                  <a:pt x="1050" y="1038"/>
                  <a:pt x="1160" y="1241"/>
                </a:cubicBezTo>
                <a:cubicBezTo>
                  <a:pt x="1254" y="1461"/>
                  <a:pt x="1207" y="1931"/>
                  <a:pt x="1223" y="2166"/>
                </a:cubicBezTo>
                <a:cubicBezTo>
                  <a:pt x="1270" y="2871"/>
                  <a:pt x="1333" y="3561"/>
                  <a:pt x="1380" y="4251"/>
                </a:cubicBezTo>
                <a:cubicBezTo>
                  <a:pt x="1442" y="5097"/>
                  <a:pt x="1301" y="6226"/>
                  <a:pt x="1568" y="7072"/>
                </a:cubicBezTo>
                <a:cubicBezTo>
                  <a:pt x="1536" y="7307"/>
                  <a:pt x="1536" y="7558"/>
                  <a:pt x="1583" y="7778"/>
                </a:cubicBezTo>
                <a:cubicBezTo>
                  <a:pt x="1568" y="7950"/>
                  <a:pt x="1552" y="8122"/>
                  <a:pt x="1521" y="8279"/>
                </a:cubicBezTo>
                <a:cubicBezTo>
                  <a:pt x="1333" y="8655"/>
                  <a:pt x="1145" y="9031"/>
                  <a:pt x="956" y="9392"/>
                </a:cubicBezTo>
                <a:cubicBezTo>
                  <a:pt x="815" y="9611"/>
                  <a:pt x="674" y="9831"/>
                  <a:pt x="549" y="10082"/>
                </a:cubicBezTo>
                <a:cubicBezTo>
                  <a:pt x="533" y="10129"/>
                  <a:pt x="533" y="10160"/>
                  <a:pt x="549" y="10207"/>
                </a:cubicBezTo>
                <a:cubicBezTo>
                  <a:pt x="486" y="10285"/>
                  <a:pt x="439" y="10379"/>
                  <a:pt x="392" y="10458"/>
                </a:cubicBezTo>
                <a:cubicBezTo>
                  <a:pt x="302" y="10593"/>
                  <a:pt x="443" y="10772"/>
                  <a:pt x="579" y="10772"/>
                </a:cubicBezTo>
                <a:cubicBezTo>
                  <a:pt x="585" y="10772"/>
                  <a:pt x="590" y="10772"/>
                  <a:pt x="596" y="10771"/>
                </a:cubicBezTo>
                <a:lnTo>
                  <a:pt x="627" y="10771"/>
                </a:lnTo>
                <a:cubicBezTo>
                  <a:pt x="690" y="10818"/>
                  <a:pt x="768" y="10865"/>
                  <a:pt x="878" y="10881"/>
                </a:cubicBezTo>
                <a:cubicBezTo>
                  <a:pt x="894" y="10889"/>
                  <a:pt x="913" y="10893"/>
                  <a:pt x="935" y="10893"/>
                </a:cubicBezTo>
                <a:cubicBezTo>
                  <a:pt x="956" y="10893"/>
                  <a:pt x="980" y="10889"/>
                  <a:pt x="1003" y="10881"/>
                </a:cubicBezTo>
                <a:cubicBezTo>
                  <a:pt x="1218" y="10939"/>
                  <a:pt x="1449" y="10961"/>
                  <a:pt x="1686" y="10961"/>
                </a:cubicBezTo>
                <a:cubicBezTo>
                  <a:pt x="2348" y="10961"/>
                  <a:pt x="3064" y="10790"/>
                  <a:pt x="3652" y="10756"/>
                </a:cubicBezTo>
                <a:cubicBezTo>
                  <a:pt x="3778" y="10740"/>
                  <a:pt x="3903" y="10740"/>
                  <a:pt x="4013" y="10724"/>
                </a:cubicBezTo>
                <a:cubicBezTo>
                  <a:pt x="4232" y="12981"/>
                  <a:pt x="4264" y="15380"/>
                  <a:pt x="4765" y="17605"/>
                </a:cubicBezTo>
                <a:cubicBezTo>
                  <a:pt x="4781" y="17887"/>
                  <a:pt x="4797" y="18185"/>
                  <a:pt x="4812" y="18467"/>
                </a:cubicBezTo>
                <a:cubicBezTo>
                  <a:pt x="4821" y="18614"/>
                  <a:pt x="4937" y="18685"/>
                  <a:pt x="5051" y="18685"/>
                </a:cubicBezTo>
                <a:cubicBezTo>
                  <a:pt x="5132" y="18685"/>
                  <a:pt x="5212" y="18649"/>
                  <a:pt x="5251" y="18577"/>
                </a:cubicBezTo>
                <a:cubicBezTo>
                  <a:pt x="5330" y="18546"/>
                  <a:pt x="5392" y="18467"/>
                  <a:pt x="5392" y="18373"/>
                </a:cubicBezTo>
                <a:cubicBezTo>
                  <a:pt x="5314" y="17668"/>
                  <a:pt x="5236" y="16978"/>
                  <a:pt x="5157" y="16289"/>
                </a:cubicBezTo>
                <a:cubicBezTo>
                  <a:pt x="5126" y="15583"/>
                  <a:pt x="5094" y="14862"/>
                  <a:pt x="5079" y="14157"/>
                </a:cubicBezTo>
                <a:cubicBezTo>
                  <a:pt x="5063" y="13091"/>
                  <a:pt x="5283" y="11727"/>
                  <a:pt x="5000" y="10662"/>
                </a:cubicBezTo>
                <a:cubicBezTo>
                  <a:pt x="5508" y="10627"/>
                  <a:pt x="6015" y="10602"/>
                  <a:pt x="6517" y="10602"/>
                </a:cubicBezTo>
                <a:cubicBezTo>
                  <a:pt x="6930" y="10602"/>
                  <a:pt x="7340" y="10619"/>
                  <a:pt x="7743" y="10662"/>
                </a:cubicBezTo>
                <a:cubicBezTo>
                  <a:pt x="7750" y="10662"/>
                  <a:pt x="7757" y="10662"/>
                  <a:pt x="7764" y="10662"/>
                </a:cubicBezTo>
                <a:cubicBezTo>
                  <a:pt x="7962" y="10662"/>
                  <a:pt x="8163" y="10451"/>
                  <a:pt x="8073" y="10270"/>
                </a:cubicBezTo>
                <a:cubicBezTo>
                  <a:pt x="8135" y="10223"/>
                  <a:pt x="8182" y="10144"/>
                  <a:pt x="8182" y="10035"/>
                </a:cubicBezTo>
                <a:cubicBezTo>
                  <a:pt x="8135" y="9533"/>
                  <a:pt x="7790" y="9078"/>
                  <a:pt x="7493" y="8718"/>
                </a:cubicBezTo>
                <a:cubicBezTo>
                  <a:pt x="7258" y="8420"/>
                  <a:pt x="7007" y="8122"/>
                  <a:pt x="6756" y="7840"/>
                </a:cubicBezTo>
                <a:lnTo>
                  <a:pt x="6787" y="4188"/>
                </a:lnTo>
                <a:cubicBezTo>
                  <a:pt x="6803" y="2950"/>
                  <a:pt x="6505" y="1461"/>
                  <a:pt x="7571" y="614"/>
                </a:cubicBezTo>
                <a:cubicBezTo>
                  <a:pt x="7618" y="567"/>
                  <a:pt x="7649" y="505"/>
                  <a:pt x="7649" y="442"/>
                </a:cubicBezTo>
                <a:cubicBezTo>
                  <a:pt x="7712" y="270"/>
                  <a:pt x="7665" y="66"/>
                  <a:pt x="7414" y="34"/>
                </a:cubicBezTo>
                <a:cubicBezTo>
                  <a:pt x="7116" y="10"/>
                  <a:pt x="6815" y="0"/>
                  <a:pt x="6512"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18;p48">
            <a:extLst>
              <a:ext uri="{FF2B5EF4-FFF2-40B4-BE49-F238E27FC236}">
                <a16:creationId xmlns:a16="http://schemas.microsoft.com/office/drawing/2014/main" id="{8A5E1311-A038-4264-9C2A-8784B4AC0665}"/>
              </a:ext>
            </a:extLst>
          </p:cNvPr>
          <p:cNvSpPr/>
          <p:nvPr/>
        </p:nvSpPr>
        <p:spPr>
          <a:xfrm>
            <a:off x="626859" y="4098259"/>
            <a:ext cx="213126" cy="536802"/>
          </a:xfrm>
          <a:custGeom>
            <a:avLst/>
            <a:gdLst/>
            <a:ahLst/>
            <a:cxnLst/>
            <a:rect l="l" t="t" r="r" b="b"/>
            <a:pathLst>
              <a:path w="8183" h="18686" extrusionOk="0">
                <a:moveTo>
                  <a:pt x="5016" y="818"/>
                </a:moveTo>
                <a:cubicBezTo>
                  <a:pt x="4812" y="826"/>
                  <a:pt x="4609" y="830"/>
                  <a:pt x="4405" y="830"/>
                </a:cubicBezTo>
                <a:cubicBezTo>
                  <a:pt x="4201" y="830"/>
                  <a:pt x="3997" y="826"/>
                  <a:pt x="3793" y="818"/>
                </a:cubicBezTo>
                <a:close/>
                <a:moveTo>
                  <a:pt x="1395" y="818"/>
                </a:moveTo>
                <a:cubicBezTo>
                  <a:pt x="1489" y="834"/>
                  <a:pt x="1583" y="834"/>
                  <a:pt x="1677" y="834"/>
                </a:cubicBezTo>
                <a:cubicBezTo>
                  <a:pt x="1646" y="881"/>
                  <a:pt x="1630" y="928"/>
                  <a:pt x="1630" y="991"/>
                </a:cubicBezTo>
                <a:cubicBezTo>
                  <a:pt x="1646" y="1085"/>
                  <a:pt x="1646" y="1179"/>
                  <a:pt x="1646" y="1273"/>
                </a:cubicBezTo>
                <a:cubicBezTo>
                  <a:pt x="1630" y="1288"/>
                  <a:pt x="1615" y="1304"/>
                  <a:pt x="1599" y="1335"/>
                </a:cubicBezTo>
                <a:cubicBezTo>
                  <a:pt x="1552" y="1116"/>
                  <a:pt x="1489" y="944"/>
                  <a:pt x="1395" y="818"/>
                </a:cubicBezTo>
                <a:close/>
                <a:moveTo>
                  <a:pt x="2289" y="1273"/>
                </a:moveTo>
                <a:lnTo>
                  <a:pt x="2289" y="1273"/>
                </a:lnTo>
                <a:cubicBezTo>
                  <a:pt x="2602" y="1304"/>
                  <a:pt x="2916" y="1320"/>
                  <a:pt x="3245" y="1335"/>
                </a:cubicBezTo>
                <a:cubicBezTo>
                  <a:pt x="3182" y="1367"/>
                  <a:pt x="3151" y="1429"/>
                  <a:pt x="3151" y="1523"/>
                </a:cubicBezTo>
                <a:cubicBezTo>
                  <a:pt x="3214" y="2386"/>
                  <a:pt x="3245" y="3248"/>
                  <a:pt x="3261" y="4110"/>
                </a:cubicBezTo>
                <a:cubicBezTo>
                  <a:pt x="3151" y="3279"/>
                  <a:pt x="3025" y="2448"/>
                  <a:pt x="2916" y="1633"/>
                </a:cubicBezTo>
                <a:cubicBezTo>
                  <a:pt x="2901" y="1508"/>
                  <a:pt x="2806" y="1448"/>
                  <a:pt x="2712" y="1448"/>
                </a:cubicBezTo>
                <a:cubicBezTo>
                  <a:pt x="2606" y="1448"/>
                  <a:pt x="2500" y="1523"/>
                  <a:pt x="2508" y="1665"/>
                </a:cubicBezTo>
                <a:cubicBezTo>
                  <a:pt x="2555" y="2307"/>
                  <a:pt x="2634" y="2950"/>
                  <a:pt x="2696" y="3624"/>
                </a:cubicBezTo>
                <a:cubicBezTo>
                  <a:pt x="2571" y="2840"/>
                  <a:pt x="2445" y="2056"/>
                  <a:pt x="2289" y="1273"/>
                </a:cubicBezTo>
                <a:close/>
                <a:moveTo>
                  <a:pt x="3793" y="1335"/>
                </a:moveTo>
                <a:cubicBezTo>
                  <a:pt x="3825" y="2260"/>
                  <a:pt x="3872" y="3185"/>
                  <a:pt x="3888" y="4110"/>
                </a:cubicBezTo>
                <a:cubicBezTo>
                  <a:pt x="3793" y="3232"/>
                  <a:pt x="3699" y="2354"/>
                  <a:pt x="3605" y="1476"/>
                </a:cubicBezTo>
                <a:cubicBezTo>
                  <a:pt x="3605" y="1414"/>
                  <a:pt x="3574" y="1367"/>
                  <a:pt x="3543" y="1335"/>
                </a:cubicBezTo>
                <a:close/>
                <a:moveTo>
                  <a:pt x="4938" y="1288"/>
                </a:moveTo>
                <a:cubicBezTo>
                  <a:pt x="4938" y="1304"/>
                  <a:pt x="4922" y="1320"/>
                  <a:pt x="4922" y="1351"/>
                </a:cubicBezTo>
                <a:cubicBezTo>
                  <a:pt x="4969" y="2260"/>
                  <a:pt x="5047" y="3201"/>
                  <a:pt x="5094" y="4157"/>
                </a:cubicBezTo>
                <a:cubicBezTo>
                  <a:pt x="5000" y="3201"/>
                  <a:pt x="4906" y="2244"/>
                  <a:pt x="4812" y="1288"/>
                </a:cubicBezTo>
                <a:close/>
                <a:moveTo>
                  <a:pt x="4436" y="1320"/>
                </a:moveTo>
                <a:cubicBezTo>
                  <a:pt x="4483" y="2542"/>
                  <a:pt x="4593" y="3812"/>
                  <a:pt x="4577" y="5066"/>
                </a:cubicBezTo>
                <a:cubicBezTo>
                  <a:pt x="4436" y="3828"/>
                  <a:pt x="4295" y="2589"/>
                  <a:pt x="4138" y="1351"/>
                </a:cubicBezTo>
                <a:cubicBezTo>
                  <a:pt x="4232" y="1335"/>
                  <a:pt x="4326" y="1335"/>
                  <a:pt x="4436" y="1320"/>
                </a:cubicBezTo>
                <a:close/>
                <a:moveTo>
                  <a:pt x="2367" y="3922"/>
                </a:moveTo>
                <a:lnTo>
                  <a:pt x="2367" y="3922"/>
                </a:lnTo>
                <a:cubicBezTo>
                  <a:pt x="2414" y="4376"/>
                  <a:pt x="2477" y="4815"/>
                  <a:pt x="2524" y="5270"/>
                </a:cubicBezTo>
                <a:cubicBezTo>
                  <a:pt x="2555" y="5677"/>
                  <a:pt x="2555" y="6085"/>
                  <a:pt x="2555" y="6508"/>
                </a:cubicBezTo>
                <a:cubicBezTo>
                  <a:pt x="2524" y="6383"/>
                  <a:pt x="2508" y="6241"/>
                  <a:pt x="2493" y="6116"/>
                </a:cubicBezTo>
                <a:cubicBezTo>
                  <a:pt x="2445" y="5379"/>
                  <a:pt x="2398" y="4658"/>
                  <a:pt x="2367" y="3922"/>
                </a:cubicBezTo>
                <a:close/>
                <a:moveTo>
                  <a:pt x="6787" y="755"/>
                </a:moveTo>
                <a:lnTo>
                  <a:pt x="6787" y="755"/>
                </a:lnTo>
                <a:cubicBezTo>
                  <a:pt x="6364" y="1257"/>
                  <a:pt x="6333" y="1727"/>
                  <a:pt x="6333" y="2652"/>
                </a:cubicBezTo>
                <a:cubicBezTo>
                  <a:pt x="6317" y="4266"/>
                  <a:pt x="6301" y="5865"/>
                  <a:pt x="6286" y="7480"/>
                </a:cubicBezTo>
                <a:cubicBezTo>
                  <a:pt x="6270" y="7495"/>
                  <a:pt x="6270" y="7511"/>
                  <a:pt x="6270" y="7542"/>
                </a:cubicBezTo>
                <a:cubicBezTo>
                  <a:pt x="6270" y="7605"/>
                  <a:pt x="6270" y="7668"/>
                  <a:pt x="6270" y="7715"/>
                </a:cubicBezTo>
                <a:cubicBezTo>
                  <a:pt x="6239" y="7715"/>
                  <a:pt x="6207" y="7715"/>
                  <a:pt x="6160" y="7730"/>
                </a:cubicBezTo>
                <a:cubicBezTo>
                  <a:pt x="6004" y="7793"/>
                  <a:pt x="5831" y="7825"/>
                  <a:pt x="5643" y="7840"/>
                </a:cubicBezTo>
                <a:cubicBezTo>
                  <a:pt x="5612" y="7840"/>
                  <a:pt x="5565" y="7840"/>
                  <a:pt x="5518" y="7856"/>
                </a:cubicBezTo>
                <a:cubicBezTo>
                  <a:pt x="5392" y="7864"/>
                  <a:pt x="5263" y="7868"/>
                  <a:pt x="5134" y="7868"/>
                </a:cubicBezTo>
                <a:cubicBezTo>
                  <a:pt x="5004" y="7868"/>
                  <a:pt x="4875" y="7864"/>
                  <a:pt x="4750" y="7856"/>
                </a:cubicBezTo>
                <a:cubicBezTo>
                  <a:pt x="4700" y="7826"/>
                  <a:pt x="4644" y="7815"/>
                  <a:pt x="4590" y="7815"/>
                </a:cubicBezTo>
                <a:cubicBezTo>
                  <a:pt x="4558" y="7815"/>
                  <a:pt x="4528" y="7819"/>
                  <a:pt x="4499" y="7825"/>
                </a:cubicBezTo>
                <a:lnTo>
                  <a:pt x="4295" y="7825"/>
                </a:lnTo>
                <a:cubicBezTo>
                  <a:pt x="4295" y="7636"/>
                  <a:pt x="4311" y="7464"/>
                  <a:pt x="4326" y="7292"/>
                </a:cubicBezTo>
                <a:cubicBezTo>
                  <a:pt x="4326" y="7354"/>
                  <a:pt x="4326" y="7417"/>
                  <a:pt x="4342" y="7480"/>
                </a:cubicBezTo>
                <a:cubicBezTo>
                  <a:pt x="4350" y="7630"/>
                  <a:pt x="4479" y="7714"/>
                  <a:pt x="4605" y="7714"/>
                </a:cubicBezTo>
                <a:cubicBezTo>
                  <a:pt x="4715" y="7714"/>
                  <a:pt x="4822" y="7650"/>
                  <a:pt x="4844" y="7511"/>
                </a:cubicBezTo>
                <a:cubicBezTo>
                  <a:pt x="4844" y="7527"/>
                  <a:pt x="4844" y="7558"/>
                  <a:pt x="4859" y="7574"/>
                </a:cubicBezTo>
                <a:cubicBezTo>
                  <a:pt x="4868" y="7738"/>
                  <a:pt x="5001" y="7825"/>
                  <a:pt x="5135" y="7825"/>
                </a:cubicBezTo>
                <a:cubicBezTo>
                  <a:pt x="5256" y="7825"/>
                  <a:pt x="5378" y="7754"/>
                  <a:pt x="5408" y="7605"/>
                </a:cubicBezTo>
                <a:cubicBezTo>
                  <a:pt x="5408" y="7589"/>
                  <a:pt x="5408" y="7558"/>
                  <a:pt x="5408" y="7542"/>
                </a:cubicBezTo>
                <a:cubicBezTo>
                  <a:pt x="5424" y="7542"/>
                  <a:pt x="5424" y="7542"/>
                  <a:pt x="5424" y="7558"/>
                </a:cubicBezTo>
                <a:cubicBezTo>
                  <a:pt x="5436" y="7716"/>
                  <a:pt x="5561" y="7799"/>
                  <a:pt x="5682" y="7799"/>
                </a:cubicBezTo>
                <a:cubicBezTo>
                  <a:pt x="5717" y="7799"/>
                  <a:pt x="5752" y="7792"/>
                  <a:pt x="5784" y="7778"/>
                </a:cubicBezTo>
                <a:cubicBezTo>
                  <a:pt x="5813" y="7785"/>
                  <a:pt x="5843" y="7789"/>
                  <a:pt x="5873" y="7789"/>
                </a:cubicBezTo>
                <a:cubicBezTo>
                  <a:pt x="6024" y="7789"/>
                  <a:pt x="6176" y="7691"/>
                  <a:pt x="6176" y="7495"/>
                </a:cubicBezTo>
                <a:cubicBezTo>
                  <a:pt x="6145" y="5332"/>
                  <a:pt x="6098" y="3169"/>
                  <a:pt x="6113" y="1006"/>
                </a:cubicBezTo>
                <a:cubicBezTo>
                  <a:pt x="6113" y="912"/>
                  <a:pt x="6035" y="834"/>
                  <a:pt x="5957" y="802"/>
                </a:cubicBezTo>
                <a:cubicBezTo>
                  <a:pt x="6223" y="802"/>
                  <a:pt x="6505" y="787"/>
                  <a:pt x="6787" y="755"/>
                </a:cubicBezTo>
                <a:close/>
                <a:moveTo>
                  <a:pt x="3731" y="7558"/>
                </a:moveTo>
                <a:cubicBezTo>
                  <a:pt x="3746" y="7636"/>
                  <a:pt x="3746" y="7715"/>
                  <a:pt x="3762" y="7793"/>
                </a:cubicBezTo>
                <a:lnTo>
                  <a:pt x="3637" y="7793"/>
                </a:lnTo>
                <a:cubicBezTo>
                  <a:pt x="3608" y="7771"/>
                  <a:pt x="3568" y="7760"/>
                  <a:pt x="3528" y="7760"/>
                </a:cubicBezTo>
                <a:cubicBezTo>
                  <a:pt x="3482" y="7760"/>
                  <a:pt x="3435" y="7775"/>
                  <a:pt x="3402" y="7809"/>
                </a:cubicBezTo>
                <a:cubicBezTo>
                  <a:pt x="3292" y="7809"/>
                  <a:pt x="3167" y="7840"/>
                  <a:pt x="3041" y="7872"/>
                </a:cubicBezTo>
                <a:cubicBezTo>
                  <a:pt x="3029" y="7867"/>
                  <a:pt x="3015" y="7865"/>
                  <a:pt x="3001" y="7865"/>
                </a:cubicBezTo>
                <a:cubicBezTo>
                  <a:pt x="2962" y="7865"/>
                  <a:pt x="2919" y="7880"/>
                  <a:pt x="2884" y="7903"/>
                </a:cubicBezTo>
                <a:cubicBezTo>
                  <a:pt x="2869" y="7903"/>
                  <a:pt x="2853" y="7903"/>
                  <a:pt x="2822" y="7919"/>
                </a:cubicBezTo>
                <a:cubicBezTo>
                  <a:pt x="2837" y="7840"/>
                  <a:pt x="2837" y="7778"/>
                  <a:pt x="2853" y="7715"/>
                </a:cubicBezTo>
                <a:cubicBezTo>
                  <a:pt x="2897" y="7748"/>
                  <a:pt x="2953" y="7765"/>
                  <a:pt x="3008" y="7765"/>
                </a:cubicBezTo>
                <a:cubicBezTo>
                  <a:pt x="3110" y="7765"/>
                  <a:pt x="3209" y="7706"/>
                  <a:pt x="3229" y="7574"/>
                </a:cubicBezTo>
                <a:cubicBezTo>
                  <a:pt x="3274" y="7685"/>
                  <a:pt x="3371" y="7737"/>
                  <a:pt x="3470" y="7737"/>
                </a:cubicBezTo>
                <a:cubicBezTo>
                  <a:pt x="3579" y="7737"/>
                  <a:pt x="3690" y="7673"/>
                  <a:pt x="3731" y="7558"/>
                </a:cubicBezTo>
                <a:close/>
                <a:moveTo>
                  <a:pt x="5408" y="8420"/>
                </a:moveTo>
                <a:cubicBezTo>
                  <a:pt x="5424" y="8561"/>
                  <a:pt x="5455" y="8687"/>
                  <a:pt x="5486" y="8812"/>
                </a:cubicBezTo>
                <a:cubicBezTo>
                  <a:pt x="5377" y="8687"/>
                  <a:pt x="5283" y="8546"/>
                  <a:pt x="5173" y="8420"/>
                </a:cubicBezTo>
                <a:close/>
                <a:moveTo>
                  <a:pt x="4405" y="8357"/>
                </a:moveTo>
                <a:cubicBezTo>
                  <a:pt x="4436" y="8640"/>
                  <a:pt x="4452" y="8906"/>
                  <a:pt x="4452" y="9188"/>
                </a:cubicBezTo>
                <a:cubicBezTo>
                  <a:pt x="4389" y="8922"/>
                  <a:pt x="4373" y="8640"/>
                  <a:pt x="4358" y="8357"/>
                </a:cubicBezTo>
                <a:close/>
                <a:moveTo>
                  <a:pt x="3950" y="8342"/>
                </a:moveTo>
                <a:cubicBezTo>
                  <a:pt x="3935" y="8420"/>
                  <a:pt x="3935" y="8483"/>
                  <a:pt x="3935" y="8561"/>
                </a:cubicBezTo>
                <a:cubicBezTo>
                  <a:pt x="3919" y="8828"/>
                  <a:pt x="3872" y="9094"/>
                  <a:pt x="3825" y="9361"/>
                </a:cubicBezTo>
                <a:lnTo>
                  <a:pt x="3809" y="9361"/>
                </a:lnTo>
                <a:cubicBezTo>
                  <a:pt x="3762" y="9031"/>
                  <a:pt x="3731" y="8702"/>
                  <a:pt x="3715" y="8357"/>
                </a:cubicBezTo>
                <a:cubicBezTo>
                  <a:pt x="3793" y="8357"/>
                  <a:pt x="3872" y="8342"/>
                  <a:pt x="3950" y="8342"/>
                </a:cubicBezTo>
                <a:close/>
                <a:moveTo>
                  <a:pt x="4938" y="8969"/>
                </a:moveTo>
                <a:cubicBezTo>
                  <a:pt x="5063" y="9157"/>
                  <a:pt x="5204" y="9345"/>
                  <a:pt x="5345" y="9517"/>
                </a:cubicBezTo>
                <a:cubicBezTo>
                  <a:pt x="5204" y="9517"/>
                  <a:pt x="5079" y="9533"/>
                  <a:pt x="4938" y="9533"/>
                </a:cubicBezTo>
                <a:cubicBezTo>
                  <a:pt x="4938" y="9345"/>
                  <a:pt x="4938" y="9157"/>
                  <a:pt x="4938" y="8969"/>
                </a:cubicBezTo>
                <a:close/>
                <a:moveTo>
                  <a:pt x="6176" y="9267"/>
                </a:moveTo>
                <a:cubicBezTo>
                  <a:pt x="6270" y="9361"/>
                  <a:pt x="6364" y="9470"/>
                  <a:pt x="6458" y="9580"/>
                </a:cubicBezTo>
                <a:cubicBezTo>
                  <a:pt x="6395" y="9564"/>
                  <a:pt x="6333" y="9564"/>
                  <a:pt x="6270" y="9549"/>
                </a:cubicBezTo>
                <a:cubicBezTo>
                  <a:pt x="6239" y="9455"/>
                  <a:pt x="6207" y="9361"/>
                  <a:pt x="6176" y="9267"/>
                </a:cubicBezTo>
                <a:close/>
                <a:moveTo>
                  <a:pt x="2696" y="9643"/>
                </a:moveTo>
                <a:cubicBezTo>
                  <a:pt x="2696" y="9784"/>
                  <a:pt x="2712" y="9909"/>
                  <a:pt x="2712" y="10050"/>
                </a:cubicBezTo>
                <a:cubicBezTo>
                  <a:pt x="2681" y="10066"/>
                  <a:pt x="2665" y="10066"/>
                  <a:pt x="2634" y="10082"/>
                </a:cubicBezTo>
                <a:lnTo>
                  <a:pt x="2524" y="10082"/>
                </a:lnTo>
                <a:cubicBezTo>
                  <a:pt x="2587" y="9941"/>
                  <a:pt x="2649" y="9784"/>
                  <a:pt x="2696" y="9643"/>
                </a:cubicBezTo>
                <a:close/>
                <a:moveTo>
                  <a:pt x="6512" y="0"/>
                </a:moveTo>
                <a:cubicBezTo>
                  <a:pt x="5667" y="0"/>
                  <a:pt x="4808" y="74"/>
                  <a:pt x="3966" y="97"/>
                </a:cubicBezTo>
                <a:cubicBezTo>
                  <a:pt x="2712" y="128"/>
                  <a:pt x="1395" y="66"/>
                  <a:pt x="173" y="317"/>
                </a:cubicBezTo>
                <a:cubicBezTo>
                  <a:pt x="141" y="317"/>
                  <a:pt x="110" y="332"/>
                  <a:pt x="94" y="348"/>
                </a:cubicBezTo>
                <a:cubicBezTo>
                  <a:pt x="47" y="379"/>
                  <a:pt x="16" y="411"/>
                  <a:pt x="16" y="458"/>
                </a:cubicBezTo>
                <a:cubicBezTo>
                  <a:pt x="0" y="552"/>
                  <a:pt x="32" y="646"/>
                  <a:pt x="157" y="661"/>
                </a:cubicBezTo>
                <a:cubicBezTo>
                  <a:pt x="267" y="693"/>
                  <a:pt x="376" y="708"/>
                  <a:pt x="486" y="724"/>
                </a:cubicBezTo>
                <a:cubicBezTo>
                  <a:pt x="753" y="865"/>
                  <a:pt x="1050" y="1038"/>
                  <a:pt x="1160" y="1241"/>
                </a:cubicBezTo>
                <a:cubicBezTo>
                  <a:pt x="1254" y="1461"/>
                  <a:pt x="1207" y="1931"/>
                  <a:pt x="1223" y="2166"/>
                </a:cubicBezTo>
                <a:cubicBezTo>
                  <a:pt x="1270" y="2871"/>
                  <a:pt x="1333" y="3561"/>
                  <a:pt x="1380" y="4251"/>
                </a:cubicBezTo>
                <a:cubicBezTo>
                  <a:pt x="1442" y="5097"/>
                  <a:pt x="1301" y="6226"/>
                  <a:pt x="1568" y="7072"/>
                </a:cubicBezTo>
                <a:cubicBezTo>
                  <a:pt x="1536" y="7307"/>
                  <a:pt x="1536" y="7558"/>
                  <a:pt x="1583" y="7778"/>
                </a:cubicBezTo>
                <a:cubicBezTo>
                  <a:pt x="1568" y="7950"/>
                  <a:pt x="1552" y="8122"/>
                  <a:pt x="1521" y="8279"/>
                </a:cubicBezTo>
                <a:cubicBezTo>
                  <a:pt x="1333" y="8655"/>
                  <a:pt x="1145" y="9031"/>
                  <a:pt x="956" y="9392"/>
                </a:cubicBezTo>
                <a:cubicBezTo>
                  <a:pt x="815" y="9611"/>
                  <a:pt x="674" y="9831"/>
                  <a:pt x="549" y="10082"/>
                </a:cubicBezTo>
                <a:cubicBezTo>
                  <a:pt x="533" y="10129"/>
                  <a:pt x="533" y="10160"/>
                  <a:pt x="549" y="10207"/>
                </a:cubicBezTo>
                <a:cubicBezTo>
                  <a:pt x="486" y="10285"/>
                  <a:pt x="439" y="10379"/>
                  <a:pt x="392" y="10458"/>
                </a:cubicBezTo>
                <a:cubicBezTo>
                  <a:pt x="302" y="10593"/>
                  <a:pt x="443" y="10772"/>
                  <a:pt x="579" y="10772"/>
                </a:cubicBezTo>
                <a:cubicBezTo>
                  <a:pt x="585" y="10772"/>
                  <a:pt x="590" y="10772"/>
                  <a:pt x="596" y="10771"/>
                </a:cubicBezTo>
                <a:lnTo>
                  <a:pt x="627" y="10771"/>
                </a:lnTo>
                <a:cubicBezTo>
                  <a:pt x="690" y="10818"/>
                  <a:pt x="768" y="10865"/>
                  <a:pt x="878" y="10881"/>
                </a:cubicBezTo>
                <a:cubicBezTo>
                  <a:pt x="894" y="10889"/>
                  <a:pt x="913" y="10893"/>
                  <a:pt x="935" y="10893"/>
                </a:cubicBezTo>
                <a:cubicBezTo>
                  <a:pt x="956" y="10893"/>
                  <a:pt x="980" y="10889"/>
                  <a:pt x="1003" y="10881"/>
                </a:cubicBezTo>
                <a:cubicBezTo>
                  <a:pt x="1218" y="10939"/>
                  <a:pt x="1449" y="10961"/>
                  <a:pt x="1686" y="10961"/>
                </a:cubicBezTo>
                <a:cubicBezTo>
                  <a:pt x="2348" y="10961"/>
                  <a:pt x="3064" y="10790"/>
                  <a:pt x="3652" y="10756"/>
                </a:cubicBezTo>
                <a:cubicBezTo>
                  <a:pt x="3778" y="10740"/>
                  <a:pt x="3903" y="10740"/>
                  <a:pt x="4013" y="10724"/>
                </a:cubicBezTo>
                <a:cubicBezTo>
                  <a:pt x="4232" y="12981"/>
                  <a:pt x="4264" y="15380"/>
                  <a:pt x="4765" y="17605"/>
                </a:cubicBezTo>
                <a:cubicBezTo>
                  <a:pt x="4781" y="17887"/>
                  <a:pt x="4797" y="18185"/>
                  <a:pt x="4812" y="18467"/>
                </a:cubicBezTo>
                <a:cubicBezTo>
                  <a:pt x="4821" y="18614"/>
                  <a:pt x="4937" y="18685"/>
                  <a:pt x="5051" y="18685"/>
                </a:cubicBezTo>
                <a:cubicBezTo>
                  <a:pt x="5132" y="18685"/>
                  <a:pt x="5212" y="18649"/>
                  <a:pt x="5251" y="18577"/>
                </a:cubicBezTo>
                <a:cubicBezTo>
                  <a:pt x="5330" y="18546"/>
                  <a:pt x="5392" y="18467"/>
                  <a:pt x="5392" y="18373"/>
                </a:cubicBezTo>
                <a:cubicBezTo>
                  <a:pt x="5314" y="17668"/>
                  <a:pt x="5236" y="16978"/>
                  <a:pt x="5157" y="16289"/>
                </a:cubicBezTo>
                <a:cubicBezTo>
                  <a:pt x="5126" y="15583"/>
                  <a:pt x="5094" y="14862"/>
                  <a:pt x="5079" y="14157"/>
                </a:cubicBezTo>
                <a:cubicBezTo>
                  <a:pt x="5063" y="13091"/>
                  <a:pt x="5283" y="11727"/>
                  <a:pt x="5000" y="10662"/>
                </a:cubicBezTo>
                <a:cubicBezTo>
                  <a:pt x="5508" y="10627"/>
                  <a:pt x="6015" y="10602"/>
                  <a:pt x="6517" y="10602"/>
                </a:cubicBezTo>
                <a:cubicBezTo>
                  <a:pt x="6930" y="10602"/>
                  <a:pt x="7340" y="10619"/>
                  <a:pt x="7743" y="10662"/>
                </a:cubicBezTo>
                <a:cubicBezTo>
                  <a:pt x="7750" y="10662"/>
                  <a:pt x="7757" y="10662"/>
                  <a:pt x="7764" y="10662"/>
                </a:cubicBezTo>
                <a:cubicBezTo>
                  <a:pt x="7962" y="10662"/>
                  <a:pt x="8163" y="10451"/>
                  <a:pt x="8073" y="10270"/>
                </a:cubicBezTo>
                <a:cubicBezTo>
                  <a:pt x="8135" y="10223"/>
                  <a:pt x="8182" y="10144"/>
                  <a:pt x="8182" y="10035"/>
                </a:cubicBezTo>
                <a:cubicBezTo>
                  <a:pt x="8135" y="9533"/>
                  <a:pt x="7790" y="9078"/>
                  <a:pt x="7493" y="8718"/>
                </a:cubicBezTo>
                <a:cubicBezTo>
                  <a:pt x="7258" y="8420"/>
                  <a:pt x="7007" y="8122"/>
                  <a:pt x="6756" y="7840"/>
                </a:cubicBezTo>
                <a:lnTo>
                  <a:pt x="6787" y="4188"/>
                </a:lnTo>
                <a:cubicBezTo>
                  <a:pt x="6803" y="2950"/>
                  <a:pt x="6505" y="1461"/>
                  <a:pt x="7571" y="614"/>
                </a:cubicBezTo>
                <a:cubicBezTo>
                  <a:pt x="7618" y="567"/>
                  <a:pt x="7649" y="505"/>
                  <a:pt x="7649" y="442"/>
                </a:cubicBezTo>
                <a:cubicBezTo>
                  <a:pt x="7712" y="270"/>
                  <a:pt x="7665" y="66"/>
                  <a:pt x="7414" y="34"/>
                </a:cubicBezTo>
                <a:cubicBezTo>
                  <a:pt x="7116" y="10"/>
                  <a:pt x="6815" y="0"/>
                  <a:pt x="6512"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2518;p58">
            <a:extLst>
              <a:ext uri="{FF2B5EF4-FFF2-40B4-BE49-F238E27FC236}">
                <a16:creationId xmlns:a16="http://schemas.microsoft.com/office/drawing/2014/main" id="{96F9D43D-5D64-4166-AAEA-7D549F763FA8}"/>
              </a:ext>
            </a:extLst>
          </p:cNvPr>
          <p:cNvGrpSpPr/>
          <p:nvPr/>
        </p:nvGrpSpPr>
        <p:grpSpPr>
          <a:xfrm>
            <a:off x="10681321" y="6519778"/>
            <a:ext cx="1921912" cy="326735"/>
            <a:chOff x="1816609" y="3851001"/>
            <a:chExt cx="1093674" cy="222193"/>
          </a:xfrm>
        </p:grpSpPr>
        <p:sp>
          <p:nvSpPr>
            <p:cNvPr id="16" name="Google Shape;2519;p58">
              <a:extLst>
                <a:ext uri="{FF2B5EF4-FFF2-40B4-BE49-F238E27FC236}">
                  <a16:creationId xmlns:a16="http://schemas.microsoft.com/office/drawing/2014/main" id="{05E66C14-D276-40BC-9566-8FA7ED14B8BC}"/>
                </a:ext>
              </a:extLst>
            </p:cNvPr>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20;p58">
              <a:extLst>
                <a:ext uri="{FF2B5EF4-FFF2-40B4-BE49-F238E27FC236}">
                  <a16:creationId xmlns:a16="http://schemas.microsoft.com/office/drawing/2014/main" id="{10D60B5E-4B93-47CF-A05A-76F6089EF089}"/>
                </a:ext>
              </a:extLst>
            </p:cNvPr>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21;p58">
              <a:extLst>
                <a:ext uri="{FF2B5EF4-FFF2-40B4-BE49-F238E27FC236}">
                  <a16:creationId xmlns:a16="http://schemas.microsoft.com/office/drawing/2014/main" id="{0CCFB582-64C3-4A51-8CFC-F74200E75169}"/>
                </a:ext>
              </a:extLst>
            </p:cNvPr>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22;p58">
              <a:extLst>
                <a:ext uri="{FF2B5EF4-FFF2-40B4-BE49-F238E27FC236}">
                  <a16:creationId xmlns:a16="http://schemas.microsoft.com/office/drawing/2014/main" id="{BC07FD5E-DE67-4A1E-8A77-E9195BE479CE}"/>
                </a:ext>
              </a:extLst>
            </p:cNvPr>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23;p58">
              <a:extLst>
                <a:ext uri="{FF2B5EF4-FFF2-40B4-BE49-F238E27FC236}">
                  <a16:creationId xmlns:a16="http://schemas.microsoft.com/office/drawing/2014/main" id="{09321E2F-0EE8-4A4C-9371-357A12EEBD35}"/>
                </a:ext>
              </a:extLst>
            </p:cNvPr>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4;p58">
              <a:extLst>
                <a:ext uri="{FF2B5EF4-FFF2-40B4-BE49-F238E27FC236}">
                  <a16:creationId xmlns:a16="http://schemas.microsoft.com/office/drawing/2014/main" id="{BCF9964F-C5BA-4D41-964E-BD86FA2A359E}"/>
                </a:ext>
              </a:extLst>
            </p:cNvPr>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25;p58">
              <a:extLst>
                <a:ext uri="{FF2B5EF4-FFF2-40B4-BE49-F238E27FC236}">
                  <a16:creationId xmlns:a16="http://schemas.microsoft.com/office/drawing/2014/main" id="{435CEDDE-5AA2-4C5E-A6C7-58096DB90EF2}"/>
                </a:ext>
              </a:extLst>
            </p:cNvPr>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26;p58">
              <a:extLst>
                <a:ext uri="{FF2B5EF4-FFF2-40B4-BE49-F238E27FC236}">
                  <a16:creationId xmlns:a16="http://schemas.microsoft.com/office/drawing/2014/main" id="{D152E66D-FDF0-4312-974F-C31EF44B8DF4}"/>
                </a:ext>
              </a:extLst>
            </p:cNvPr>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27;p58">
              <a:extLst>
                <a:ext uri="{FF2B5EF4-FFF2-40B4-BE49-F238E27FC236}">
                  <a16:creationId xmlns:a16="http://schemas.microsoft.com/office/drawing/2014/main" id="{B1A4D7BC-C641-424D-B74D-39F7BB788BB9}"/>
                </a:ext>
              </a:extLst>
            </p:cNvPr>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28;p58">
            <a:extLst>
              <a:ext uri="{FF2B5EF4-FFF2-40B4-BE49-F238E27FC236}">
                <a16:creationId xmlns:a16="http://schemas.microsoft.com/office/drawing/2014/main" id="{A10807F3-ECF6-4692-92DA-A5C46B9CEADF}"/>
              </a:ext>
            </a:extLst>
          </p:cNvPr>
          <p:cNvGrpSpPr/>
          <p:nvPr/>
        </p:nvGrpSpPr>
        <p:grpSpPr>
          <a:xfrm>
            <a:off x="-1023613" y="6366198"/>
            <a:ext cx="1745583" cy="230173"/>
            <a:chOff x="1394800" y="3522000"/>
            <a:chExt cx="1048650" cy="138275"/>
          </a:xfrm>
          <a:solidFill>
            <a:srgbClr val="FFFF00"/>
          </a:solidFill>
        </p:grpSpPr>
        <p:sp>
          <p:nvSpPr>
            <p:cNvPr id="26" name="Google Shape;2529;p58">
              <a:extLst>
                <a:ext uri="{FF2B5EF4-FFF2-40B4-BE49-F238E27FC236}">
                  <a16:creationId xmlns:a16="http://schemas.microsoft.com/office/drawing/2014/main" id="{66894EE5-E52A-4D72-9948-CD5264CA44D7}"/>
                </a:ext>
              </a:extLst>
            </p:cNvPr>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grp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30;p58">
              <a:extLst>
                <a:ext uri="{FF2B5EF4-FFF2-40B4-BE49-F238E27FC236}">
                  <a16:creationId xmlns:a16="http://schemas.microsoft.com/office/drawing/2014/main" id="{F846BA1B-4798-4F5D-8612-FFEC45CD858D}"/>
                </a:ext>
              </a:extLst>
            </p:cNvPr>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grp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31;p58">
              <a:extLst>
                <a:ext uri="{FF2B5EF4-FFF2-40B4-BE49-F238E27FC236}">
                  <a16:creationId xmlns:a16="http://schemas.microsoft.com/office/drawing/2014/main" id="{569A2018-F154-40F2-A338-7F51908ACBAC}"/>
                </a:ext>
              </a:extLst>
            </p:cNvPr>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grp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32;p58">
              <a:extLst>
                <a:ext uri="{FF2B5EF4-FFF2-40B4-BE49-F238E27FC236}">
                  <a16:creationId xmlns:a16="http://schemas.microsoft.com/office/drawing/2014/main" id="{E3B7457E-DBBA-4A37-859D-F6009371D702}"/>
                </a:ext>
              </a:extLst>
            </p:cNvPr>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grp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33;p58">
              <a:extLst>
                <a:ext uri="{FF2B5EF4-FFF2-40B4-BE49-F238E27FC236}">
                  <a16:creationId xmlns:a16="http://schemas.microsoft.com/office/drawing/2014/main" id="{A3A289F5-974B-4125-9152-D3AF037D417A}"/>
                </a:ext>
              </a:extLst>
            </p:cNvPr>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grp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34;p58">
              <a:extLst>
                <a:ext uri="{FF2B5EF4-FFF2-40B4-BE49-F238E27FC236}">
                  <a16:creationId xmlns:a16="http://schemas.microsoft.com/office/drawing/2014/main" id="{6B5DF667-DA07-418C-ABB8-F00AA4A754A6}"/>
                </a:ext>
              </a:extLst>
            </p:cNvPr>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grp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35;p58">
              <a:extLst>
                <a:ext uri="{FF2B5EF4-FFF2-40B4-BE49-F238E27FC236}">
                  <a16:creationId xmlns:a16="http://schemas.microsoft.com/office/drawing/2014/main" id="{F1C5BC74-0777-479C-B1E2-DC8BB5CCFE31}"/>
                </a:ext>
              </a:extLst>
            </p:cNvPr>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grp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36;p58">
              <a:extLst>
                <a:ext uri="{FF2B5EF4-FFF2-40B4-BE49-F238E27FC236}">
                  <a16:creationId xmlns:a16="http://schemas.microsoft.com/office/drawing/2014/main" id="{1B47FBE9-63CE-4BFF-A477-F46C6AE6AE1C}"/>
                </a:ext>
              </a:extLst>
            </p:cNvPr>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grp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37;p58">
              <a:extLst>
                <a:ext uri="{FF2B5EF4-FFF2-40B4-BE49-F238E27FC236}">
                  <a16:creationId xmlns:a16="http://schemas.microsoft.com/office/drawing/2014/main" id="{C814BED9-C473-4651-B204-536872D9E251}"/>
                </a:ext>
              </a:extLst>
            </p:cNvPr>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grp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753379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ircle(in)">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heel(1)">
                                      <p:cBhvr>
                                        <p:cTn id="12" dur="2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 calcmode="lin" valueType="num">
                                      <p:cBhvr additive="base">
                                        <p:cTn id="22"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nstituto de Lideres Cristianos - Inicio | Facebook">
            <a:extLst>
              <a:ext uri="{FF2B5EF4-FFF2-40B4-BE49-F238E27FC236}">
                <a16:creationId xmlns:a16="http://schemas.microsoft.com/office/drawing/2014/main" id="{2D51557C-B166-424B-B96C-37EEEC1485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27" b="12021"/>
          <a:stretch/>
        </p:blipFill>
        <p:spPr bwMode="auto">
          <a:xfrm>
            <a:off x="0" y="1"/>
            <a:ext cx="2381577" cy="103163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B254E4-E1BE-4A3C-B49B-81CACD62FA87}"/>
              </a:ext>
            </a:extLst>
          </p:cNvPr>
          <p:cNvSpPr txBox="1"/>
          <p:nvPr/>
        </p:nvSpPr>
        <p:spPr>
          <a:xfrm>
            <a:off x="2377860" y="0"/>
            <a:ext cx="9810422" cy="684803"/>
          </a:xfrm>
          <a:prstGeom prst="rect">
            <a:avLst/>
          </a:prstGeom>
          <a:solidFill>
            <a:schemeClr val="accent6">
              <a:lumMod val="40000"/>
              <a:lumOff val="60000"/>
            </a:schemeClr>
          </a:solid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s-MX"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Print" panose="02000600000000000000" pitchFamily="2" charset="0"/>
                <a:cs typeface="Calibri" panose="020F0502020204030204" pitchFamily="34" charset="0"/>
              </a:rPr>
              <a:t>Paradigmas de los adjetivos de la 1ª y 2ª declinación </a:t>
            </a:r>
            <a:endParaRPr kumimoji="0" lang="el-GR"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Print" panose="02000600000000000000" pitchFamily="2" charset="0"/>
              <a:cs typeface="Calibri" panose="020F0502020204030204" pitchFamily="34" charset="0"/>
            </a:endParaRPr>
          </a:p>
        </p:txBody>
      </p:sp>
      <p:sp>
        <p:nvSpPr>
          <p:cNvPr id="1165" name="AutoShape 168">
            <a:extLst>
              <a:ext uri="{FF2B5EF4-FFF2-40B4-BE49-F238E27FC236}">
                <a16:creationId xmlns:a16="http://schemas.microsoft.com/office/drawing/2014/main" id="{4A4A3EC1-40F0-4423-91DD-9FDE2E77AAAD}"/>
              </a:ext>
            </a:extLst>
          </p:cNvPr>
          <p:cNvSpPr>
            <a:spLocks noChangeAspect="1" noChangeArrowheads="1" noTextEdit="1"/>
          </p:cNvSpPr>
          <p:nvPr/>
        </p:nvSpPr>
        <p:spPr bwMode="auto">
          <a:xfrm>
            <a:off x="1673225" y="2412166"/>
            <a:ext cx="884555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66" name="Rectangle 170">
            <a:extLst>
              <a:ext uri="{FF2B5EF4-FFF2-40B4-BE49-F238E27FC236}">
                <a16:creationId xmlns:a16="http://schemas.microsoft.com/office/drawing/2014/main" id="{EE7384FF-1A8F-4B5F-89DB-670D950F4EB3}"/>
              </a:ext>
            </a:extLst>
          </p:cNvPr>
          <p:cNvSpPr>
            <a:spLocks noChangeArrowheads="1"/>
          </p:cNvSpPr>
          <p:nvPr/>
        </p:nvSpPr>
        <p:spPr bwMode="auto">
          <a:xfrm>
            <a:off x="1681163" y="2791579"/>
            <a:ext cx="1279525" cy="714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195" name="Picture 171">
            <a:extLst>
              <a:ext uri="{FF2B5EF4-FFF2-40B4-BE49-F238E27FC236}">
                <a16:creationId xmlns:a16="http://schemas.microsoft.com/office/drawing/2014/main" id="{7D04F6A0-C860-4E6A-9BCC-9497F444C9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163" y="2793166"/>
            <a:ext cx="12795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 name="Rectangle 172">
            <a:extLst>
              <a:ext uri="{FF2B5EF4-FFF2-40B4-BE49-F238E27FC236}">
                <a16:creationId xmlns:a16="http://schemas.microsoft.com/office/drawing/2014/main" id="{3FDADCF5-8E00-4DFD-A048-3E54FA2F627B}"/>
              </a:ext>
            </a:extLst>
          </p:cNvPr>
          <p:cNvSpPr>
            <a:spLocks noChangeArrowheads="1"/>
          </p:cNvSpPr>
          <p:nvPr/>
        </p:nvSpPr>
        <p:spPr bwMode="auto">
          <a:xfrm>
            <a:off x="1681163" y="2791579"/>
            <a:ext cx="1279525" cy="714375"/>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168" name="Rectangle 173">
            <a:extLst>
              <a:ext uri="{FF2B5EF4-FFF2-40B4-BE49-F238E27FC236}">
                <a16:creationId xmlns:a16="http://schemas.microsoft.com/office/drawing/2014/main" id="{F01982FC-AD6E-4F68-AD71-F20160F1CA77}"/>
              </a:ext>
            </a:extLst>
          </p:cNvPr>
          <p:cNvSpPr>
            <a:spLocks noChangeArrowheads="1"/>
          </p:cNvSpPr>
          <p:nvPr/>
        </p:nvSpPr>
        <p:spPr bwMode="auto">
          <a:xfrm>
            <a:off x="2960688" y="2791579"/>
            <a:ext cx="1316038" cy="714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198" name="Picture 174">
            <a:extLst>
              <a:ext uri="{FF2B5EF4-FFF2-40B4-BE49-F238E27FC236}">
                <a16:creationId xmlns:a16="http://schemas.microsoft.com/office/drawing/2014/main" id="{16E6EF7F-EC3F-4FAB-BC8D-906CF27BBF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0688" y="2793166"/>
            <a:ext cx="131603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9" name="Rectangle 175">
            <a:extLst>
              <a:ext uri="{FF2B5EF4-FFF2-40B4-BE49-F238E27FC236}">
                <a16:creationId xmlns:a16="http://schemas.microsoft.com/office/drawing/2014/main" id="{CA4F5FE9-7359-4DC7-9D66-9EB113AFAA26}"/>
              </a:ext>
            </a:extLst>
          </p:cNvPr>
          <p:cNvSpPr>
            <a:spLocks noChangeArrowheads="1"/>
          </p:cNvSpPr>
          <p:nvPr/>
        </p:nvSpPr>
        <p:spPr bwMode="auto">
          <a:xfrm>
            <a:off x="2960688" y="2791579"/>
            <a:ext cx="1316038" cy="714375"/>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170" name="Rectangle 176">
            <a:extLst>
              <a:ext uri="{FF2B5EF4-FFF2-40B4-BE49-F238E27FC236}">
                <a16:creationId xmlns:a16="http://schemas.microsoft.com/office/drawing/2014/main" id="{391CD54D-4427-487C-8028-C3F23A9EAEFC}"/>
              </a:ext>
            </a:extLst>
          </p:cNvPr>
          <p:cNvSpPr>
            <a:spLocks noChangeArrowheads="1"/>
          </p:cNvSpPr>
          <p:nvPr/>
        </p:nvSpPr>
        <p:spPr bwMode="auto">
          <a:xfrm>
            <a:off x="4275138" y="2791579"/>
            <a:ext cx="1250950" cy="714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01" name="Picture 177">
            <a:extLst>
              <a:ext uri="{FF2B5EF4-FFF2-40B4-BE49-F238E27FC236}">
                <a16:creationId xmlns:a16="http://schemas.microsoft.com/office/drawing/2014/main" id="{395039B1-DFED-4506-8897-0B4080B7AE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6725" y="2793166"/>
            <a:ext cx="124936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1" name="Rectangle 178">
            <a:extLst>
              <a:ext uri="{FF2B5EF4-FFF2-40B4-BE49-F238E27FC236}">
                <a16:creationId xmlns:a16="http://schemas.microsoft.com/office/drawing/2014/main" id="{27C30F9C-EE2C-492B-91D1-D0BECC11827F}"/>
              </a:ext>
            </a:extLst>
          </p:cNvPr>
          <p:cNvSpPr>
            <a:spLocks noChangeArrowheads="1"/>
          </p:cNvSpPr>
          <p:nvPr/>
        </p:nvSpPr>
        <p:spPr bwMode="auto">
          <a:xfrm>
            <a:off x="4275138" y="2791579"/>
            <a:ext cx="1250950" cy="714375"/>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172" name="Rectangle 179">
            <a:extLst>
              <a:ext uri="{FF2B5EF4-FFF2-40B4-BE49-F238E27FC236}">
                <a16:creationId xmlns:a16="http://schemas.microsoft.com/office/drawing/2014/main" id="{E8FCFF86-FDEA-4CD4-865F-BCAF2F12769B}"/>
              </a:ext>
            </a:extLst>
          </p:cNvPr>
          <p:cNvSpPr>
            <a:spLocks noChangeArrowheads="1"/>
          </p:cNvSpPr>
          <p:nvPr/>
        </p:nvSpPr>
        <p:spPr bwMode="auto">
          <a:xfrm>
            <a:off x="5526088" y="2791579"/>
            <a:ext cx="1125538" cy="714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04" name="Picture 180">
            <a:extLst>
              <a:ext uri="{FF2B5EF4-FFF2-40B4-BE49-F238E27FC236}">
                <a16:creationId xmlns:a16="http://schemas.microsoft.com/office/drawing/2014/main" id="{8C9A72C4-3BED-4080-90B3-598C9D1264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6088" y="2793166"/>
            <a:ext cx="112553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3" name="Rectangle 181">
            <a:extLst>
              <a:ext uri="{FF2B5EF4-FFF2-40B4-BE49-F238E27FC236}">
                <a16:creationId xmlns:a16="http://schemas.microsoft.com/office/drawing/2014/main" id="{5FC7FA8F-2023-4489-ABBD-136FF24660D3}"/>
              </a:ext>
            </a:extLst>
          </p:cNvPr>
          <p:cNvSpPr>
            <a:spLocks noChangeArrowheads="1"/>
          </p:cNvSpPr>
          <p:nvPr/>
        </p:nvSpPr>
        <p:spPr bwMode="auto">
          <a:xfrm>
            <a:off x="5526088" y="2791579"/>
            <a:ext cx="1125538" cy="714375"/>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174" name="Rectangle 182">
            <a:extLst>
              <a:ext uri="{FF2B5EF4-FFF2-40B4-BE49-F238E27FC236}">
                <a16:creationId xmlns:a16="http://schemas.microsoft.com/office/drawing/2014/main" id="{9E501E67-886D-4F18-B2F3-88AE7A0579C4}"/>
              </a:ext>
            </a:extLst>
          </p:cNvPr>
          <p:cNvSpPr>
            <a:spLocks noChangeArrowheads="1"/>
          </p:cNvSpPr>
          <p:nvPr/>
        </p:nvSpPr>
        <p:spPr bwMode="auto">
          <a:xfrm>
            <a:off x="6651625" y="2791579"/>
            <a:ext cx="1327150" cy="714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07" name="Picture 183">
            <a:extLst>
              <a:ext uri="{FF2B5EF4-FFF2-40B4-BE49-F238E27FC236}">
                <a16:creationId xmlns:a16="http://schemas.microsoft.com/office/drawing/2014/main" id="{1C505820-25EE-4519-B04D-795FF54D02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1625" y="2793166"/>
            <a:ext cx="132715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5" name="Rectangle 184">
            <a:extLst>
              <a:ext uri="{FF2B5EF4-FFF2-40B4-BE49-F238E27FC236}">
                <a16:creationId xmlns:a16="http://schemas.microsoft.com/office/drawing/2014/main" id="{28DB0ACF-6AFE-4846-B9E6-D66B86934FCC}"/>
              </a:ext>
            </a:extLst>
          </p:cNvPr>
          <p:cNvSpPr>
            <a:spLocks noChangeArrowheads="1"/>
          </p:cNvSpPr>
          <p:nvPr/>
        </p:nvSpPr>
        <p:spPr bwMode="auto">
          <a:xfrm>
            <a:off x="6651625" y="2791579"/>
            <a:ext cx="1327150" cy="714375"/>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176" name="Rectangle 185">
            <a:extLst>
              <a:ext uri="{FF2B5EF4-FFF2-40B4-BE49-F238E27FC236}">
                <a16:creationId xmlns:a16="http://schemas.microsoft.com/office/drawing/2014/main" id="{DB49D739-AB1C-4576-B6FC-D42398361478}"/>
              </a:ext>
            </a:extLst>
          </p:cNvPr>
          <p:cNvSpPr>
            <a:spLocks noChangeArrowheads="1"/>
          </p:cNvSpPr>
          <p:nvPr/>
        </p:nvSpPr>
        <p:spPr bwMode="auto">
          <a:xfrm>
            <a:off x="7977188" y="2791579"/>
            <a:ext cx="1273175" cy="714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10" name="Picture 186">
            <a:extLst>
              <a:ext uri="{FF2B5EF4-FFF2-40B4-BE49-F238E27FC236}">
                <a16:creationId xmlns:a16="http://schemas.microsoft.com/office/drawing/2014/main" id="{802645D6-E042-43BA-B5C0-F22738455D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78775" y="2793166"/>
            <a:ext cx="12715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 name="Rectangle 187">
            <a:extLst>
              <a:ext uri="{FF2B5EF4-FFF2-40B4-BE49-F238E27FC236}">
                <a16:creationId xmlns:a16="http://schemas.microsoft.com/office/drawing/2014/main" id="{2036DA87-0CDA-4343-B773-9F40A7104CFB}"/>
              </a:ext>
            </a:extLst>
          </p:cNvPr>
          <p:cNvSpPr>
            <a:spLocks noChangeArrowheads="1"/>
          </p:cNvSpPr>
          <p:nvPr/>
        </p:nvSpPr>
        <p:spPr bwMode="auto">
          <a:xfrm>
            <a:off x="7977188" y="2791579"/>
            <a:ext cx="1273175" cy="714375"/>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178" name="Rectangle 188">
            <a:extLst>
              <a:ext uri="{FF2B5EF4-FFF2-40B4-BE49-F238E27FC236}">
                <a16:creationId xmlns:a16="http://schemas.microsoft.com/office/drawing/2014/main" id="{76F4AEA2-F29E-4761-8D17-AA6A391602B2}"/>
              </a:ext>
            </a:extLst>
          </p:cNvPr>
          <p:cNvSpPr>
            <a:spLocks noChangeArrowheads="1"/>
          </p:cNvSpPr>
          <p:nvPr/>
        </p:nvSpPr>
        <p:spPr bwMode="auto">
          <a:xfrm>
            <a:off x="9250363" y="2791579"/>
            <a:ext cx="1249363" cy="714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13" name="Picture 189">
            <a:extLst>
              <a:ext uri="{FF2B5EF4-FFF2-40B4-BE49-F238E27FC236}">
                <a16:creationId xmlns:a16="http://schemas.microsoft.com/office/drawing/2014/main" id="{256A5303-43FF-4BFC-8201-2F0B077426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50363" y="2793166"/>
            <a:ext cx="124936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9" name="Rectangle 190">
            <a:extLst>
              <a:ext uri="{FF2B5EF4-FFF2-40B4-BE49-F238E27FC236}">
                <a16:creationId xmlns:a16="http://schemas.microsoft.com/office/drawing/2014/main" id="{D3BD16CB-9582-4AE9-AAE4-046D367F2F7E}"/>
              </a:ext>
            </a:extLst>
          </p:cNvPr>
          <p:cNvSpPr>
            <a:spLocks noChangeArrowheads="1"/>
          </p:cNvSpPr>
          <p:nvPr/>
        </p:nvSpPr>
        <p:spPr bwMode="auto">
          <a:xfrm>
            <a:off x="9250363" y="2791579"/>
            <a:ext cx="1249363" cy="714375"/>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180" name="Rectangle 191">
            <a:extLst>
              <a:ext uri="{FF2B5EF4-FFF2-40B4-BE49-F238E27FC236}">
                <a16:creationId xmlns:a16="http://schemas.microsoft.com/office/drawing/2014/main" id="{4E25D0B1-3272-4162-906C-E25B8BEA99F7}"/>
              </a:ext>
            </a:extLst>
          </p:cNvPr>
          <p:cNvSpPr>
            <a:spLocks noChangeArrowheads="1"/>
          </p:cNvSpPr>
          <p:nvPr/>
        </p:nvSpPr>
        <p:spPr bwMode="auto">
          <a:xfrm>
            <a:off x="1681163" y="3885366"/>
            <a:ext cx="1279525" cy="3825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16" name="Picture 192">
            <a:extLst>
              <a:ext uri="{FF2B5EF4-FFF2-40B4-BE49-F238E27FC236}">
                <a16:creationId xmlns:a16="http://schemas.microsoft.com/office/drawing/2014/main" id="{05E54A74-7B28-43F9-B092-462C09A393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81163" y="3886954"/>
            <a:ext cx="1279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1" name="Rectangle 193">
            <a:extLst>
              <a:ext uri="{FF2B5EF4-FFF2-40B4-BE49-F238E27FC236}">
                <a16:creationId xmlns:a16="http://schemas.microsoft.com/office/drawing/2014/main" id="{9E037455-D48C-4A2E-9EBB-7ABFC078546F}"/>
              </a:ext>
            </a:extLst>
          </p:cNvPr>
          <p:cNvSpPr>
            <a:spLocks noChangeArrowheads="1"/>
          </p:cNvSpPr>
          <p:nvPr/>
        </p:nvSpPr>
        <p:spPr bwMode="auto">
          <a:xfrm>
            <a:off x="1681163" y="3885366"/>
            <a:ext cx="1279525" cy="382588"/>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182" name="Rectangle 194">
            <a:extLst>
              <a:ext uri="{FF2B5EF4-FFF2-40B4-BE49-F238E27FC236}">
                <a16:creationId xmlns:a16="http://schemas.microsoft.com/office/drawing/2014/main" id="{50B7435A-306A-4F89-92A7-258CEAAB2324}"/>
              </a:ext>
            </a:extLst>
          </p:cNvPr>
          <p:cNvSpPr>
            <a:spLocks noChangeArrowheads="1"/>
          </p:cNvSpPr>
          <p:nvPr/>
        </p:nvSpPr>
        <p:spPr bwMode="auto">
          <a:xfrm>
            <a:off x="2960688" y="3885366"/>
            <a:ext cx="1316038" cy="3825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19" name="Picture 195">
            <a:extLst>
              <a:ext uri="{FF2B5EF4-FFF2-40B4-BE49-F238E27FC236}">
                <a16:creationId xmlns:a16="http://schemas.microsoft.com/office/drawing/2014/main" id="{D26FA2CD-2EB2-4E4B-9E47-D1842B0E029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60688" y="3886954"/>
            <a:ext cx="13160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3" name="Rectangle 196">
            <a:extLst>
              <a:ext uri="{FF2B5EF4-FFF2-40B4-BE49-F238E27FC236}">
                <a16:creationId xmlns:a16="http://schemas.microsoft.com/office/drawing/2014/main" id="{C092DF9F-17BA-42D3-A029-0520FA1F0F67}"/>
              </a:ext>
            </a:extLst>
          </p:cNvPr>
          <p:cNvSpPr>
            <a:spLocks noChangeArrowheads="1"/>
          </p:cNvSpPr>
          <p:nvPr/>
        </p:nvSpPr>
        <p:spPr bwMode="auto">
          <a:xfrm>
            <a:off x="2960688" y="3885366"/>
            <a:ext cx="1316038" cy="382588"/>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184" name="Rectangle 197">
            <a:extLst>
              <a:ext uri="{FF2B5EF4-FFF2-40B4-BE49-F238E27FC236}">
                <a16:creationId xmlns:a16="http://schemas.microsoft.com/office/drawing/2014/main" id="{B5B7D4B3-6195-449C-9E2E-3029283B0CD9}"/>
              </a:ext>
            </a:extLst>
          </p:cNvPr>
          <p:cNvSpPr>
            <a:spLocks noChangeArrowheads="1"/>
          </p:cNvSpPr>
          <p:nvPr/>
        </p:nvSpPr>
        <p:spPr bwMode="auto">
          <a:xfrm>
            <a:off x="4275138" y="3886954"/>
            <a:ext cx="1250950" cy="3825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22" name="Picture 198">
            <a:extLst>
              <a:ext uri="{FF2B5EF4-FFF2-40B4-BE49-F238E27FC236}">
                <a16:creationId xmlns:a16="http://schemas.microsoft.com/office/drawing/2014/main" id="{910E8660-C49E-418E-960A-4AB8A4FB175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76725" y="3886954"/>
            <a:ext cx="1249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5" name="Rectangle 199">
            <a:extLst>
              <a:ext uri="{FF2B5EF4-FFF2-40B4-BE49-F238E27FC236}">
                <a16:creationId xmlns:a16="http://schemas.microsoft.com/office/drawing/2014/main" id="{28DE9765-080A-4ECF-A921-4CD7D7CE0EB6}"/>
              </a:ext>
            </a:extLst>
          </p:cNvPr>
          <p:cNvSpPr>
            <a:spLocks noChangeArrowheads="1"/>
          </p:cNvSpPr>
          <p:nvPr/>
        </p:nvSpPr>
        <p:spPr bwMode="auto">
          <a:xfrm>
            <a:off x="4275138" y="3886954"/>
            <a:ext cx="1250950" cy="382588"/>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186" name="Rectangle 200">
            <a:extLst>
              <a:ext uri="{FF2B5EF4-FFF2-40B4-BE49-F238E27FC236}">
                <a16:creationId xmlns:a16="http://schemas.microsoft.com/office/drawing/2014/main" id="{8AB890EC-3A4B-4E4D-AEFC-868C55994921}"/>
              </a:ext>
            </a:extLst>
          </p:cNvPr>
          <p:cNvSpPr>
            <a:spLocks noChangeArrowheads="1"/>
          </p:cNvSpPr>
          <p:nvPr/>
        </p:nvSpPr>
        <p:spPr bwMode="auto">
          <a:xfrm>
            <a:off x="5526088" y="3886954"/>
            <a:ext cx="1125538" cy="3825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25" name="Picture 201">
            <a:extLst>
              <a:ext uri="{FF2B5EF4-FFF2-40B4-BE49-F238E27FC236}">
                <a16:creationId xmlns:a16="http://schemas.microsoft.com/office/drawing/2014/main" id="{537602D6-24FA-4E3E-BC9E-69C4EBD6291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26088" y="3886954"/>
            <a:ext cx="11255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 name="Rectangle 202">
            <a:extLst>
              <a:ext uri="{FF2B5EF4-FFF2-40B4-BE49-F238E27FC236}">
                <a16:creationId xmlns:a16="http://schemas.microsoft.com/office/drawing/2014/main" id="{4140EB26-0BB3-41DE-8B47-555389483D00}"/>
              </a:ext>
            </a:extLst>
          </p:cNvPr>
          <p:cNvSpPr>
            <a:spLocks noChangeArrowheads="1"/>
          </p:cNvSpPr>
          <p:nvPr/>
        </p:nvSpPr>
        <p:spPr bwMode="auto">
          <a:xfrm>
            <a:off x="5526088" y="3886954"/>
            <a:ext cx="1125538" cy="382588"/>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188" name="Rectangle 203">
            <a:extLst>
              <a:ext uri="{FF2B5EF4-FFF2-40B4-BE49-F238E27FC236}">
                <a16:creationId xmlns:a16="http://schemas.microsoft.com/office/drawing/2014/main" id="{34AAAA18-10E0-447B-B434-3EEB97C5B702}"/>
              </a:ext>
            </a:extLst>
          </p:cNvPr>
          <p:cNvSpPr>
            <a:spLocks noChangeArrowheads="1"/>
          </p:cNvSpPr>
          <p:nvPr/>
        </p:nvSpPr>
        <p:spPr bwMode="auto">
          <a:xfrm>
            <a:off x="6651625" y="3886954"/>
            <a:ext cx="1327150" cy="3825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28" name="Picture 204">
            <a:extLst>
              <a:ext uri="{FF2B5EF4-FFF2-40B4-BE49-F238E27FC236}">
                <a16:creationId xmlns:a16="http://schemas.microsoft.com/office/drawing/2014/main" id="{053D8142-D744-4A09-97CD-876FCA69C88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51625" y="3886954"/>
            <a:ext cx="13271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9" name="Rectangle 205">
            <a:extLst>
              <a:ext uri="{FF2B5EF4-FFF2-40B4-BE49-F238E27FC236}">
                <a16:creationId xmlns:a16="http://schemas.microsoft.com/office/drawing/2014/main" id="{E17FC9C9-13EF-44D1-85AF-2F53265E134D}"/>
              </a:ext>
            </a:extLst>
          </p:cNvPr>
          <p:cNvSpPr>
            <a:spLocks noChangeArrowheads="1"/>
          </p:cNvSpPr>
          <p:nvPr/>
        </p:nvSpPr>
        <p:spPr bwMode="auto">
          <a:xfrm>
            <a:off x="6651625" y="3886954"/>
            <a:ext cx="1327150" cy="382588"/>
          </a:xfrm>
          <a:prstGeom prst="rect">
            <a:avLst/>
          </a:prstGeom>
          <a:solidFill>
            <a:srgbClr val="FFF2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1190" name="Rectangle 206">
            <a:extLst>
              <a:ext uri="{FF2B5EF4-FFF2-40B4-BE49-F238E27FC236}">
                <a16:creationId xmlns:a16="http://schemas.microsoft.com/office/drawing/2014/main" id="{F2DD4DBE-1886-4883-ABF8-7846B9A84CFA}"/>
              </a:ext>
            </a:extLst>
          </p:cNvPr>
          <p:cNvSpPr>
            <a:spLocks noChangeArrowheads="1"/>
          </p:cNvSpPr>
          <p:nvPr/>
        </p:nvSpPr>
        <p:spPr bwMode="auto">
          <a:xfrm>
            <a:off x="7977188" y="3886954"/>
            <a:ext cx="1273175" cy="3825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31" name="Picture 207">
            <a:extLst>
              <a:ext uri="{FF2B5EF4-FFF2-40B4-BE49-F238E27FC236}">
                <a16:creationId xmlns:a16="http://schemas.microsoft.com/office/drawing/2014/main" id="{B43D1D30-259B-4A6B-919A-4B5CEC6244A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78775" y="3886954"/>
            <a:ext cx="12715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1" name="Rectangle 208">
            <a:extLst>
              <a:ext uri="{FF2B5EF4-FFF2-40B4-BE49-F238E27FC236}">
                <a16:creationId xmlns:a16="http://schemas.microsoft.com/office/drawing/2014/main" id="{B1D23F74-26F3-4F69-8E27-8439FD85739D}"/>
              </a:ext>
            </a:extLst>
          </p:cNvPr>
          <p:cNvSpPr>
            <a:spLocks noChangeArrowheads="1"/>
          </p:cNvSpPr>
          <p:nvPr/>
        </p:nvSpPr>
        <p:spPr bwMode="auto">
          <a:xfrm>
            <a:off x="7977188" y="3886954"/>
            <a:ext cx="1273175" cy="382588"/>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192" name="Rectangle 209">
            <a:extLst>
              <a:ext uri="{FF2B5EF4-FFF2-40B4-BE49-F238E27FC236}">
                <a16:creationId xmlns:a16="http://schemas.microsoft.com/office/drawing/2014/main" id="{68228D70-0B12-4451-BE9A-028C83B557A6}"/>
              </a:ext>
            </a:extLst>
          </p:cNvPr>
          <p:cNvSpPr>
            <a:spLocks noChangeArrowheads="1"/>
          </p:cNvSpPr>
          <p:nvPr/>
        </p:nvSpPr>
        <p:spPr bwMode="auto">
          <a:xfrm>
            <a:off x="9250363" y="3886954"/>
            <a:ext cx="1249363" cy="3825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34" name="Picture 210">
            <a:extLst>
              <a:ext uri="{FF2B5EF4-FFF2-40B4-BE49-F238E27FC236}">
                <a16:creationId xmlns:a16="http://schemas.microsoft.com/office/drawing/2014/main" id="{7B732456-CDE2-45B9-A226-C000D9A3996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50363" y="3886954"/>
            <a:ext cx="1249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3" name="Rectangle 211">
            <a:extLst>
              <a:ext uri="{FF2B5EF4-FFF2-40B4-BE49-F238E27FC236}">
                <a16:creationId xmlns:a16="http://schemas.microsoft.com/office/drawing/2014/main" id="{A9154C5E-8CE6-4847-BEA8-4142BCDEBC5C}"/>
              </a:ext>
            </a:extLst>
          </p:cNvPr>
          <p:cNvSpPr>
            <a:spLocks noChangeArrowheads="1"/>
          </p:cNvSpPr>
          <p:nvPr/>
        </p:nvSpPr>
        <p:spPr bwMode="auto">
          <a:xfrm>
            <a:off x="9250363" y="3886954"/>
            <a:ext cx="1249363" cy="382588"/>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194" name="Rectangle 212">
            <a:extLst>
              <a:ext uri="{FF2B5EF4-FFF2-40B4-BE49-F238E27FC236}">
                <a16:creationId xmlns:a16="http://schemas.microsoft.com/office/drawing/2014/main" id="{CA271CF0-6546-4301-B18F-A8C3582FF011}"/>
              </a:ext>
            </a:extLst>
          </p:cNvPr>
          <p:cNvSpPr>
            <a:spLocks noChangeArrowheads="1"/>
          </p:cNvSpPr>
          <p:nvPr/>
        </p:nvSpPr>
        <p:spPr bwMode="auto">
          <a:xfrm>
            <a:off x="1681163" y="4648954"/>
            <a:ext cx="1279525" cy="3825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37" name="Picture 213">
            <a:extLst>
              <a:ext uri="{FF2B5EF4-FFF2-40B4-BE49-F238E27FC236}">
                <a16:creationId xmlns:a16="http://schemas.microsoft.com/office/drawing/2014/main" id="{2F4C4E53-9CD5-4F6F-B6D2-E6D06956133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81163" y="4648954"/>
            <a:ext cx="1279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6" name="Rectangle 214">
            <a:extLst>
              <a:ext uri="{FF2B5EF4-FFF2-40B4-BE49-F238E27FC236}">
                <a16:creationId xmlns:a16="http://schemas.microsoft.com/office/drawing/2014/main" id="{0DB18DE0-6BA6-4F21-BE89-DDBF73424254}"/>
              </a:ext>
            </a:extLst>
          </p:cNvPr>
          <p:cNvSpPr>
            <a:spLocks noChangeArrowheads="1"/>
          </p:cNvSpPr>
          <p:nvPr/>
        </p:nvSpPr>
        <p:spPr bwMode="auto">
          <a:xfrm>
            <a:off x="1681163" y="4648954"/>
            <a:ext cx="1279525" cy="382588"/>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197" name="Rectangle 215">
            <a:extLst>
              <a:ext uri="{FF2B5EF4-FFF2-40B4-BE49-F238E27FC236}">
                <a16:creationId xmlns:a16="http://schemas.microsoft.com/office/drawing/2014/main" id="{AC5B73A3-F211-45AC-BB8B-3B63121BF4F9}"/>
              </a:ext>
            </a:extLst>
          </p:cNvPr>
          <p:cNvSpPr>
            <a:spLocks noChangeArrowheads="1"/>
          </p:cNvSpPr>
          <p:nvPr/>
        </p:nvSpPr>
        <p:spPr bwMode="auto">
          <a:xfrm>
            <a:off x="2960688" y="4648954"/>
            <a:ext cx="1316038" cy="3825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40" name="Picture 216">
            <a:extLst>
              <a:ext uri="{FF2B5EF4-FFF2-40B4-BE49-F238E27FC236}">
                <a16:creationId xmlns:a16="http://schemas.microsoft.com/office/drawing/2014/main" id="{68FAD610-85CD-4F6B-9465-CD866031833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60688" y="4648954"/>
            <a:ext cx="13160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9" name="Rectangle 217">
            <a:extLst>
              <a:ext uri="{FF2B5EF4-FFF2-40B4-BE49-F238E27FC236}">
                <a16:creationId xmlns:a16="http://schemas.microsoft.com/office/drawing/2014/main" id="{E050D0FB-68C7-4E20-9DFD-ADC508638753}"/>
              </a:ext>
            </a:extLst>
          </p:cNvPr>
          <p:cNvSpPr>
            <a:spLocks noChangeArrowheads="1"/>
          </p:cNvSpPr>
          <p:nvPr/>
        </p:nvSpPr>
        <p:spPr bwMode="auto">
          <a:xfrm>
            <a:off x="2960688" y="4648954"/>
            <a:ext cx="1316038" cy="382588"/>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200" name="Rectangle 218">
            <a:extLst>
              <a:ext uri="{FF2B5EF4-FFF2-40B4-BE49-F238E27FC236}">
                <a16:creationId xmlns:a16="http://schemas.microsoft.com/office/drawing/2014/main" id="{BED5D954-6BE7-440F-BAE0-29623FA64B0B}"/>
              </a:ext>
            </a:extLst>
          </p:cNvPr>
          <p:cNvSpPr>
            <a:spLocks noChangeArrowheads="1"/>
          </p:cNvSpPr>
          <p:nvPr/>
        </p:nvSpPr>
        <p:spPr bwMode="auto">
          <a:xfrm>
            <a:off x="4275138" y="4648954"/>
            <a:ext cx="1250950" cy="3825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43" name="Picture 219">
            <a:extLst>
              <a:ext uri="{FF2B5EF4-FFF2-40B4-BE49-F238E27FC236}">
                <a16:creationId xmlns:a16="http://schemas.microsoft.com/office/drawing/2014/main" id="{A134D214-1292-4544-879D-3F905C6DA02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76725" y="4648954"/>
            <a:ext cx="1249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2" name="Rectangle 220">
            <a:extLst>
              <a:ext uri="{FF2B5EF4-FFF2-40B4-BE49-F238E27FC236}">
                <a16:creationId xmlns:a16="http://schemas.microsoft.com/office/drawing/2014/main" id="{BBAA6086-C6B9-4AC3-8495-B4DF11897043}"/>
              </a:ext>
            </a:extLst>
          </p:cNvPr>
          <p:cNvSpPr>
            <a:spLocks noChangeArrowheads="1"/>
          </p:cNvSpPr>
          <p:nvPr/>
        </p:nvSpPr>
        <p:spPr bwMode="auto">
          <a:xfrm>
            <a:off x="4275138" y="4648954"/>
            <a:ext cx="1250950" cy="382588"/>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203" name="Rectangle 221">
            <a:extLst>
              <a:ext uri="{FF2B5EF4-FFF2-40B4-BE49-F238E27FC236}">
                <a16:creationId xmlns:a16="http://schemas.microsoft.com/office/drawing/2014/main" id="{6F3567A0-C7F0-4B5F-BAB5-8C2AE32C831D}"/>
              </a:ext>
            </a:extLst>
          </p:cNvPr>
          <p:cNvSpPr>
            <a:spLocks noChangeArrowheads="1"/>
          </p:cNvSpPr>
          <p:nvPr/>
        </p:nvSpPr>
        <p:spPr bwMode="auto">
          <a:xfrm>
            <a:off x="5526088" y="4648954"/>
            <a:ext cx="1125538" cy="3825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46" name="Picture 222">
            <a:extLst>
              <a:ext uri="{FF2B5EF4-FFF2-40B4-BE49-F238E27FC236}">
                <a16:creationId xmlns:a16="http://schemas.microsoft.com/office/drawing/2014/main" id="{72DCB82B-3475-49C4-B34B-6E275A302BE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26088" y="4648954"/>
            <a:ext cx="11255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5" name="Rectangle 223">
            <a:extLst>
              <a:ext uri="{FF2B5EF4-FFF2-40B4-BE49-F238E27FC236}">
                <a16:creationId xmlns:a16="http://schemas.microsoft.com/office/drawing/2014/main" id="{C49332BC-C2F0-411A-9A5A-BBD13AE2EDE6}"/>
              </a:ext>
            </a:extLst>
          </p:cNvPr>
          <p:cNvSpPr>
            <a:spLocks noChangeArrowheads="1"/>
          </p:cNvSpPr>
          <p:nvPr/>
        </p:nvSpPr>
        <p:spPr bwMode="auto">
          <a:xfrm>
            <a:off x="5526088" y="4648954"/>
            <a:ext cx="1125538" cy="382588"/>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206" name="Rectangle 224">
            <a:extLst>
              <a:ext uri="{FF2B5EF4-FFF2-40B4-BE49-F238E27FC236}">
                <a16:creationId xmlns:a16="http://schemas.microsoft.com/office/drawing/2014/main" id="{B12D9269-347D-4481-92EE-F6B47E81E2BA}"/>
              </a:ext>
            </a:extLst>
          </p:cNvPr>
          <p:cNvSpPr>
            <a:spLocks noChangeArrowheads="1"/>
          </p:cNvSpPr>
          <p:nvPr/>
        </p:nvSpPr>
        <p:spPr bwMode="auto">
          <a:xfrm>
            <a:off x="6651625" y="4648954"/>
            <a:ext cx="1327150" cy="381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49" name="Picture 225">
            <a:extLst>
              <a:ext uri="{FF2B5EF4-FFF2-40B4-BE49-F238E27FC236}">
                <a16:creationId xmlns:a16="http://schemas.microsoft.com/office/drawing/2014/main" id="{30A0912C-53FB-491F-900C-F1B20A7FA8D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51625" y="4648954"/>
            <a:ext cx="13271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 name="Rectangle 226">
            <a:extLst>
              <a:ext uri="{FF2B5EF4-FFF2-40B4-BE49-F238E27FC236}">
                <a16:creationId xmlns:a16="http://schemas.microsoft.com/office/drawing/2014/main" id="{8A8E8338-F588-46BA-986E-424EE113AF7E}"/>
              </a:ext>
            </a:extLst>
          </p:cNvPr>
          <p:cNvSpPr>
            <a:spLocks noChangeArrowheads="1"/>
          </p:cNvSpPr>
          <p:nvPr/>
        </p:nvSpPr>
        <p:spPr bwMode="auto">
          <a:xfrm>
            <a:off x="6651625" y="4648954"/>
            <a:ext cx="1327150" cy="381000"/>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209" name="Rectangle 227">
            <a:extLst>
              <a:ext uri="{FF2B5EF4-FFF2-40B4-BE49-F238E27FC236}">
                <a16:creationId xmlns:a16="http://schemas.microsoft.com/office/drawing/2014/main" id="{8A2F6140-0E32-4AF3-BB49-273AAE962C0E}"/>
              </a:ext>
            </a:extLst>
          </p:cNvPr>
          <p:cNvSpPr>
            <a:spLocks noChangeArrowheads="1"/>
          </p:cNvSpPr>
          <p:nvPr/>
        </p:nvSpPr>
        <p:spPr bwMode="auto">
          <a:xfrm>
            <a:off x="7977188" y="4648954"/>
            <a:ext cx="1273175" cy="381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52" name="Picture 228">
            <a:extLst>
              <a:ext uri="{FF2B5EF4-FFF2-40B4-BE49-F238E27FC236}">
                <a16:creationId xmlns:a16="http://schemas.microsoft.com/office/drawing/2014/main" id="{327D9EFF-5774-4F32-BF13-30F8D360FCF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978775" y="4648954"/>
            <a:ext cx="12715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1" name="Rectangle 229">
            <a:extLst>
              <a:ext uri="{FF2B5EF4-FFF2-40B4-BE49-F238E27FC236}">
                <a16:creationId xmlns:a16="http://schemas.microsoft.com/office/drawing/2014/main" id="{4D49E06A-501C-4EE7-9628-53B9FB9CD18B}"/>
              </a:ext>
            </a:extLst>
          </p:cNvPr>
          <p:cNvSpPr>
            <a:spLocks noChangeArrowheads="1"/>
          </p:cNvSpPr>
          <p:nvPr/>
        </p:nvSpPr>
        <p:spPr bwMode="auto">
          <a:xfrm>
            <a:off x="7977188" y="4648954"/>
            <a:ext cx="1273175" cy="381000"/>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212" name="Rectangle 230">
            <a:extLst>
              <a:ext uri="{FF2B5EF4-FFF2-40B4-BE49-F238E27FC236}">
                <a16:creationId xmlns:a16="http://schemas.microsoft.com/office/drawing/2014/main" id="{7435C362-A581-4238-8B92-031527C7347E}"/>
              </a:ext>
            </a:extLst>
          </p:cNvPr>
          <p:cNvSpPr>
            <a:spLocks noChangeArrowheads="1"/>
          </p:cNvSpPr>
          <p:nvPr/>
        </p:nvSpPr>
        <p:spPr bwMode="auto">
          <a:xfrm>
            <a:off x="9250363" y="4648954"/>
            <a:ext cx="1249363" cy="381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55" name="Picture 231">
            <a:extLst>
              <a:ext uri="{FF2B5EF4-FFF2-40B4-BE49-F238E27FC236}">
                <a16:creationId xmlns:a16="http://schemas.microsoft.com/office/drawing/2014/main" id="{F4FBF378-B9A9-4D22-9299-F9EB5AB16AC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250363" y="4648954"/>
            <a:ext cx="1249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4" name="Rectangle 232">
            <a:extLst>
              <a:ext uri="{FF2B5EF4-FFF2-40B4-BE49-F238E27FC236}">
                <a16:creationId xmlns:a16="http://schemas.microsoft.com/office/drawing/2014/main" id="{57DBF960-4ADD-4378-9A43-61B5A462359C}"/>
              </a:ext>
            </a:extLst>
          </p:cNvPr>
          <p:cNvSpPr>
            <a:spLocks noChangeArrowheads="1"/>
          </p:cNvSpPr>
          <p:nvPr/>
        </p:nvSpPr>
        <p:spPr bwMode="auto">
          <a:xfrm>
            <a:off x="9250363" y="4648954"/>
            <a:ext cx="1249363" cy="381000"/>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215" name="Line 233">
            <a:extLst>
              <a:ext uri="{FF2B5EF4-FFF2-40B4-BE49-F238E27FC236}">
                <a16:creationId xmlns:a16="http://schemas.microsoft.com/office/drawing/2014/main" id="{57347229-0C9C-4EF1-99CC-8FBAF3E04CA5}"/>
              </a:ext>
            </a:extLst>
          </p:cNvPr>
          <p:cNvSpPr>
            <a:spLocks noChangeShapeType="1"/>
          </p:cNvSpPr>
          <p:nvPr/>
        </p:nvSpPr>
        <p:spPr bwMode="auto">
          <a:xfrm>
            <a:off x="2960688" y="2437566"/>
            <a:ext cx="0" cy="2981325"/>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17" name="Line 234">
            <a:extLst>
              <a:ext uri="{FF2B5EF4-FFF2-40B4-BE49-F238E27FC236}">
                <a16:creationId xmlns:a16="http://schemas.microsoft.com/office/drawing/2014/main" id="{309F7E10-3D49-4E71-A7F4-B70DC8E4CC23}"/>
              </a:ext>
            </a:extLst>
          </p:cNvPr>
          <p:cNvSpPr>
            <a:spLocks noChangeShapeType="1"/>
          </p:cNvSpPr>
          <p:nvPr/>
        </p:nvSpPr>
        <p:spPr bwMode="auto">
          <a:xfrm>
            <a:off x="4276725" y="2780466"/>
            <a:ext cx="0" cy="2638425"/>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18" name="Line 235">
            <a:extLst>
              <a:ext uri="{FF2B5EF4-FFF2-40B4-BE49-F238E27FC236}">
                <a16:creationId xmlns:a16="http://schemas.microsoft.com/office/drawing/2014/main" id="{0AC73B06-85C0-4287-8476-3A477D9F9DEC}"/>
              </a:ext>
            </a:extLst>
          </p:cNvPr>
          <p:cNvSpPr>
            <a:spLocks noChangeShapeType="1"/>
          </p:cNvSpPr>
          <p:nvPr/>
        </p:nvSpPr>
        <p:spPr bwMode="auto">
          <a:xfrm>
            <a:off x="5526088" y="2780466"/>
            <a:ext cx="0" cy="2638425"/>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20" name="Line 236">
            <a:extLst>
              <a:ext uri="{FF2B5EF4-FFF2-40B4-BE49-F238E27FC236}">
                <a16:creationId xmlns:a16="http://schemas.microsoft.com/office/drawing/2014/main" id="{A03949BB-8924-4B9D-8CCF-59F06579E6DE}"/>
              </a:ext>
            </a:extLst>
          </p:cNvPr>
          <p:cNvSpPr>
            <a:spLocks noChangeShapeType="1"/>
          </p:cNvSpPr>
          <p:nvPr/>
        </p:nvSpPr>
        <p:spPr bwMode="auto">
          <a:xfrm>
            <a:off x="6651625" y="2437566"/>
            <a:ext cx="0" cy="2981325"/>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21" name="Line 237">
            <a:extLst>
              <a:ext uri="{FF2B5EF4-FFF2-40B4-BE49-F238E27FC236}">
                <a16:creationId xmlns:a16="http://schemas.microsoft.com/office/drawing/2014/main" id="{740B7A9F-F186-468C-8886-C12AC47FA657}"/>
              </a:ext>
            </a:extLst>
          </p:cNvPr>
          <p:cNvSpPr>
            <a:spLocks noChangeShapeType="1"/>
          </p:cNvSpPr>
          <p:nvPr/>
        </p:nvSpPr>
        <p:spPr bwMode="auto">
          <a:xfrm>
            <a:off x="7978775" y="2780466"/>
            <a:ext cx="0" cy="2638425"/>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23" name="Line 238">
            <a:extLst>
              <a:ext uri="{FF2B5EF4-FFF2-40B4-BE49-F238E27FC236}">
                <a16:creationId xmlns:a16="http://schemas.microsoft.com/office/drawing/2014/main" id="{7492732E-5B4B-4BA3-B0DC-10537047E7FA}"/>
              </a:ext>
            </a:extLst>
          </p:cNvPr>
          <p:cNvSpPr>
            <a:spLocks noChangeShapeType="1"/>
          </p:cNvSpPr>
          <p:nvPr/>
        </p:nvSpPr>
        <p:spPr bwMode="auto">
          <a:xfrm>
            <a:off x="9250363" y="2780466"/>
            <a:ext cx="0" cy="2638425"/>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24" name="Line 239">
            <a:extLst>
              <a:ext uri="{FF2B5EF4-FFF2-40B4-BE49-F238E27FC236}">
                <a16:creationId xmlns:a16="http://schemas.microsoft.com/office/drawing/2014/main" id="{688162C4-8B0B-4154-87A7-67E82C5B1F04}"/>
              </a:ext>
            </a:extLst>
          </p:cNvPr>
          <p:cNvSpPr>
            <a:spLocks noChangeShapeType="1"/>
          </p:cNvSpPr>
          <p:nvPr/>
        </p:nvSpPr>
        <p:spPr bwMode="auto">
          <a:xfrm>
            <a:off x="1674813" y="2793166"/>
            <a:ext cx="8831263" cy="0"/>
          </a:xfrm>
          <a:prstGeom prst="line">
            <a:avLst/>
          </a:prstGeom>
          <a:noFill/>
          <a:ln w="254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26" name="Line 240">
            <a:extLst>
              <a:ext uri="{FF2B5EF4-FFF2-40B4-BE49-F238E27FC236}">
                <a16:creationId xmlns:a16="http://schemas.microsoft.com/office/drawing/2014/main" id="{835A6418-1AC9-4A9A-AD97-8DA8FB3D9E4E}"/>
              </a:ext>
            </a:extLst>
          </p:cNvPr>
          <p:cNvSpPr>
            <a:spLocks noChangeShapeType="1"/>
          </p:cNvSpPr>
          <p:nvPr/>
        </p:nvSpPr>
        <p:spPr bwMode="auto">
          <a:xfrm>
            <a:off x="1674813" y="3505954"/>
            <a:ext cx="8831263" cy="0"/>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27" name="Line 241">
            <a:extLst>
              <a:ext uri="{FF2B5EF4-FFF2-40B4-BE49-F238E27FC236}">
                <a16:creationId xmlns:a16="http://schemas.microsoft.com/office/drawing/2014/main" id="{BD5975FC-8EEE-4AE0-AFB2-4F0105ABBF51}"/>
              </a:ext>
            </a:extLst>
          </p:cNvPr>
          <p:cNvSpPr>
            <a:spLocks noChangeShapeType="1"/>
          </p:cNvSpPr>
          <p:nvPr/>
        </p:nvSpPr>
        <p:spPr bwMode="auto">
          <a:xfrm>
            <a:off x="1674813" y="3886954"/>
            <a:ext cx="8831263" cy="0"/>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29" name="Line 242">
            <a:extLst>
              <a:ext uri="{FF2B5EF4-FFF2-40B4-BE49-F238E27FC236}">
                <a16:creationId xmlns:a16="http://schemas.microsoft.com/office/drawing/2014/main" id="{97921E52-3BE1-4DF3-984B-0E19CA6C0934}"/>
              </a:ext>
            </a:extLst>
          </p:cNvPr>
          <p:cNvSpPr>
            <a:spLocks noChangeShapeType="1"/>
          </p:cNvSpPr>
          <p:nvPr/>
        </p:nvSpPr>
        <p:spPr bwMode="auto">
          <a:xfrm>
            <a:off x="1674813" y="4267954"/>
            <a:ext cx="8831263" cy="0"/>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30" name="Line 243">
            <a:extLst>
              <a:ext uri="{FF2B5EF4-FFF2-40B4-BE49-F238E27FC236}">
                <a16:creationId xmlns:a16="http://schemas.microsoft.com/office/drawing/2014/main" id="{73AF3947-9E95-423E-BF8A-5438A5B2982D}"/>
              </a:ext>
            </a:extLst>
          </p:cNvPr>
          <p:cNvSpPr>
            <a:spLocks noChangeShapeType="1"/>
          </p:cNvSpPr>
          <p:nvPr/>
        </p:nvSpPr>
        <p:spPr bwMode="auto">
          <a:xfrm>
            <a:off x="1674813" y="4648954"/>
            <a:ext cx="8831263" cy="0"/>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32" name="Line 244">
            <a:extLst>
              <a:ext uri="{FF2B5EF4-FFF2-40B4-BE49-F238E27FC236}">
                <a16:creationId xmlns:a16="http://schemas.microsoft.com/office/drawing/2014/main" id="{9DD1433B-1201-4A3A-B675-DEBC0E392583}"/>
              </a:ext>
            </a:extLst>
          </p:cNvPr>
          <p:cNvSpPr>
            <a:spLocks noChangeShapeType="1"/>
          </p:cNvSpPr>
          <p:nvPr/>
        </p:nvSpPr>
        <p:spPr bwMode="auto">
          <a:xfrm>
            <a:off x="1674813" y="5029954"/>
            <a:ext cx="8831263" cy="0"/>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33" name="Line 245">
            <a:extLst>
              <a:ext uri="{FF2B5EF4-FFF2-40B4-BE49-F238E27FC236}">
                <a16:creationId xmlns:a16="http://schemas.microsoft.com/office/drawing/2014/main" id="{ED4DC20A-8EA3-4D92-A346-7F4D04BC154A}"/>
              </a:ext>
            </a:extLst>
          </p:cNvPr>
          <p:cNvSpPr>
            <a:spLocks noChangeShapeType="1"/>
          </p:cNvSpPr>
          <p:nvPr/>
        </p:nvSpPr>
        <p:spPr bwMode="auto">
          <a:xfrm>
            <a:off x="1681163" y="2437566"/>
            <a:ext cx="0" cy="2981325"/>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35" name="Line 246">
            <a:extLst>
              <a:ext uri="{FF2B5EF4-FFF2-40B4-BE49-F238E27FC236}">
                <a16:creationId xmlns:a16="http://schemas.microsoft.com/office/drawing/2014/main" id="{FF9D5122-A93D-4140-97E1-9C2038C566F7}"/>
              </a:ext>
            </a:extLst>
          </p:cNvPr>
          <p:cNvSpPr>
            <a:spLocks noChangeShapeType="1"/>
          </p:cNvSpPr>
          <p:nvPr/>
        </p:nvSpPr>
        <p:spPr bwMode="auto">
          <a:xfrm>
            <a:off x="10499725" y="2437566"/>
            <a:ext cx="0" cy="2981325"/>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36" name="Line 247">
            <a:extLst>
              <a:ext uri="{FF2B5EF4-FFF2-40B4-BE49-F238E27FC236}">
                <a16:creationId xmlns:a16="http://schemas.microsoft.com/office/drawing/2014/main" id="{0E46C9A7-892D-4B3A-A1E8-41B5A18AE217}"/>
              </a:ext>
            </a:extLst>
          </p:cNvPr>
          <p:cNvSpPr>
            <a:spLocks noChangeShapeType="1"/>
          </p:cNvSpPr>
          <p:nvPr/>
        </p:nvSpPr>
        <p:spPr bwMode="auto">
          <a:xfrm>
            <a:off x="1674813" y="2443916"/>
            <a:ext cx="8831263" cy="0"/>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38" name="Line 248">
            <a:extLst>
              <a:ext uri="{FF2B5EF4-FFF2-40B4-BE49-F238E27FC236}">
                <a16:creationId xmlns:a16="http://schemas.microsoft.com/office/drawing/2014/main" id="{5BB64376-285C-4AFF-998E-53FCEE9C6618}"/>
              </a:ext>
            </a:extLst>
          </p:cNvPr>
          <p:cNvSpPr>
            <a:spLocks noChangeShapeType="1"/>
          </p:cNvSpPr>
          <p:nvPr/>
        </p:nvSpPr>
        <p:spPr bwMode="auto">
          <a:xfrm>
            <a:off x="1674813" y="5412541"/>
            <a:ext cx="8831263" cy="0"/>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39" name="Rectangle 249">
            <a:extLst>
              <a:ext uri="{FF2B5EF4-FFF2-40B4-BE49-F238E27FC236}">
                <a16:creationId xmlns:a16="http://schemas.microsoft.com/office/drawing/2014/main" id="{8D91BACD-3AB7-4545-BFD8-9D4DA49279DC}"/>
              </a:ext>
            </a:extLst>
          </p:cNvPr>
          <p:cNvSpPr>
            <a:spLocks noChangeArrowheads="1"/>
          </p:cNvSpPr>
          <p:nvPr/>
        </p:nvSpPr>
        <p:spPr bwMode="auto">
          <a:xfrm>
            <a:off x="4422775" y="2478841"/>
            <a:ext cx="8858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a:ln>
                  <a:noFill/>
                </a:ln>
                <a:solidFill>
                  <a:srgbClr val="000000"/>
                </a:solidFill>
                <a:effectLst/>
                <a:latin typeface="Calibri" panose="020F0502020204030204" pitchFamily="34" charset="0"/>
              </a:rPr>
              <a:t>Singular</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41" name="Rectangle 250">
            <a:extLst>
              <a:ext uri="{FF2B5EF4-FFF2-40B4-BE49-F238E27FC236}">
                <a16:creationId xmlns:a16="http://schemas.microsoft.com/office/drawing/2014/main" id="{7358D83D-DB27-476C-872B-780633327D11}"/>
              </a:ext>
            </a:extLst>
          </p:cNvPr>
          <p:cNvSpPr>
            <a:spLocks noChangeArrowheads="1"/>
          </p:cNvSpPr>
          <p:nvPr/>
        </p:nvSpPr>
        <p:spPr bwMode="auto">
          <a:xfrm>
            <a:off x="8302625" y="2478841"/>
            <a:ext cx="6715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a:ln>
                  <a:noFill/>
                </a:ln>
                <a:solidFill>
                  <a:srgbClr val="000000"/>
                </a:solidFill>
                <a:effectLst/>
                <a:latin typeface="Calibri" panose="020F0502020204030204" pitchFamily="34" charset="0"/>
              </a:rPr>
              <a:t>Plural</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42" name="Rectangle 251">
            <a:extLst>
              <a:ext uri="{FF2B5EF4-FFF2-40B4-BE49-F238E27FC236}">
                <a16:creationId xmlns:a16="http://schemas.microsoft.com/office/drawing/2014/main" id="{A2EA6F8D-9BE8-49C6-9B05-4F1A055DA019}"/>
              </a:ext>
            </a:extLst>
          </p:cNvPr>
          <p:cNvSpPr>
            <a:spLocks noChangeArrowheads="1"/>
          </p:cNvSpPr>
          <p:nvPr/>
        </p:nvSpPr>
        <p:spPr bwMode="auto">
          <a:xfrm>
            <a:off x="3086100" y="2996366"/>
            <a:ext cx="120015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a:ln>
                  <a:noFill/>
                </a:ln>
                <a:solidFill>
                  <a:srgbClr val="000000"/>
                </a:solidFill>
                <a:effectLst/>
                <a:latin typeface="Calibri" panose="020F0502020204030204" pitchFamily="34" charset="0"/>
              </a:rPr>
              <a:t>Masculino</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44" name="Rectangle 252">
            <a:extLst>
              <a:ext uri="{FF2B5EF4-FFF2-40B4-BE49-F238E27FC236}">
                <a16:creationId xmlns:a16="http://schemas.microsoft.com/office/drawing/2014/main" id="{ED94BB7E-A5F2-4D95-A5D0-C25D73CACD34}"/>
              </a:ext>
            </a:extLst>
          </p:cNvPr>
          <p:cNvSpPr>
            <a:spLocks noChangeArrowheads="1"/>
          </p:cNvSpPr>
          <p:nvPr/>
        </p:nvSpPr>
        <p:spPr bwMode="auto">
          <a:xfrm>
            <a:off x="4386263" y="2996366"/>
            <a:ext cx="1166813" cy="379413"/>
          </a:xfrm>
          <a:prstGeom prst="rect">
            <a:avLst/>
          </a:prstGeom>
          <a:solidFill>
            <a:srgbClr val="FFF2CC"/>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a:ln>
                  <a:noFill/>
                </a:ln>
                <a:solidFill>
                  <a:srgbClr val="000000"/>
                </a:solidFill>
                <a:effectLst/>
                <a:latin typeface="Calibri" panose="020F0502020204030204" pitchFamily="34" charset="0"/>
              </a:rPr>
              <a:t>Femenino</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45" name="Rectangle 253">
            <a:extLst>
              <a:ext uri="{FF2B5EF4-FFF2-40B4-BE49-F238E27FC236}">
                <a16:creationId xmlns:a16="http://schemas.microsoft.com/office/drawing/2014/main" id="{F57DB9AD-FCBC-4D19-B62E-DD736FACDD11}"/>
              </a:ext>
            </a:extLst>
          </p:cNvPr>
          <p:cNvSpPr>
            <a:spLocks noChangeArrowheads="1"/>
          </p:cNvSpPr>
          <p:nvPr/>
        </p:nvSpPr>
        <p:spPr bwMode="auto">
          <a:xfrm>
            <a:off x="5724525" y="2996366"/>
            <a:ext cx="86518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a:ln>
                  <a:noFill/>
                </a:ln>
                <a:solidFill>
                  <a:srgbClr val="000000"/>
                </a:solidFill>
                <a:effectLst/>
                <a:latin typeface="Calibri" panose="020F0502020204030204" pitchFamily="34" charset="0"/>
              </a:rPr>
              <a:t>Neutro</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47" name="Rectangle 254">
            <a:extLst>
              <a:ext uri="{FF2B5EF4-FFF2-40B4-BE49-F238E27FC236}">
                <a16:creationId xmlns:a16="http://schemas.microsoft.com/office/drawing/2014/main" id="{243B4D6F-3573-41F3-801C-7337D6B6160A}"/>
              </a:ext>
            </a:extLst>
          </p:cNvPr>
          <p:cNvSpPr>
            <a:spLocks noChangeArrowheads="1"/>
          </p:cNvSpPr>
          <p:nvPr/>
        </p:nvSpPr>
        <p:spPr bwMode="auto">
          <a:xfrm>
            <a:off x="6781800" y="2996366"/>
            <a:ext cx="120015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a:ln>
                  <a:noFill/>
                </a:ln>
                <a:solidFill>
                  <a:srgbClr val="000000"/>
                </a:solidFill>
                <a:effectLst/>
                <a:latin typeface="Calibri" panose="020F0502020204030204" pitchFamily="34" charset="0"/>
              </a:rPr>
              <a:t>Masculino</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48" name="Rectangle 255">
            <a:extLst>
              <a:ext uri="{FF2B5EF4-FFF2-40B4-BE49-F238E27FC236}">
                <a16:creationId xmlns:a16="http://schemas.microsoft.com/office/drawing/2014/main" id="{35916483-6981-4447-9EE9-2B9BCC14529E}"/>
              </a:ext>
            </a:extLst>
          </p:cNvPr>
          <p:cNvSpPr>
            <a:spLocks noChangeArrowheads="1"/>
          </p:cNvSpPr>
          <p:nvPr/>
        </p:nvSpPr>
        <p:spPr bwMode="auto">
          <a:xfrm>
            <a:off x="8101013" y="2996366"/>
            <a:ext cx="116681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a:ln>
                  <a:noFill/>
                </a:ln>
                <a:solidFill>
                  <a:srgbClr val="000000"/>
                </a:solidFill>
                <a:effectLst/>
                <a:latin typeface="Calibri" panose="020F0502020204030204" pitchFamily="34" charset="0"/>
              </a:rPr>
              <a:t>Femenino</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50" name="Rectangle 256">
            <a:extLst>
              <a:ext uri="{FF2B5EF4-FFF2-40B4-BE49-F238E27FC236}">
                <a16:creationId xmlns:a16="http://schemas.microsoft.com/office/drawing/2014/main" id="{9301FDEA-2674-4C5B-9F6C-3CF1F11A92A8}"/>
              </a:ext>
            </a:extLst>
          </p:cNvPr>
          <p:cNvSpPr>
            <a:spLocks noChangeArrowheads="1"/>
          </p:cNvSpPr>
          <p:nvPr/>
        </p:nvSpPr>
        <p:spPr bwMode="auto">
          <a:xfrm>
            <a:off x="9510713" y="2996366"/>
            <a:ext cx="86518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a:ln>
                  <a:noFill/>
                </a:ln>
                <a:solidFill>
                  <a:srgbClr val="000000"/>
                </a:solidFill>
                <a:effectLst/>
                <a:latin typeface="Calibri" panose="020F0502020204030204" pitchFamily="34" charset="0"/>
              </a:rPr>
              <a:t>Neutro</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51" name="Rectangle 257">
            <a:extLst>
              <a:ext uri="{FF2B5EF4-FFF2-40B4-BE49-F238E27FC236}">
                <a16:creationId xmlns:a16="http://schemas.microsoft.com/office/drawing/2014/main" id="{7D930A09-478F-41DD-ABFC-EE0584CA1EDD}"/>
              </a:ext>
            </a:extLst>
          </p:cNvPr>
          <p:cNvSpPr>
            <a:spLocks noChangeArrowheads="1"/>
          </p:cNvSpPr>
          <p:nvPr/>
        </p:nvSpPr>
        <p:spPr bwMode="auto">
          <a:xfrm>
            <a:off x="1779588" y="3558341"/>
            <a:ext cx="1204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Nominativo</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53" name="Rectangle 258">
            <a:extLst>
              <a:ext uri="{FF2B5EF4-FFF2-40B4-BE49-F238E27FC236}">
                <a16:creationId xmlns:a16="http://schemas.microsoft.com/office/drawing/2014/main" id="{827AE880-1945-4B3D-956E-AB8D86A1FB7B}"/>
              </a:ext>
            </a:extLst>
          </p:cNvPr>
          <p:cNvSpPr>
            <a:spLocks noChangeArrowheads="1"/>
          </p:cNvSpPr>
          <p:nvPr/>
        </p:nvSpPr>
        <p:spPr bwMode="auto">
          <a:xfrm>
            <a:off x="3144838" y="3549770"/>
            <a:ext cx="695324"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¢gaq</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54" name="Rectangle 259">
            <a:extLst>
              <a:ext uri="{FF2B5EF4-FFF2-40B4-BE49-F238E27FC236}">
                <a16:creationId xmlns:a16="http://schemas.microsoft.com/office/drawing/2014/main" id="{41F1FB4E-FE51-4A79-A770-883AB585CBA7}"/>
              </a:ext>
            </a:extLst>
          </p:cNvPr>
          <p:cNvSpPr>
            <a:spLocks noChangeArrowheads="1"/>
          </p:cNvSpPr>
          <p:nvPr/>
        </p:nvSpPr>
        <p:spPr bwMode="auto">
          <a:xfrm>
            <a:off x="3810000" y="3538339"/>
            <a:ext cx="4413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err="1">
                <a:ln>
                  <a:noFill/>
                </a:ln>
                <a:solidFill>
                  <a:srgbClr val="FF0000"/>
                </a:solidFill>
                <a:effectLst/>
                <a:latin typeface="Greek" panose="02020500000000000000" pitchFamily="18" charset="0"/>
              </a:rPr>
              <a:t>Òj</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56" name="Rectangle 260">
            <a:extLst>
              <a:ext uri="{FF2B5EF4-FFF2-40B4-BE49-F238E27FC236}">
                <a16:creationId xmlns:a16="http://schemas.microsoft.com/office/drawing/2014/main" id="{5D8F887E-1137-4B33-A4F7-5393188CB01C}"/>
              </a:ext>
            </a:extLst>
          </p:cNvPr>
          <p:cNvSpPr>
            <a:spLocks noChangeArrowheads="1"/>
          </p:cNvSpPr>
          <p:nvPr/>
        </p:nvSpPr>
        <p:spPr bwMode="auto">
          <a:xfrm>
            <a:off x="4489450" y="3572630"/>
            <a:ext cx="6921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¢gaq</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57" name="Rectangle 261">
            <a:extLst>
              <a:ext uri="{FF2B5EF4-FFF2-40B4-BE49-F238E27FC236}">
                <a16:creationId xmlns:a16="http://schemas.microsoft.com/office/drawing/2014/main" id="{19F57B9D-342D-46EE-BEE0-065C7EBCCFC1}"/>
              </a:ext>
            </a:extLst>
          </p:cNvPr>
          <p:cNvSpPr>
            <a:spLocks noChangeArrowheads="1"/>
          </p:cNvSpPr>
          <p:nvPr/>
        </p:nvSpPr>
        <p:spPr bwMode="auto">
          <a:xfrm>
            <a:off x="5154613" y="3572629"/>
            <a:ext cx="3175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a:ln>
                  <a:noFill/>
                </a:ln>
                <a:solidFill>
                  <a:srgbClr val="FF0000"/>
                </a:solidFill>
                <a:effectLst/>
                <a:latin typeface="Greek" panose="02020500000000000000" pitchFamily="18" charset="0"/>
              </a:rPr>
              <a:t>»</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58" name="Rectangle 262">
            <a:extLst>
              <a:ext uri="{FF2B5EF4-FFF2-40B4-BE49-F238E27FC236}">
                <a16:creationId xmlns:a16="http://schemas.microsoft.com/office/drawing/2014/main" id="{C0A3816C-6DC4-44AF-BC94-D0E9B13EB213}"/>
              </a:ext>
            </a:extLst>
          </p:cNvPr>
          <p:cNvSpPr>
            <a:spLocks noChangeArrowheads="1"/>
          </p:cNvSpPr>
          <p:nvPr/>
        </p:nvSpPr>
        <p:spPr bwMode="auto">
          <a:xfrm>
            <a:off x="5608638" y="3572630"/>
            <a:ext cx="698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¢gaq</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59" name="Rectangle 263">
            <a:extLst>
              <a:ext uri="{FF2B5EF4-FFF2-40B4-BE49-F238E27FC236}">
                <a16:creationId xmlns:a16="http://schemas.microsoft.com/office/drawing/2014/main" id="{F8A82BCB-EBBF-4C64-9684-74FE461B3E92}"/>
              </a:ext>
            </a:extLst>
          </p:cNvPr>
          <p:cNvSpPr>
            <a:spLocks noChangeArrowheads="1"/>
          </p:cNvSpPr>
          <p:nvPr/>
        </p:nvSpPr>
        <p:spPr bwMode="auto">
          <a:xfrm>
            <a:off x="6273800" y="3572629"/>
            <a:ext cx="4556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err="1">
                <a:ln>
                  <a:noFill/>
                </a:ln>
                <a:solidFill>
                  <a:srgbClr val="FF0000"/>
                </a:solidFill>
                <a:effectLst/>
                <a:latin typeface="Greek" panose="02020500000000000000" pitchFamily="18" charset="0"/>
              </a:rPr>
              <a:t>Òn</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60" name="Rectangle 264">
            <a:extLst>
              <a:ext uri="{FF2B5EF4-FFF2-40B4-BE49-F238E27FC236}">
                <a16:creationId xmlns:a16="http://schemas.microsoft.com/office/drawing/2014/main" id="{A219C2BE-7C37-485B-9AA1-4B0ABEEDD5C0}"/>
              </a:ext>
            </a:extLst>
          </p:cNvPr>
          <p:cNvSpPr>
            <a:spLocks noChangeArrowheads="1"/>
          </p:cNvSpPr>
          <p:nvPr/>
        </p:nvSpPr>
        <p:spPr bwMode="auto">
          <a:xfrm>
            <a:off x="6856413" y="3572630"/>
            <a:ext cx="7191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¢gaq</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61" name="Rectangle 265">
            <a:extLst>
              <a:ext uri="{FF2B5EF4-FFF2-40B4-BE49-F238E27FC236}">
                <a16:creationId xmlns:a16="http://schemas.microsoft.com/office/drawing/2014/main" id="{7E7AF141-A092-48FC-B9CE-D09F9F857B2D}"/>
              </a:ext>
            </a:extLst>
          </p:cNvPr>
          <p:cNvSpPr>
            <a:spLocks noChangeArrowheads="1"/>
          </p:cNvSpPr>
          <p:nvPr/>
        </p:nvSpPr>
        <p:spPr bwMode="auto">
          <a:xfrm>
            <a:off x="7521575" y="3572629"/>
            <a:ext cx="4111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a:ln>
                  <a:noFill/>
                </a:ln>
                <a:solidFill>
                  <a:srgbClr val="FF0000"/>
                </a:solidFill>
                <a:effectLst/>
                <a:latin typeface="Greek" panose="02020500000000000000" pitchFamily="18" charset="0"/>
              </a:rPr>
              <a:t>o…</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62" name="Rectangle 266">
            <a:extLst>
              <a:ext uri="{FF2B5EF4-FFF2-40B4-BE49-F238E27FC236}">
                <a16:creationId xmlns:a16="http://schemas.microsoft.com/office/drawing/2014/main" id="{48DF9E00-468F-410F-AFF1-61C6887D3B53}"/>
              </a:ext>
            </a:extLst>
          </p:cNvPr>
          <p:cNvSpPr>
            <a:spLocks noChangeArrowheads="1"/>
          </p:cNvSpPr>
          <p:nvPr/>
        </p:nvSpPr>
        <p:spPr bwMode="auto">
          <a:xfrm>
            <a:off x="8139114" y="3572629"/>
            <a:ext cx="7572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¢gaq</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63" name="Rectangle 267">
            <a:extLst>
              <a:ext uri="{FF2B5EF4-FFF2-40B4-BE49-F238E27FC236}">
                <a16:creationId xmlns:a16="http://schemas.microsoft.com/office/drawing/2014/main" id="{3CF04246-0B88-4119-92E5-C3A7553B03C1}"/>
              </a:ext>
            </a:extLst>
          </p:cNvPr>
          <p:cNvSpPr>
            <a:spLocks noChangeArrowheads="1"/>
          </p:cNvSpPr>
          <p:nvPr/>
        </p:nvSpPr>
        <p:spPr bwMode="auto">
          <a:xfrm>
            <a:off x="8804275" y="3572629"/>
            <a:ext cx="4429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a:ln>
                  <a:noFill/>
                </a:ln>
                <a:solidFill>
                  <a:srgbClr val="FF0000"/>
                </a:solidFill>
                <a:effectLst/>
                <a:latin typeface="Greek" panose="02020500000000000000" pitchFamily="18" charset="0"/>
              </a:rPr>
              <a:t>a…</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64" name="Rectangle 268">
            <a:extLst>
              <a:ext uri="{FF2B5EF4-FFF2-40B4-BE49-F238E27FC236}">
                <a16:creationId xmlns:a16="http://schemas.microsoft.com/office/drawing/2014/main" id="{9F39A27D-47E8-40AD-BBED-B8166BF8EFD0}"/>
              </a:ext>
            </a:extLst>
          </p:cNvPr>
          <p:cNvSpPr>
            <a:spLocks noChangeArrowheads="1"/>
          </p:cNvSpPr>
          <p:nvPr/>
        </p:nvSpPr>
        <p:spPr bwMode="auto">
          <a:xfrm>
            <a:off x="9450388" y="3572630"/>
            <a:ext cx="714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¢gaq</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65" name="Rectangle 269">
            <a:extLst>
              <a:ext uri="{FF2B5EF4-FFF2-40B4-BE49-F238E27FC236}">
                <a16:creationId xmlns:a16="http://schemas.microsoft.com/office/drawing/2014/main" id="{15B1FF8D-78D2-4D7B-8545-9DFEC8CA0F84}"/>
              </a:ext>
            </a:extLst>
          </p:cNvPr>
          <p:cNvSpPr>
            <a:spLocks noChangeArrowheads="1"/>
          </p:cNvSpPr>
          <p:nvPr/>
        </p:nvSpPr>
        <p:spPr bwMode="auto">
          <a:xfrm>
            <a:off x="10115550" y="3572629"/>
            <a:ext cx="3413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a:ln>
                  <a:noFill/>
                </a:ln>
                <a:solidFill>
                  <a:srgbClr val="FF0000"/>
                </a:solidFill>
                <a:effectLst/>
                <a:latin typeface="Greek" panose="02020500000000000000" pitchFamily="18" charset="0"/>
              </a:rPr>
              <a:t>£</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66" name="Rectangle 270">
            <a:extLst>
              <a:ext uri="{FF2B5EF4-FFF2-40B4-BE49-F238E27FC236}">
                <a16:creationId xmlns:a16="http://schemas.microsoft.com/office/drawing/2014/main" id="{0893D781-CE5B-48AB-AB84-B9715CD1B9E7}"/>
              </a:ext>
            </a:extLst>
          </p:cNvPr>
          <p:cNvSpPr>
            <a:spLocks noChangeArrowheads="1"/>
          </p:cNvSpPr>
          <p:nvPr/>
        </p:nvSpPr>
        <p:spPr bwMode="auto">
          <a:xfrm>
            <a:off x="1930400" y="3937754"/>
            <a:ext cx="903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Genitivo</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67" name="Rectangle 271">
            <a:extLst>
              <a:ext uri="{FF2B5EF4-FFF2-40B4-BE49-F238E27FC236}">
                <a16:creationId xmlns:a16="http://schemas.microsoft.com/office/drawing/2014/main" id="{AD08C08D-01A1-485C-9F3C-F6DBA6ABA0C4}"/>
              </a:ext>
            </a:extLst>
          </p:cNvPr>
          <p:cNvSpPr>
            <a:spLocks noChangeArrowheads="1"/>
          </p:cNvSpPr>
          <p:nvPr/>
        </p:nvSpPr>
        <p:spPr bwMode="auto">
          <a:xfrm>
            <a:off x="3127375" y="3955216"/>
            <a:ext cx="6921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¢gaq</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68" name="Rectangle 272">
            <a:extLst>
              <a:ext uri="{FF2B5EF4-FFF2-40B4-BE49-F238E27FC236}">
                <a16:creationId xmlns:a16="http://schemas.microsoft.com/office/drawing/2014/main" id="{CA3168CE-4330-4B74-8979-5F756B9705DD}"/>
              </a:ext>
            </a:extLst>
          </p:cNvPr>
          <p:cNvSpPr>
            <a:spLocks noChangeArrowheads="1"/>
          </p:cNvSpPr>
          <p:nvPr/>
        </p:nvSpPr>
        <p:spPr bwMode="auto">
          <a:xfrm>
            <a:off x="3792538" y="3955216"/>
            <a:ext cx="474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a:ln>
                  <a:noFill/>
                </a:ln>
                <a:solidFill>
                  <a:srgbClr val="FF0000"/>
                </a:solidFill>
                <a:effectLst/>
                <a:latin typeface="Greek" panose="02020500000000000000" pitchFamily="18" charset="0"/>
              </a:rPr>
              <a:t>oà</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69" name="Rectangle 273">
            <a:extLst>
              <a:ext uri="{FF2B5EF4-FFF2-40B4-BE49-F238E27FC236}">
                <a16:creationId xmlns:a16="http://schemas.microsoft.com/office/drawing/2014/main" id="{48DB1920-EE99-4016-B388-954BF4333C33}"/>
              </a:ext>
            </a:extLst>
          </p:cNvPr>
          <p:cNvSpPr>
            <a:spLocks noChangeArrowheads="1"/>
          </p:cNvSpPr>
          <p:nvPr/>
        </p:nvSpPr>
        <p:spPr bwMode="auto">
          <a:xfrm>
            <a:off x="4422775" y="3955215"/>
            <a:ext cx="708023" cy="37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¢gaq</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70" name="Rectangle 274">
            <a:extLst>
              <a:ext uri="{FF2B5EF4-FFF2-40B4-BE49-F238E27FC236}">
                <a16:creationId xmlns:a16="http://schemas.microsoft.com/office/drawing/2014/main" id="{9FC5358A-122C-42C9-860B-5132CB5F5A5A}"/>
              </a:ext>
            </a:extLst>
          </p:cNvPr>
          <p:cNvSpPr>
            <a:spLocks noChangeArrowheads="1"/>
          </p:cNvSpPr>
          <p:nvPr/>
        </p:nvSpPr>
        <p:spPr bwMode="auto">
          <a:xfrm>
            <a:off x="5086350" y="3955216"/>
            <a:ext cx="45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err="1">
                <a:ln>
                  <a:noFill/>
                </a:ln>
                <a:solidFill>
                  <a:srgbClr val="FF0000"/>
                </a:solidFill>
                <a:effectLst/>
                <a:latin typeface="Greek" panose="02020500000000000000" pitchFamily="18" charset="0"/>
              </a:rPr>
              <a:t>Áj</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71" name="Rectangle 275">
            <a:extLst>
              <a:ext uri="{FF2B5EF4-FFF2-40B4-BE49-F238E27FC236}">
                <a16:creationId xmlns:a16="http://schemas.microsoft.com/office/drawing/2014/main" id="{CAC06195-3EF3-4BB3-93A8-49D9BC2ED29F}"/>
              </a:ext>
            </a:extLst>
          </p:cNvPr>
          <p:cNvSpPr>
            <a:spLocks noChangeArrowheads="1"/>
          </p:cNvSpPr>
          <p:nvPr/>
        </p:nvSpPr>
        <p:spPr bwMode="auto">
          <a:xfrm>
            <a:off x="5597526" y="3955216"/>
            <a:ext cx="6826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¢gaq</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72" name="Rectangle 276">
            <a:extLst>
              <a:ext uri="{FF2B5EF4-FFF2-40B4-BE49-F238E27FC236}">
                <a16:creationId xmlns:a16="http://schemas.microsoft.com/office/drawing/2014/main" id="{A64DFE2C-B0F2-4EBC-925A-9CDC36B8D75A}"/>
              </a:ext>
            </a:extLst>
          </p:cNvPr>
          <p:cNvSpPr>
            <a:spLocks noChangeArrowheads="1"/>
          </p:cNvSpPr>
          <p:nvPr/>
        </p:nvSpPr>
        <p:spPr bwMode="auto">
          <a:xfrm>
            <a:off x="6262688" y="3955216"/>
            <a:ext cx="474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a:ln>
                  <a:noFill/>
                </a:ln>
                <a:solidFill>
                  <a:srgbClr val="FF0000"/>
                </a:solidFill>
                <a:effectLst/>
                <a:latin typeface="Greek" panose="02020500000000000000" pitchFamily="18" charset="0"/>
              </a:rPr>
              <a:t>oà</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73" name="Rectangle 277">
            <a:extLst>
              <a:ext uri="{FF2B5EF4-FFF2-40B4-BE49-F238E27FC236}">
                <a16:creationId xmlns:a16="http://schemas.microsoft.com/office/drawing/2014/main" id="{1308E9CA-5047-43A8-8CE1-B5B93CA7017B}"/>
              </a:ext>
            </a:extLst>
          </p:cNvPr>
          <p:cNvSpPr>
            <a:spLocks noChangeArrowheads="1"/>
          </p:cNvSpPr>
          <p:nvPr/>
        </p:nvSpPr>
        <p:spPr bwMode="auto">
          <a:xfrm>
            <a:off x="6810375" y="3955216"/>
            <a:ext cx="34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74" name="Rectangle 278">
            <a:extLst>
              <a:ext uri="{FF2B5EF4-FFF2-40B4-BE49-F238E27FC236}">
                <a16:creationId xmlns:a16="http://schemas.microsoft.com/office/drawing/2014/main" id="{05FDD4BE-4B35-4F2D-996B-F95F7A8BD261}"/>
              </a:ext>
            </a:extLst>
          </p:cNvPr>
          <p:cNvSpPr>
            <a:spLocks noChangeArrowheads="1"/>
          </p:cNvSpPr>
          <p:nvPr/>
        </p:nvSpPr>
        <p:spPr bwMode="auto">
          <a:xfrm>
            <a:off x="6992938" y="3955216"/>
            <a:ext cx="509585" cy="37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gaq</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75" name="Rectangle 279">
            <a:extLst>
              <a:ext uri="{FF2B5EF4-FFF2-40B4-BE49-F238E27FC236}">
                <a16:creationId xmlns:a16="http://schemas.microsoft.com/office/drawing/2014/main" id="{AAE4BEAC-4627-40A8-9BA3-135C3079D23C}"/>
              </a:ext>
            </a:extLst>
          </p:cNvPr>
          <p:cNvSpPr>
            <a:spLocks noChangeArrowheads="1"/>
          </p:cNvSpPr>
          <p:nvPr/>
        </p:nvSpPr>
        <p:spPr bwMode="auto">
          <a:xfrm>
            <a:off x="7473950" y="3955216"/>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a:ln>
                  <a:noFill/>
                </a:ln>
                <a:solidFill>
                  <a:srgbClr val="FF0000"/>
                </a:solidFill>
                <a:effectLst/>
                <a:latin typeface="Greek" panose="02020500000000000000" pitchFamily="18" charset="0"/>
              </a:rPr>
              <a:t>în</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76" name="Rectangle 280">
            <a:extLst>
              <a:ext uri="{FF2B5EF4-FFF2-40B4-BE49-F238E27FC236}">
                <a16:creationId xmlns:a16="http://schemas.microsoft.com/office/drawing/2014/main" id="{89394075-9F3F-4A09-A68E-A45E49F4E069}"/>
              </a:ext>
            </a:extLst>
          </p:cNvPr>
          <p:cNvSpPr>
            <a:spLocks noChangeArrowheads="1"/>
          </p:cNvSpPr>
          <p:nvPr/>
        </p:nvSpPr>
        <p:spPr bwMode="auto">
          <a:xfrm>
            <a:off x="8108950" y="3955216"/>
            <a:ext cx="822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¢gaq</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77" name="Rectangle 281">
            <a:extLst>
              <a:ext uri="{FF2B5EF4-FFF2-40B4-BE49-F238E27FC236}">
                <a16:creationId xmlns:a16="http://schemas.microsoft.com/office/drawing/2014/main" id="{40EEFFCF-188D-4218-9242-8D7E2C81E083}"/>
              </a:ext>
            </a:extLst>
          </p:cNvPr>
          <p:cNvSpPr>
            <a:spLocks noChangeArrowheads="1"/>
          </p:cNvSpPr>
          <p:nvPr/>
        </p:nvSpPr>
        <p:spPr bwMode="auto">
          <a:xfrm>
            <a:off x="8774113" y="3955216"/>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err="1">
                <a:ln>
                  <a:noFill/>
                </a:ln>
                <a:solidFill>
                  <a:srgbClr val="FF0000"/>
                </a:solidFill>
                <a:effectLst/>
                <a:latin typeface="Greek" panose="02020500000000000000" pitchFamily="18" charset="0"/>
              </a:rPr>
              <a:t>în</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78" name="Rectangle 282">
            <a:extLst>
              <a:ext uri="{FF2B5EF4-FFF2-40B4-BE49-F238E27FC236}">
                <a16:creationId xmlns:a16="http://schemas.microsoft.com/office/drawing/2014/main" id="{461CE916-A235-4FEB-9838-D317FD2E1410}"/>
              </a:ext>
            </a:extLst>
          </p:cNvPr>
          <p:cNvSpPr>
            <a:spLocks noChangeArrowheads="1"/>
          </p:cNvSpPr>
          <p:nvPr/>
        </p:nvSpPr>
        <p:spPr bwMode="auto">
          <a:xfrm>
            <a:off x="9369426" y="3955216"/>
            <a:ext cx="706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¢gaq</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79" name="Rectangle 283">
            <a:extLst>
              <a:ext uri="{FF2B5EF4-FFF2-40B4-BE49-F238E27FC236}">
                <a16:creationId xmlns:a16="http://schemas.microsoft.com/office/drawing/2014/main" id="{32D54965-FDF0-44BA-B9CC-25D67A039C53}"/>
              </a:ext>
            </a:extLst>
          </p:cNvPr>
          <p:cNvSpPr>
            <a:spLocks noChangeArrowheads="1"/>
          </p:cNvSpPr>
          <p:nvPr/>
        </p:nvSpPr>
        <p:spPr bwMode="auto">
          <a:xfrm>
            <a:off x="10034588" y="3955216"/>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err="1">
                <a:ln>
                  <a:noFill/>
                </a:ln>
                <a:solidFill>
                  <a:srgbClr val="FF0000"/>
                </a:solidFill>
                <a:effectLst/>
                <a:latin typeface="Greek" panose="02020500000000000000" pitchFamily="18" charset="0"/>
              </a:rPr>
              <a:t>în</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80" name="Rectangle 284">
            <a:extLst>
              <a:ext uri="{FF2B5EF4-FFF2-40B4-BE49-F238E27FC236}">
                <a16:creationId xmlns:a16="http://schemas.microsoft.com/office/drawing/2014/main" id="{6AF3C34A-1D96-4E53-B350-11ACCCC71B11}"/>
              </a:ext>
            </a:extLst>
          </p:cNvPr>
          <p:cNvSpPr>
            <a:spLocks noChangeArrowheads="1"/>
          </p:cNvSpPr>
          <p:nvPr/>
        </p:nvSpPr>
        <p:spPr bwMode="auto">
          <a:xfrm>
            <a:off x="2022475" y="4318754"/>
            <a:ext cx="762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Dativo</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81" name="Rectangle 285">
            <a:extLst>
              <a:ext uri="{FF2B5EF4-FFF2-40B4-BE49-F238E27FC236}">
                <a16:creationId xmlns:a16="http://schemas.microsoft.com/office/drawing/2014/main" id="{5C191204-1DE2-4082-BAF3-004C4E912823}"/>
              </a:ext>
            </a:extLst>
          </p:cNvPr>
          <p:cNvSpPr>
            <a:spLocks noChangeArrowheads="1"/>
          </p:cNvSpPr>
          <p:nvPr/>
        </p:nvSpPr>
        <p:spPr bwMode="auto">
          <a:xfrm>
            <a:off x="3187700" y="4336216"/>
            <a:ext cx="703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¢gaq</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82" name="Rectangle 286">
            <a:extLst>
              <a:ext uri="{FF2B5EF4-FFF2-40B4-BE49-F238E27FC236}">
                <a16:creationId xmlns:a16="http://schemas.microsoft.com/office/drawing/2014/main" id="{ACA40930-7B95-44CC-8EB6-035BBBFE04DB}"/>
              </a:ext>
            </a:extLst>
          </p:cNvPr>
          <p:cNvSpPr>
            <a:spLocks noChangeArrowheads="1"/>
          </p:cNvSpPr>
          <p:nvPr/>
        </p:nvSpPr>
        <p:spPr bwMode="auto">
          <a:xfrm>
            <a:off x="3851275" y="4336216"/>
            <a:ext cx="357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a:ln>
                  <a:noFill/>
                </a:ln>
                <a:solidFill>
                  <a:srgbClr val="FF0000"/>
                </a:solidFill>
                <a:effectLst/>
                <a:latin typeface="Greek" panose="02020500000000000000" pitchFamily="18" charset="0"/>
              </a:rPr>
              <a:t>ù</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83" name="Rectangle 287">
            <a:extLst>
              <a:ext uri="{FF2B5EF4-FFF2-40B4-BE49-F238E27FC236}">
                <a16:creationId xmlns:a16="http://schemas.microsoft.com/office/drawing/2014/main" id="{FCD1801F-2B46-439F-AA81-5AFDE99F8B97}"/>
              </a:ext>
            </a:extLst>
          </p:cNvPr>
          <p:cNvSpPr>
            <a:spLocks noChangeArrowheads="1"/>
          </p:cNvSpPr>
          <p:nvPr/>
        </p:nvSpPr>
        <p:spPr bwMode="auto">
          <a:xfrm>
            <a:off x="4489450" y="4336215"/>
            <a:ext cx="714373"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¢gaq</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84" name="Rectangle 288">
            <a:extLst>
              <a:ext uri="{FF2B5EF4-FFF2-40B4-BE49-F238E27FC236}">
                <a16:creationId xmlns:a16="http://schemas.microsoft.com/office/drawing/2014/main" id="{82531D07-54E0-438B-B843-7417E0BD0CB0}"/>
              </a:ext>
            </a:extLst>
          </p:cNvPr>
          <p:cNvSpPr>
            <a:spLocks noChangeArrowheads="1"/>
          </p:cNvSpPr>
          <p:nvPr/>
        </p:nvSpPr>
        <p:spPr bwMode="auto">
          <a:xfrm>
            <a:off x="5154613" y="4336216"/>
            <a:ext cx="31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a:ln>
                  <a:noFill/>
                </a:ln>
                <a:solidFill>
                  <a:srgbClr val="FF0000"/>
                </a:solidFill>
                <a:effectLst/>
                <a:latin typeface="Greek" panose="02020500000000000000" pitchFamily="18" charset="0"/>
              </a:rPr>
              <a:t>Í</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85" name="Rectangle 289">
            <a:extLst>
              <a:ext uri="{FF2B5EF4-FFF2-40B4-BE49-F238E27FC236}">
                <a16:creationId xmlns:a16="http://schemas.microsoft.com/office/drawing/2014/main" id="{EC0C8911-261D-4EBA-98E7-0B0B52D556FC}"/>
              </a:ext>
            </a:extLst>
          </p:cNvPr>
          <p:cNvSpPr>
            <a:spLocks noChangeArrowheads="1"/>
          </p:cNvSpPr>
          <p:nvPr/>
        </p:nvSpPr>
        <p:spPr bwMode="auto">
          <a:xfrm>
            <a:off x="5657850" y="4336216"/>
            <a:ext cx="69532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a:ln>
                  <a:noFill/>
                </a:ln>
                <a:solidFill>
                  <a:srgbClr val="000000"/>
                </a:solidFill>
                <a:effectLst/>
                <a:latin typeface="Greek" panose="02020500000000000000" pitchFamily="18" charset="0"/>
              </a:rPr>
              <a:t>¢gaq</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86" name="Rectangle 290">
            <a:extLst>
              <a:ext uri="{FF2B5EF4-FFF2-40B4-BE49-F238E27FC236}">
                <a16:creationId xmlns:a16="http://schemas.microsoft.com/office/drawing/2014/main" id="{0470A892-FC78-4CAA-A1F2-1C2A32A869CD}"/>
              </a:ext>
            </a:extLst>
          </p:cNvPr>
          <p:cNvSpPr>
            <a:spLocks noChangeArrowheads="1"/>
          </p:cNvSpPr>
          <p:nvPr/>
        </p:nvSpPr>
        <p:spPr bwMode="auto">
          <a:xfrm>
            <a:off x="6321425" y="4336216"/>
            <a:ext cx="357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a:ln>
                  <a:noFill/>
                </a:ln>
                <a:solidFill>
                  <a:srgbClr val="FF0000"/>
                </a:solidFill>
                <a:effectLst/>
                <a:latin typeface="Greek" panose="02020500000000000000" pitchFamily="18" charset="0"/>
              </a:rPr>
              <a:t>ñ</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87" name="Rectangle 291">
            <a:extLst>
              <a:ext uri="{FF2B5EF4-FFF2-40B4-BE49-F238E27FC236}">
                <a16:creationId xmlns:a16="http://schemas.microsoft.com/office/drawing/2014/main" id="{8ACBEE9A-8F0E-4ED3-9F46-A24037B8CF2C}"/>
              </a:ext>
            </a:extLst>
          </p:cNvPr>
          <p:cNvSpPr>
            <a:spLocks noChangeArrowheads="1"/>
          </p:cNvSpPr>
          <p:nvPr/>
        </p:nvSpPr>
        <p:spPr bwMode="auto">
          <a:xfrm>
            <a:off x="6789738" y="4336216"/>
            <a:ext cx="34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88" name="Rectangle 292">
            <a:extLst>
              <a:ext uri="{FF2B5EF4-FFF2-40B4-BE49-F238E27FC236}">
                <a16:creationId xmlns:a16="http://schemas.microsoft.com/office/drawing/2014/main" id="{DED8BABF-6C24-4FF8-9A43-B158E7E5F24D}"/>
              </a:ext>
            </a:extLst>
          </p:cNvPr>
          <p:cNvSpPr>
            <a:spLocks noChangeArrowheads="1"/>
          </p:cNvSpPr>
          <p:nvPr/>
        </p:nvSpPr>
        <p:spPr bwMode="auto">
          <a:xfrm>
            <a:off x="6972300" y="4336216"/>
            <a:ext cx="56197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gaq</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89" name="Rectangle 293">
            <a:extLst>
              <a:ext uri="{FF2B5EF4-FFF2-40B4-BE49-F238E27FC236}">
                <a16:creationId xmlns:a16="http://schemas.microsoft.com/office/drawing/2014/main" id="{F21AD9F9-BE86-4CF6-8A9D-5A8CF8C7CC0D}"/>
              </a:ext>
            </a:extLst>
          </p:cNvPr>
          <p:cNvSpPr>
            <a:spLocks noChangeArrowheads="1"/>
          </p:cNvSpPr>
          <p:nvPr/>
        </p:nvSpPr>
        <p:spPr bwMode="auto">
          <a:xfrm>
            <a:off x="7454900" y="4336216"/>
            <a:ext cx="544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a:ln>
                  <a:noFill/>
                </a:ln>
                <a:solidFill>
                  <a:srgbClr val="FF0000"/>
                </a:solidFill>
                <a:effectLst/>
                <a:latin typeface="Greek" panose="02020500000000000000" pitchFamily="18" charset="0"/>
              </a:rPr>
              <a:t>o‹j</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90" name="Rectangle 294">
            <a:extLst>
              <a:ext uri="{FF2B5EF4-FFF2-40B4-BE49-F238E27FC236}">
                <a16:creationId xmlns:a16="http://schemas.microsoft.com/office/drawing/2014/main" id="{E2565B8A-FC22-4B7B-BDEB-348A34FD0C02}"/>
              </a:ext>
            </a:extLst>
          </p:cNvPr>
          <p:cNvSpPr>
            <a:spLocks noChangeArrowheads="1"/>
          </p:cNvSpPr>
          <p:nvPr/>
        </p:nvSpPr>
        <p:spPr bwMode="auto">
          <a:xfrm>
            <a:off x="8072439" y="4336216"/>
            <a:ext cx="3142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91" name="Rectangle 295">
            <a:extLst>
              <a:ext uri="{FF2B5EF4-FFF2-40B4-BE49-F238E27FC236}">
                <a16:creationId xmlns:a16="http://schemas.microsoft.com/office/drawing/2014/main" id="{ECE726E3-F9FE-46D8-946D-CC5D9802C77D}"/>
              </a:ext>
            </a:extLst>
          </p:cNvPr>
          <p:cNvSpPr>
            <a:spLocks noChangeArrowheads="1"/>
          </p:cNvSpPr>
          <p:nvPr/>
        </p:nvSpPr>
        <p:spPr bwMode="auto">
          <a:xfrm>
            <a:off x="8255000" y="4336216"/>
            <a:ext cx="590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gaq</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92" name="Rectangle 296">
            <a:extLst>
              <a:ext uri="{FF2B5EF4-FFF2-40B4-BE49-F238E27FC236}">
                <a16:creationId xmlns:a16="http://schemas.microsoft.com/office/drawing/2014/main" id="{6107A2C8-CC06-4B3A-9392-F7AA4263C6F2}"/>
              </a:ext>
            </a:extLst>
          </p:cNvPr>
          <p:cNvSpPr>
            <a:spLocks noChangeArrowheads="1"/>
          </p:cNvSpPr>
          <p:nvPr/>
        </p:nvSpPr>
        <p:spPr bwMode="auto">
          <a:xfrm>
            <a:off x="8737600" y="4336216"/>
            <a:ext cx="272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FF0000"/>
                </a:solidFill>
                <a:effectLst/>
                <a:latin typeface="Greek" panose="02020500000000000000" pitchFamily="18" charset="0"/>
              </a:rPr>
              <a:t>a</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93" name="Rectangle 297">
            <a:extLst>
              <a:ext uri="{FF2B5EF4-FFF2-40B4-BE49-F238E27FC236}">
                <a16:creationId xmlns:a16="http://schemas.microsoft.com/office/drawing/2014/main" id="{761BFA28-9F03-4654-ACFA-20FB96C1D923}"/>
              </a:ext>
            </a:extLst>
          </p:cNvPr>
          <p:cNvSpPr>
            <a:spLocks noChangeArrowheads="1"/>
          </p:cNvSpPr>
          <p:nvPr/>
        </p:nvSpPr>
        <p:spPr bwMode="auto">
          <a:xfrm>
            <a:off x="8920163" y="4336216"/>
            <a:ext cx="3654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a:ln>
                  <a:noFill/>
                </a:ln>
                <a:solidFill>
                  <a:srgbClr val="FF0000"/>
                </a:solidFill>
                <a:effectLst/>
                <a:latin typeface="Greek" panose="02020500000000000000" pitchFamily="18" charset="0"/>
              </a:rPr>
              <a:t>…j</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94" name="Rectangle 298">
            <a:extLst>
              <a:ext uri="{FF2B5EF4-FFF2-40B4-BE49-F238E27FC236}">
                <a16:creationId xmlns:a16="http://schemas.microsoft.com/office/drawing/2014/main" id="{6CF3D04A-D6AD-44CA-A9DA-D46DD36CFA64}"/>
              </a:ext>
            </a:extLst>
          </p:cNvPr>
          <p:cNvSpPr>
            <a:spLocks noChangeArrowheads="1"/>
          </p:cNvSpPr>
          <p:nvPr/>
        </p:nvSpPr>
        <p:spPr bwMode="auto">
          <a:xfrm>
            <a:off x="9348788" y="4336216"/>
            <a:ext cx="747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¢gaq</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95" name="Rectangle 299">
            <a:extLst>
              <a:ext uri="{FF2B5EF4-FFF2-40B4-BE49-F238E27FC236}">
                <a16:creationId xmlns:a16="http://schemas.microsoft.com/office/drawing/2014/main" id="{77815F3D-FE69-4A9F-8838-E54DCD4AFED8}"/>
              </a:ext>
            </a:extLst>
          </p:cNvPr>
          <p:cNvSpPr>
            <a:spLocks noChangeArrowheads="1"/>
          </p:cNvSpPr>
          <p:nvPr/>
        </p:nvSpPr>
        <p:spPr bwMode="auto">
          <a:xfrm>
            <a:off x="10012363" y="4336216"/>
            <a:ext cx="546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a:ln>
                  <a:noFill/>
                </a:ln>
                <a:solidFill>
                  <a:srgbClr val="FF0000"/>
                </a:solidFill>
                <a:effectLst/>
                <a:latin typeface="Greek" panose="02020500000000000000" pitchFamily="18" charset="0"/>
              </a:rPr>
              <a:t>o‹j</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96" name="Rectangle 300">
            <a:extLst>
              <a:ext uri="{FF2B5EF4-FFF2-40B4-BE49-F238E27FC236}">
                <a16:creationId xmlns:a16="http://schemas.microsoft.com/office/drawing/2014/main" id="{0273F497-7E4F-4A3F-AC9D-387F195B243C}"/>
              </a:ext>
            </a:extLst>
          </p:cNvPr>
          <p:cNvSpPr>
            <a:spLocks noChangeArrowheads="1"/>
          </p:cNvSpPr>
          <p:nvPr/>
        </p:nvSpPr>
        <p:spPr bwMode="auto">
          <a:xfrm>
            <a:off x="1873250" y="4702929"/>
            <a:ext cx="1019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Acusativo</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97" name="Rectangle 301">
            <a:extLst>
              <a:ext uri="{FF2B5EF4-FFF2-40B4-BE49-F238E27FC236}">
                <a16:creationId xmlns:a16="http://schemas.microsoft.com/office/drawing/2014/main" id="{71E4470D-1D2B-4348-9246-CE2072C5809C}"/>
              </a:ext>
            </a:extLst>
          </p:cNvPr>
          <p:cNvSpPr>
            <a:spLocks noChangeArrowheads="1"/>
          </p:cNvSpPr>
          <p:nvPr/>
        </p:nvSpPr>
        <p:spPr bwMode="auto">
          <a:xfrm>
            <a:off x="3138489" y="4717216"/>
            <a:ext cx="736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¢gaq</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98" name="Rectangle 302">
            <a:extLst>
              <a:ext uri="{FF2B5EF4-FFF2-40B4-BE49-F238E27FC236}">
                <a16:creationId xmlns:a16="http://schemas.microsoft.com/office/drawing/2014/main" id="{29D2837B-8971-4F5B-9B29-2C9F35AE2DCC}"/>
              </a:ext>
            </a:extLst>
          </p:cNvPr>
          <p:cNvSpPr>
            <a:spLocks noChangeArrowheads="1"/>
          </p:cNvSpPr>
          <p:nvPr/>
        </p:nvSpPr>
        <p:spPr bwMode="auto">
          <a:xfrm>
            <a:off x="3803650" y="4717216"/>
            <a:ext cx="455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a:ln>
                  <a:noFill/>
                </a:ln>
                <a:solidFill>
                  <a:srgbClr val="FF0000"/>
                </a:solidFill>
                <a:effectLst/>
                <a:latin typeface="Greek" panose="02020500000000000000" pitchFamily="18" charset="0"/>
              </a:rPr>
              <a:t>Òn</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99" name="Rectangle 303">
            <a:extLst>
              <a:ext uri="{FF2B5EF4-FFF2-40B4-BE49-F238E27FC236}">
                <a16:creationId xmlns:a16="http://schemas.microsoft.com/office/drawing/2014/main" id="{602C43A6-1941-4206-9525-B9492B34A741}"/>
              </a:ext>
            </a:extLst>
          </p:cNvPr>
          <p:cNvSpPr>
            <a:spLocks noChangeArrowheads="1"/>
          </p:cNvSpPr>
          <p:nvPr/>
        </p:nvSpPr>
        <p:spPr bwMode="auto">
          <a:xfrm>
            <a:off x="4414838" y="4717216"/>
            <a:ext cx="708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¢gaq</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300" name="Rectangle 304">
            <a:extLst>
              <a:ext uri="{FF2B5EF4-FFF2-40B4-BE49-F238E27FC236}">
                <a16:creationId xmlns:a16="http://schemas.microsoft.com/office/drawing/2014/main" id="{9C130D77-D849-4BD7-BC3C-E17318ABD77E}"/>
              </a:ext>
            </a:extLst>
          </p:cNvPr>
          <p:cNvSpPr>
            <a:spLocks noChangeArrowheads="1"/>
          </p:cNvSpPr>
          <p:nvPr/>
        </p:nvSpPr>
        <p:spPr bwMode="auto">
          <a:xfrm>
            <a:off x="5080000" y="4717216"/>
            <a:ext cx="465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a:ln>
                  <a:noFill/>
                </a:ln>
                <a:solidFill>
                  <a:srgbClr val="FF0000"/>
                </a:solidFill>
                <a:effectLst/>
                <a:latin typeface="Greek" panose="02020500000000000000" pitchFamily="18" charset="0"/>
              </a:rPr>
              <a:t>»n</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301" name="Rectangle 305">
            <a:extLst>
              <a:ext uri="{FF2B5EF4-FFF2-40B4-BE49-F238E27FC236}">
                <a16:creationId xmlns:a16="http://schemas.microsoft.com/office/drawing/2014/main" id="{91C638F9-CAAB-41A3-B61B-A38A3E3EEA0B}"/>
              </a:ext>
            </a:extLst>
          </p:cNvPr>
          <p:cNvSpPr>
            <a:spLocks noChangeArrowheads="1"/>
          </p:cNvSpPr>
          <p:nvPr/>
        </p:nvSpPr>
        <p:spPr bwMode="auto">
          <a:xfrm>
            <a:off x="5608638" y="4717216"/>
            <a:ext cx="7016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¢gaq</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302" name="Rectangle 306">
            <a:extLst>
              <a:ext uri="{FF2B5EF4-FFF2-40B4-BE49-F238E27FC236}">
                <a16:creationId xmlns:a16="http://schemas.microsoft.com/office/drawing/2014/main" id="{51EA9CEE-894D-4D95-A750-841E7C52275D}"/>
              </a:ext>
            </a:extLst>
          </p:cNvPr>
          <p:cNvSpPr>
            <a:spLocks noChangeArrowheads="1"/>
          </p:cNvSpPr>
          <p:nvPr/>
        </p:nvSpPr>
        <p:spPr bwMode="auto">
          <a:xfrm>
            <a:off x="6273800" y="4717216"/>
            <a:ext cx="455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err="1">
                <a:ln>
                  <a:noFill/>
                </a:ln>
                <a:solidFill>
                  <a:srgbClr val="FF0000"/>
                </a:solidFill>
                <a:effectLst/>
                <a:latin typeface="Greek" panose="02020500000000000000" pitchFamily="18" charset="0"/>
              </a:rPr>
              <a:t>Òn</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303" name="Rectangle 307">
            <a:extLst>
              <a:ext uri="{FF2B5EF4-FFF2-40B4-BE49-F238E27FC236}">
                <a16:creationId xmlns:a16="http://schemas.microsoft.com/office/drawing/2014/main" id="{82C05652-8E2F-4173-BC9C-B389E69090B1}"/>
              </a:ext>
            </a:extLst>
          </p:cNvPr>
          <p:cNvSpPr>
            <a:spLocks noChangeArrowheads="1"/>
          </p:cNvSpPr>
          <p:nvPr/>
        </p:nvSpPr>
        <p:spPr bwMode="auto">
          <a:xfrm>
            <a:off x="6757988" y="4717216"/>
            <a:ext cx="34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304" name="Rectangle 308">
            <a:extLst>
              <a:ext uri="{FF2B5EF4-FFF2-40B4-BE49-F238E27FC236}">
                <a16:creationId xmlns:a16="http://schemas.microsoft.com/office/drawing/2014/main" id="{1CB03925-8ABF-4B9E-A4D4-0E5342F9A9D0}"/>
              </a:ext>
            </a:extLst>
          </p:cNvPr>
          <p:cNvSpPr>
            <a:spLocks noChangeArrowheads="1"/>
          </p:cNvSpPr>
          <p:nvPr/>
        </p:nvSpPr>
        <p:spPr bwMode="auto">
          <a:xfrm>
            <a:off x="6940550" y="4717216"/>
            <a:ext cx="639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a:ln>
                  <a:noFill/>
                </a:ln>
                <a:solidFill>
                  <a:srgbClr val="000000"/>
                </a:solidFill>
                <a:effectLst/>
                <a:latin typeface="Greek" panose="02020500000000000000" pitchFamily="18" charset="0"/>
              </a:rPr>
              <a:t>gaq</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305" name="Rectangle 309">
            <a:extLst>
              <a:ext uri="{FF2B5EF4-FFF2-40B4-BE49-F238E27FC236}">
                <a16:creationId xmlns:a16="http://schemas.microsoft.com/office/drawing/2014/main" id="{FE9E9BAA-1334-458E-A3D9-7727C16B7218}"/>
              </a:ext>
            </a:extLst>
          </p:cNvPr>
          <p:cNvSpPr>
            <a:spLocks noChangeArrowheads="1"/>
          </p:cNvSpPr>
          <p:nvPr/>
        </p:nvSpPr>
        <p:spPr bwMode="auto">
          <a:xfrm>
            <a:off x="7423150" y="4717216"/>
            <a:ext cx="611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err="1">
                <a:ln>
                  <a:noFill/>
                </a:ln>
                <a:solidFill>
                  <a:srgbClr val="FF0000"/>
                </a:solidFill>
                <a:effectLst/>
                <a:latin typeface="Greek" panose="02020500000000000000" pitchFamily="18" charset="0"/>
              </a:rPr>
              <a:t>oÚj</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306" name="Rectangle 310">
            <a:extLst>
              <a:ext uri="{FF2B5EF4-FFF2-40B4-BE49-F238E27FC236}">
                <a16:creationId xmlns:a16="http://schemas.microsoft.com/office/drawing/2014/main" id="{7210D1BE-F808-4856-BF2B-BBCB3422BB8F}"/>
              </a:ext>
            </a:extLst>
          </p:cNvPr>
          <p:cNvSpPr>
            <a:spLocks noChangeArrowheads="1"/>
          </p:cNvSpPr>
          <p:nvPr/>
        </p:nvSpPr>
        <p:spPr bwMode="auto">
          <a:xfrm>
            <a:off x="8124825" y="4717216"/>
            <a:ext cx="34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307" name="Rectangle 311">
            <a:extLst>
              <a:ext uri="{FF2B5EF4-FFF2-40B4-BE49-F238E27FC236}">
                <a16:creationId xmlns:a16="http://schemas.microsoft.com/office/drawing/2014/main" id="{CEF11433-5427-4726-AA2B-2F7C28A902B6}"/>
              </a:ext>
            </a:extLst>
          </p:cNvPr>
          <p:cNvSpPr>
            <a:spLocks noChangeArrowheads="1"/>
          </p:cNvSpPr>
          <p:nvPr/>
        </p:nvSpPr>
        <p:spPr bwMode="auto">
          <a:xfrm>
            <a:off x="8307388" y="4717216"/>
            <a:ext cx="639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a:ln>
                  <a:noFill/>
                </a:ln>
                <a:solidFill>
                  <a:srgbClr val="000000"/>
                </a:solidFill>
                <a:effectLst/>
                <a:latin typeface="Greek" panose="02020500000000000000" pitchFamily="18" charset="0"/>
              </a:rPr>
              <a:t>gaq</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308" name="Rectangle 312">
            <a:extLst>
              <a:ext uri="{FF2B5EF4-FFF2-40B4-BE49-F238E27FC236}">
                <a16:creationId xmlns:a16="http://schemas.microsoft.com/office/drawing/2014/main" id="{807430A0-F233-4607-B742-2536BC09EAA7}"/>
              </a:ext>
            </a:extLst>
          </p:cNvPr>
          <p:cNvSpPr>
            <a:spLocks noChangeArrowheads="1"/>
          </p:cNvSpPr>
          <p:nvPr/>
        </p:nvSpPr>
        <p:spPr bwMode="auto">
          <a:xfrm>
            <a:off x="8788400" y="4717216"/>
            <a:ext cx="476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a:ln>
                  <a:noFill/>
                </a:ln>
                <a:solidFill>
                  <a:srgbClr val="FF0000"/>
                </a:solidFill>
                <a:effectLst/>
                <a:latin typeface="Greek" panose="02020500000000000000" pitchFamily="18" charset="0"/>
              </a:rPr>
              <a:t>£j</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309" name="Rectangle 313">
            <a:extLst>
              <a:ext uri="{FF2B5EF4-FFF2-40B4-BE49-F238E27FC236}">
                <a16:creationId xmlns:a16="http://schemas.microsoft.com/office/drawing/2014/main" id="{681116B9-D8D6-4944-A964-38A093C6A8C1}"/>
              </a:ext>
            </a:extLst>
          </p:cNvPr>
          <p:cNvSpPr>
            <a:spLocks noChangeArrowheads="1"/>
          </p:cNvSpPr>
          <p:nvPr/>
        </p:nvSpPr>
        <p:spPr bwMode="auto">
          <a:xfrm>
            <a:off x="9450388" y="4717216"/>
            <a:ext cx="747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¢gaq</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310" name="Rectangle 314">
            <a:extLst>
              <a:ext uri="{FF2B5EF4-FFF2-40B4-BE49-F238E27FC236}">
                <a16:creationId xmlns:a16="http://schemas.microsoft.com/office/drawing/2014/main" id="{3E25CCF5-AFDA-4F11-A21D-7AA501B21E14}"/>
              </a:ext>
            </a:extLst>
          </p:cNvPr>
          <p:cNvSpPr>
            <a:spLocks noChangeArrowheads="1"/>
          </p:cNvSpPr>
          <p:nvPr/>
        </p:nvSpPr>
        <p:spPr bwMode="auto">
          <a:xfrm>
            <a:off x="10115550" y="4717216"/>
            <a:ext cx="341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a:ln>
                  <a:noFill/>
                </a:ln>
                <a:solidFill>
                  <a:srgbClr val="FF0000"/>
                </a:solidFill>
                <a:effectLst/>
                <a:latin typeface="Greek" panose="02020500000000000000" pitchFamily="18" charset="0"/>
              </a:rPr>
              <a:t>£</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311" name="Rectangle 315">
            <a:extLst>
              <a:ext uri="{FF2B5EF4-FFF2-40B4-BE49-F238E27FC236}">
                <a16:creationId xmlns:a16="http://schemas.microsoft.com/office/drawing/2014/main" id="{8DD73210-9C5D-4E90-8B93-8E019523523F}"/>
              </a:ext>
            </a:extLst>
          </p:cNvPr>
          <p:cNvSpPr>
            <a:spLocks noChangeArrowheads="1"/>
          </p:cNvSpPr>
          <p:nvPr/>
        </p:nvSpPr>
        <p:spPr bwMode="auto">
          <a:xfrm>
            <a:off x="1924050" y="5083929"/>
            <a:ext cx="9286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Vocativo</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312" name="Rectangle 316">
            <a:extLst>
              <a:ext uri="{FF2B5EF4-FFF2-40B4-BE49-F238E27FC236}">
                <a16:creationId xmlns:a16="http://schemas.microsoft.com/office/drawing/2014/main" id="{424C9D19-42C7-47AD-8090-39B895AB9DC7}"/>
              </a:ext>
            </a:extLst>
          </p:cNvPr>
          <p:cNvSpPr>
            <a:spLocks noChangeArrowheads="1"/>
          </p:cNvSpPr>
          <p:nvPr/>
        </p:nvSpPr>
        <p:spPr bwMode="auto">
          <a:xfrm>
            <a:off x="3217863" y="5098217"/>
            <a:ext cx="6699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¢gaq</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313" name="Rectangle 317">
            <a:extLst>
              <a:ext uri="{FF2B5EF4-FFF2-40B4-BE49-F238E27FC236}">
                <a16:creationId xmlns:a16="http://schemas.microsoft.com/office/drawing/2014/main" id="{EF45887B-56D9-4FD7-9700-7ECB65868942}"/>
              </a:ext>
            </a:extLst>
          </p:cNvPr>
          <p:cNvSpPr>
            <a:spLocks noChangeArrowheads="1"/>
          </p:cNvSpPr>
          <p:nvPr/>
        </p:nvSpPr>
        <p:spPr bwMode="auto">
          <a:xfrm>
            <a:off x="3883025" y="5098216"/>
            <a:ext cx="2952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a:ln>
                  <a:noFill/>
                </a:ln>
                <a:solidFill>
                  <a:srgbClr val="FF0000"/>
                </a:solidFill>
                <a:effectLst/>
                <a:latin typeface="Greek" panose="02020500000000000000" pitchFamily="18" charset="0"/>
              </a:rPr>
              <a:t>š</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314" name="Rectangle 318">
            <a:extLst>
              <a:ext uri="{FF2B5EF4-FFF2-40B4-BE49-F238E27FC236}">
                <a16:creationId xmlns:a16="http://schemas.microsoft.com/office/drawing/2014/main" id="{22CD8FDA-5A9B-47AE-B189-B57C3CF44104}"/>
              </a:ext>
            </a:extLst>
          </p:cNvPr>
          <p:cNvSpPr>
            <a:spLocks noChangeArrowheads="1"/>
          </p:cNvSpPr>
          <p:nvPr/>
        </p:nvSpPr>
        <p:spPr bwMode="auto">
          <a:xfrm>
            <a:off x="4489450" y="5098216"/>
            <a:ext cx="665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¢gaq</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315" name="Rectangle 319">
            <a:extLst>
              <a:ext uri="{FF2B5EF4-FFF2-40B4-BE49-F238E27FC236}">
                <a16:creationId xmlns:a16="http://schemas.microsoft.com/office/drawing/2014/main" id="{D0DD2418-2E31-4A8E-B3FC-BD460F7DD4C5}"/>
              </a:ext>
            </a:extLst>
          </p:cNvPr>
          <p:cNvSpPr>
            <a:spLocks noChangeArrowheads="1"/>
          </p:cNvSpPr>
          <p:nvPr/>
        </p:nvSpPr>
        <p:spPr bwMode="auto">
          <a:xfrm>
            <a:off x="5154613" y="5098216"/>
            <a:ext cx="3175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a:ln>
                  <a:noFill/>
                </a:ln>
                <a:solidFill>
                  <a:srgbClr val="FF0000"/>
                </a:solidFill>
                <a:effectLst/>
                <a:latin typeface="Greek" panose="02020500000000000000" pitchFamily="18" charset="0"/>
              </a:rPr>
              <a:t>»</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316" name="Rectangle 320">
            <a:extLst>
              <a:ext uri="{FF2B5EF4-FFF2-40B4-BE49-F238E27FC236}">
                <a16:creationId xmlns:a16="http://schemas.microsoft.com/office/drawing/2014/main" id="{D4CF5D9E-6A1D-41B4-A4C6-5DF925EAB0E7}"/>
              </a:ext>
            </a:extLst>
          </p:cNvPr>
          <p:cNvSpPr>
            <a:spLocks noChangeArrowheads="1"/>
          </p:cNvSpPr>
          <p:nvPr/>
        </p:nvSpPr>
        <p:spPr bwMode="auto">
          <a:xfrm>
            <a:off x="5608638" y="5098216"/>
            <a:ext cx="701675" cy="36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¢gaq</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317" name="Rectangle 321">
            <a:extLst>
              <a:ext uri="{FF2B5EF4-FFF2-40B4-BE49-F238E27FC236}">
                <a16:creationId xmlns:a16="http://schemas.microsoft.com/office/drawing/2014/main" id="{5CBE8279-96C5-4B1F-9465-FA3BB930AD1F}"/>
              </a:ext>
            </a:extLst>
          </p:cNvPr>
          <p:cNvSpPr>
            <a:spLocks noChangeArrowheads="1"/>
          </p:cNvSpPr>
          <p:nvPr/>
        </p:nvSpPr>
        <p:spPr bwMode="auto">
          <a:xfrm>
            <a:off x="6273800" y="5098216"/>
            <a:ext cx="4556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a:ln>
                  <a:noFill/>
                </a:ln>
                <a:solidFill>
                  <a:srgbClr val="FF0000"/>
                </a:solidFill>
                <a:effectLst/>
                <a:latin typeface="Greek" panose="02020500000000000000" pitchFamily="18" charset="0"/>
              </a:rPr>
              <a:t>Òn</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318" name="Rectangle 322">
            <a:extLst>
              <a:ext uri="{FF2B5EF4-FFF2-40B4-BE49-F238E27FC236}">
                <a16:creationId xmlns:a16="http://schemas.microsoft.com/office/drawing/2014/main" id="{7C54D415-209B-48B0-964B-69C6418D478F}"/>
              </a:ext>
            </a:extLst>
          </p:cNvPr>
          <p:cNvSpPr>
            <a:spLocks noChangeArrowheads="1"/>
          </p:cNvSpPr>
          <p:nvPr/>
        </p:nvSpPr>
        <p:spPr bwMode="auto">
          <a:xfrm>
            <a:off x="6856414" y="5098216"/>
            <a:ext cx="260855" cy="380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319" name="Rectangle 323">
            <a:extLst>
              <a:ext uri="{FF2B5EF4-FFF2-40B4-BE49-F238E27FC236}">
                <a16:creationId xmlns:a16="http://schemas.microsoft.com/office/drawing/2014/main" id="{B3BDE715-1C30-4BE3-8A0F-9281B326D61B}"/>
              </a:ext>
            </a:extLst>
          </p:cNvPr>
          <p:cNvSpPr>
            <a:spLocks noChangeArrowheads="1"/>
          </p:cNvSpPr>
          <p:nvPr/>
        </p:nvSpPr>
        <p:spPr bwMode="auto">
          <a:xfrm>
            <a:off x="7040564" y="5098216"/>
            <a:ext cx="488952" cy="380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gaq</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320" name="Rectangle 324">
            <a:extLst>
              <a:ext uri="{FF2B5EF4-FFF2-40B4-BE49-F238E27FC236}">
                <a16:creationId xmlns:a16="http://schemas.microsoft.com/office/drawing/2014/main" id="{4DEBF736-6608-481D-AD3D-02A0C15F7FE6}"/>
              </a:ext>
            </a:extLst>
          </p:cNvPr>
          <p:cNvSpPr>
            <a:spLocks noChangeArrowheads="1"/>
          </p:cNvSpPr>
          <p:nvPr/>
        </p:nvSpPr>
        <p:spPr bwMode="auto">
          <a:xfrm>
            <a:off x="7521576" y="5098216"/>
            <a:ext cx="236538" cy="380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FF0000"/>
                </a:solidFill>
                <a:effectLst/>
                <a:latin typeface="Greek" panose="02020500000000000000" pitchFamily="18" charset="0"/>
              </a:rPr>
              <a:t>o</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321" name="Rectangle 325">
            <a:extLst>
              <a:ext uri="{FF2B5EF4-FFF2-40B4-BE49-F238E27FC236}">
                <a16:creationId xmlns:a16="http://schemas.microsoft.com/office/drawing/2014/main" id="{E06651AC-7A80-4859-85C9-AEDE2F8CAE45}"/>
              </a:ext>
            </a:extLst>
          </p:cNvPr>
          <p:cNvSpPr>
            <a:spLocks noChangeArrowheads="1"/>
          </p:cNvSpPr>
          <p:nvPr/>
        </p:nvSpPr>
        <p:spPr bwMode="auto">
          <a:xfrm>
            <a:off x="7670800" y="5098216"/>
            <a:ext cx="2619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a:ln>
                  <a:noFill/>
                </a:ln>
                <a:solidFill>
                  <a:srgbClr val="FF0000"/>
                </a:solidFill>
                <a:effectLst/>
                <a:latin typeface="Greek" panose="02020500000000000000" pitchFamily="18" charset="0"/>
              </a:rPr>
              <a:t>…</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322" name="Rectangle 326">
            <a:extLst>
              <a:ext uri="{FF2B5EF4-FFF2-40B4-BE49-F238E27FC236}">
                <a16:creationId xmlns:a16="http://schemas.microsoft.com/office/drawing/2014/main" id="{FE8B4845-0131-4929-9C63-6CEC69D0A375}"/>
              </a:ext>
            </a:extLst>
          </p:cNvPr>
          <p:cNvSpPr>
            <a:spLocks noChangeArrowheads="1"/>
          </p:cNvSpPr>
          <p:nvPr/>
        </p:nvSpPr>
        <p:spPr bwMode="auto">
          <a:xfrm>
            <a:off x="8139113" y="5098216"/>
            <a:ext cx="3413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323" name="Rectangle 327">
            <a:extLst>
              <a:ext uri="{FF2B5EF4-FFF2-40B4-BE49-F238E27FC236}">
                <a16:creationId xmlns:a16="http://schemas.microsoft.com/office/drawing/2014/main" id="{67304738-B117-4D55-BB20-4D6ED6DF7184}"/>
              </a:ext>
            </a:extLst>
          </p:cNvPr>
          <p:cNvSpPr>
            <a:spLocks noChangeArrowheads="1"/>
          </p:cNvSpPr>
          <p:nvPr/>
        </p:nvSpPr>
        <p:spPr bwMode="auto">
          <a:xfrm>
            <a:off x="8323263" y="5098217"/>
            <a:ext cx="4873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gaq</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324" name="Rectangle 328">
            <a:extLst>
              <a:ext uri="{FF2B5EF4-FFF2-40B4-BE49-F238E27FC236}">
                <a16:creationId xmlns:a16="http://schemas.microsoft.com/office/drawing/2014/main" id="{E6A043F4-32DF-4447-8269-BF11124DAACE}"/>
              </a:ext>
            </a:extLst>
          </p:cNvPr>
          <p:cNvSpPr>
            <a:spLocks noChangeArrowheads="1"/>
          </p:cNvSpPr>
          <p:nvPr/>
        </p:nvSpPr>
        <p:spPr bwMode="auto">
          <a:xfrm>
            <a:off x="8804275" y="5098216"/>
            <a:ext cx="3413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a:ln>
                  <a:noFill/>
                </a:ln>
                <a:solidFill>
                  <a:srgbClr val="FF0000"/>
                </a:solidFill>
                <a:effectLst/>
                <a:latin typeface="Greek" panose="02020500000000000000" pitchFamily="18" charset="0"/>
              </a:rPr>
              <a:t>a</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325" name="Rectangle 329">
            <a:extLst>
              <a:ext uri="{FF2B5EF4-FFF2-40B4-BE49-F238E27FC236}">
                <a16:creationId xmlns:a16="http://schemas.microsoft.com/office/drawing/2014/main" id="{62014EBC-9858-406A-BA4A-CAE90D26F58B}"/>
              </a:ext>
            </a:extLst>
          </p:cNvPr>
          <p:cNvSpPr>
            <a:spLocks noChangeArrowheads="1"/>
          </p:cNvSpPr>
          <p:nvPr/>
        </p:nvSpPr>
        <p:spPr bwMode="auto">
          <a:xfrm>
            <a:off x="8986838" y="5098216"/>
            <a:ext cx="2619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a:ln>
                  <a:noFill/>
                </a:ln>
                <a:solidFill>
                  <a:srgbClr val="FF0000"/>
                </a:solidFill>
                <a:effectLst/>
                <a:latin typeface="Greek" panose="02020500000000000000" pitchFamily="18" charset="0"/>
              </a:rPr>
              <a:t>…</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326" name="Rectangle 330">
            <a:extLst>
              <a:ext uri="{FF2B5EF4-FFF2-40B4-BE49-F238E27FC236}">
                <a16:creationId xmlns:a16="http://schemas.microsoft.com/office/drawing/2014/main" id="{052EA4E3-40D3-440B-AF91-52BA1617233E}"/>
              </a:ext>
            </a:extLst>
          </p:cNvPr>
          <p:cNvSpPr>
            <a:spLocks noChangeArrowheads="1"/>
          </p:cNvSpPr>
          <p:nvPr/>
        </p:nvSpPr>
        <p:spPr bwMode="auto">
          <a:xfrm>
            <a:off x="9450389" y="5098216"/>
            <a:ext cx="708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a:ln>
                  <a:noFill/>
                </a:ln>
                <a:solidFill>
                  <a:srgbClr val="000000"/>
                </a:solidFill>
                <a:effectLst/>
                <a:latin typeface="Greek" panose="02020500000000000000" pitchFamily="18" charset="0"/>
              </a:rPr>
              <a:t>¢gaq</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327" name="Rectangle 331">
            <a:extLst>
              <a:ext uri="{FF2B5EF4-FFF2-40B4-BE49-F238E27FC236}">
                <a16:creationId xmlns:a16="http://schemas.microsoft.com/office/drawing/2014/main" id="{0D4A1C80-AB87-4508-AD8D-84DD0441345F}"/>
              </a:ext>
            </a:extLst>
          </p:cNvPr>
          <p:cNvSpPr>
            <a:spLocks noChangeArrowheads="1"/>
          </p:cNvSpPr>
          <p:nvPr/>
        </p:nvSpPr>
        <p:spPr bwMode="auto">
          <a:xfrm>
            <a:off x="10115550" y="5098216"/>
            <a:ext cx="3413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a:ln>
                  <a:noFill/>
                </a:ln>
                <a:solidFill>
                  <a:srgbClr val="FF0000"/>
                </a:solidFill>
                <a:effectLst/>
                <a:latin typeface="Greek" panose="02020500000000000000" pitchFamily="18" charset="0"/>
              </a:rPr>
              <a:t>£</a:t>
            </a:r>
            <a:endParaRPr kumimoji="0" lang="es-MX" altLang="es-MX" sz="1800" b="0" i="0" u="none" strike="noStrike" cap="none" normalizeH="0" baseline="0">
              <a:ln>
                <a:noFill/>
              </a:ln>
              <a:solidFill>
                <a:schemeClr val="tx1"/>
              </a:solidFill>
              <a:effectLst/>
              <a:latin typeface="Arial" panose="020B0604020202020204" pitchFamily="34" charset="0"/>
            </a:endParaRPr>
          </a:p>
        </p:txBody>
      </p:sp>
      <p:grpSp>
        <p:nvGrpSpPr>
          <p:cNvPr id="336" name="Google Shape;1385;p42">
            <a:extLst>
              <a:ext uri="{FF2B5EF4-FFF2-40B4-BE49-F238E27FC236}">
                <a16:creationId xmlns:a16="http://schemas.microsoft.com/office/drawing/2014/main" id="{E6770491-09FD-44E8-B117-42A25981D461}"/>
              </a:ext>
            </a:extLst>
          </p:cNvPr>
          <p:cNvGrpSpPr/>
          <p:nvPr/>
        </p:nvGrpSpPr>
        <p:grpSpPr>
          <a:xfrm rot="4436271">
            <a:off x="9874810" y="2289846"/>
            <a:ext cx="2928624" cy="358006"/>
            <a:chOff x="2142525" y="3876725"/>
            <a:chExt cx="2414850" cy="295200"/>
          </a:xfrm>
        </p:grpSpPr>
        <p:sp>
          <p:nvSpPr>
            <p:cNvPr id="337" name="Google Shape;1386;p42">
              <a:extLst>
                <a:ext uri="{FF2B5EF4-FFF2-40B4-BE49-F238E27FC236}">
                  <a16:creationId xmlns:a16="http://schemas.microsoft.com/office/drawing/2014/main" id="{A0C48852-B9F4-4732-9CED-B0EB27C06757}"/>
                </a:ext>
              </a:extLst>
            </p:cNvPr>
            <p:cNvSpPr/>
            <p:nvPr/>
          </p:nvSpPr>
          <p:spPr>
            <a:xfrm>
              <a:off x="2147925" y="3884850"/>
              <a:ext cx="91075" cy="132625"/>
            </a:xfrm>
            <a:custGeom>
              <a:avLst/>
              <a:gdLst/>
              <a:ahLst/>
              <a:cxnLst/>
              <a:rect l="l" t="t" r="r" b="b"/>
              <a:pathLst>
                <a:path w="3643" h="5305" extrusionOk="0">
                  <a:moveTo>
                    <a:pt x="2786" y="1"/>
                  </a:moveTo>
                  <a:cubicBezTo>
                    <a:pt x="2678" y="1"/>
                    <a:pt x="2570" y="2"/>
                    <a:pt x="2462" y="4"/>
                  </a:cubicBezTo>
                  <a:cubicBezTo>
                    <a:pt x="992" y="94"/>
                    <a:pt x="208" y="897"/>
                    <a:pt x="118" y="2420"/>
                  </a:cubicBezTo>
                  <a:cubicBezTo>
                    <a:pt x="1" y="3961"/>
                    <a:pt x="659" y="4872"/>
                    <a:pt x="2101" y="5169"/>
                  </a:cubicBezTo>
                  <a:cubicBezTo>
                    <a:pt x="2498" y="5223"/>
                    <a:pt x="2894" y="5268"/>
                    <a:pt x="3282" y="5305"/>
                  </a:cubicBezTo>
                  <a:cubicBezTo>
                    <a:pt x="3174" y="3601"/>
                    <a:pt x="3291" y="1843"/>
                    <a:pt x="3643" y="22"/>
                  </a:cubicBezTo>
                  <a:cubicBezTo>
                    <a:pt x="3365" y="9"/>
                    <a:pt x="3079" y="1"/>
                    <a:pt x="2786" y="1"/>
                  </a:cubicBezTo>
                  <a:close/>
                </a:path>
              </a:pathLst>
            </a:custGeom>
            <a:solidFill>
              <a:srgbClr val="F7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387;p42">
              <a:extLst>
                <a:ext uri="{FF2B5EF4-FFF2-40B4-BE49-F238E27FC236}">
                  <a16:creationId xmlns:a16="http://schemas.microsoft.com/office/drawing/2014/main" id="{4184F552-BA02-4192-A0B6-C08A912DBA0B}"/>
                </a:ext>
              </a:extLst>
            </p:cNvPr>
            <p:cNvSpPr/>
            <p:nvPr/>
          </p:nvSpPr>
          <p:spPr>
            <a:xfrm>
              <a:off x="2227250" y="3885400"/>
              <a:ext cx="45775" cy="135000"/>
            </a:xfrm>
            <a:custGeom>
              <a:avLst/>
              <a:gdLst/>
              <a:ahLst/>
              <a:cxnLst/>
              <a:rect l="l" t="t" r="r" b="b"/>
              <a:pathLst>
                <a:path w="1831" h="5400" extrusionOk="0">
                  <a:moveTo>
                    <a:pt x="470" y="0"/>
                  </a:moveTo>
                  <a:cubicBezTo>
                    <a:pt x="118" y="1821"/>
                    <a:pt x="1" y="3579"/>
                    <a:pt x="109" y="5283"/>
                  </a:cubicBezTo>
                  <a:cubicBezTo>
                    <a:pt x="560" y="5337"/>
                    <a:pt x="1010" y="5373"/>
                    <a:pt x="1461" y="5400"/>
                  </a:cubicBezTo>
                  <a:cubicBezTo>
                    <a:pt x="1416" y="3669"/>
                    <a:pt x="1533" y="1902"/>
                    <a:pt x="1831" y="100"/>
                  </a:cubicBezTo>
                  <a:cubicBezTo>
                    <a:pt x="1389" y="54"/>
                    <a:pt x="938" y="18"/>
                    <a:pt x="470" y="0"/>
                  </a:cubicBezTo>
                  <a:close/>
                </a:path>
              </a:pathLst>
            </a:custGeom>
            <a:solidFill>
              <a:srgbClr val="D7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388;p42">
              <a:extLst>
                <a:ext uri="{FF2B5EF4-FFF2-40B4-BE49-F238E27FC236}">
                  <a16:creationId xmlns:a16="http://schemas.microsoft.com/office/drawing/2014/main" id="{A1674CFE-3145-4FC2-8459-EF3E33C2813D}"/>
                </a:ext>
              </a:extLst>
            </p:cNvPr>
            <p:cNvSpPr/>
            <p:nvPr/>
          </p:nvSpPr>
          <p:spPr>
            <a:xfrm>
              <a:off x="2262625" y="3878875"/>
              <a:ext cx="121050" cy="159625"/>
            </a:xfrm>
            <a:custGeom>
              <a:avLst/>
              <a:gdLst/>
              <a:ahLst/>
              <a:cxnLst/>
              <a:rect l="l" t="t" r="r" b="b"/>
              <a:pathLst>
                <a:path w="4842" h="6385" extrusionOk="0">
                  <a:moveTo>
                    <a:pt x="3846" y="1837"/>
                  </a:moveTo>
                  <a:cubicBezTo>
                    <a:pt x="3853" y="1837"/>
                    <a:pt x="3860" y="1838"/>
                    <a:pt x="3868" y="1839"/>
                  </a:cubicBezTo>
                  <a:cubicBezTo>
                    <a:pt x="4075" y="1857"/>
                    <a:pt x="4156" y="2208"/>
                    <a:pt x="4111" y="2911"/>
                  </a:cubicBezTo>
                  <a:cubicBezTo>
                    <a:pt x="4129" y="3552"/>
                    <a:pt x="4010" y="3877"/>
                    <a:pt x="3754" y="3877"/>
                  </a:cubicBezTo>
                  <a:cubicBezTo>
                    <a:pt x="3747" y="3877"/>
                    <a:pt x="3740" y="3876"/>
                    <a:pt x="3733" y="3876"/>
                  </a:cubicBezTo>
                  <a:cubicBezTo>
                    <a:pt x="3561" y="3858"/>
                    <a:pt x="3471" y="3696"/>
                    <a:pt x="3453" y="3371"/>
                  </a:cubicBezTo>
                  <a:cubicBezTo>
                    <a:pt x="3471" y="3047"/>
                    <a:pt x="3489" y="2875"/>
                    <a:pt x="3489" y="2866"/>
                  </a:cubicBezTo>
                  <a:cubicBezTo>
                    <a:pt x="3533" y="2180"/>
                    <a:pt x="3652" y="1837"/>
                    <a:pt x="3846" y="1837"/>
                  </a:cubicBezTo>
                  <a:close/>
                  <a:moveTo>
                    <a:pt x="2439" y="1490"/>
                  </a:moveTo>
                  <a:cubicBezTo>
                    <a:pt x="2468" y="1490"/>
                    <a:pt x="2500" y="1504"/>
                    <a:pt x="2534" y="1532"/>
                  </a:cubicBezTo>
                  <a:cubicBezTo>
                    <a:pt x="2551" y="1524"/>
                    <a:pt x="2567" y="1520"/>
                    <a:pt x="2582" y="1520"/>
                  </a:cubicBezTo>
                  <a:cubicBezTo>
                    <a:pt x="2752" y="1520"/>
                    <a:pt x="2807" y="2039"/>
                    <a:pt x="2732" y="3083"/>
                  </a:cubicBezTo>
                  <a:cubicBezTo>
                    <a:pt x="2723" y="4084"/>
                    <a:pt x="2586" y="4589"/>
                    <a:pt x="2321" y="4589"/>
                  </a:cubicBezTo>
                  <a:cubicBezTo>
                    <a:pt x="2314" y="4589"/>
                    <a:pt x="2307" y="4589"/>
                    <a:pt x="2300" y="4588"/>
                  </a:cubicBezTo>
                  <a:cubicBezTo>
                    <a:pt x="2119" y="4579"/>
                    <a:pt x="2029" y="4318"/>
                    <a:pt x="2038" y="3813"/>
                  </a:cubicBezTo>
                  <a:cubicBezTo>
                    <a:pt x="2074" y="3308"/>
                    <a:pt x="2092" y="3056"/>
                    <a:pt x="2092" y="3038"/>
                  </a:cubicBezTo>
                  <a:cubicBezTo>
                    <a:pt x="2110" y="2695"/>
                    <a:pt x="2137" y="2380"/>
                    <a:pt x="2182" y="2109"/>
                  </a:cubicBezTo>
                  <a:cubicBezTo>
                    <a:pt x="2239" y="1695"/>
                    <a:pt x="2325" y="1490"/>
                    <a:pt x="2439" y="1490"/>
                  </a:cubicBezTo>
                  <a:close/>
                  <a:moveTo>
                    <a:pt x="961" y="1020"/>
                  </a:moveTo>
                  <a:cubicBezTo>
                    <a:pt x="977" y="1020"/>
                    <a:pt x="994" y="1026"/>
                    <a:pt x="1011" y="1037"/>
                  </a:cubicBezTo>
                  <a:cubicBezTo>
                    <a:pt x="1013" y="1036"/>
                    <a:pt x="1016" y="1036"/>
                    <a:pt x="1019" y="1036"/>
                  </a:cubicBezTo>
                  <a:cubicBezTo>
                    <a:pt x="1220" y="1036"/>
                    <a:pt x="1280" y="1659"/>
                    <a:pt x="1191" y="2920"/>
                  </a:cubicBezTo>
                  <a:cubicBezTo>
                    <a:pt x="1164" y="4156"/>
                    <a:pt x="1024" y="4778"/>
                    <a:pt x="760" y="4778"/>
                  </a:cubicBezTo>
                  <a:cubicBezTo>
                    <a:pt x="757" y="4778"/>
                    <a:pt x="753" y="4778"/>
                    <a:pt x="749" y="4777"/>
                  </a:cubicBezTo>
                  <a:cubicBezTo>
                    <a:pt x="578" y="4768"/>
                    <a:pt x="497" y="4444"/>
                    <a:pt x="506" y="3822"/>
                  </a:cubicBezTo>
                  <a:cubicBezTo>
                    <a:pt x="551" y="3209"/>
                    <a:pt x="569" y="2893"/>
                    <a:pt x="569" y="2875"/>
                  </a:cubicBezTo>
                  <a:cubicBezTo>
                    <a:pt x="651" y="1639"/>
                    <a:pt x="787" y="1020"/>
                    <a:pt x="961" y="1020"/>
                  </a:cubicBezTo>
                  <a:close/>
                  <a:moveTo>
                    <a:pt x="3609" y="4159"/>
                  </a:moveTo>
                  <a:cubicBezTo>
                    <a:pt x="3633" y="4159"/>
                    <a:pt x="3660" y="4161"/>
                    <a:pt x="3688" y="4164"/>
                  </a:cubicBezTo>
                  <a:cubicBezTo>
                    <a:pt x="3904" y="4191"/>
                    <a:pt x="4012" y="4309"/>
                    <a:pt x="3994" y="4516"/>
                  </a:cubicBezTo>
                  <a:cubicBezTo>
                    <a:pt x="3986" y="4714"/>
                    <a:pt x="3878" y="4805"/>
                    <a:pt x="3688" y="4805"/>
                  </a:cubicBezTo>
                  <a:cubicBezTo>
                    <a:pt x="3679" y="4805"/>
                    <a:pt x="3670" y="4805"/>
                    <a:pt x="3661" y="4804"/>
                  </a:cubicBezTo>
                  <a:cubicBezTo>
                    <a:pt x="3534" y="4795"/>
                    <a:pt x="3444" y="4732"/>
                    <a:pt x="3381" y="4624"/>
                  </a:cubicBezTo>
                  <a:cubicBezTo>
                    <a:pt x="3336" y="4543"/>
                    <a:pt x="3318" y="4480"/>
                    <a:pt x="3318" y="4426"/>
                  </a:cubicBezTo>
                  <a:cubicBezTo>
                    <a:pt x="3334" y="4244"/>
                    <a:pt x="3433" y="4159"/>
                    <a:pt x="3609" y="4159"/>
                  </a:cubicBezTo>
                  <a:close/>
                  <a:moveTo>
                    <a:pt x="1193" y="0"/>
                  </a:moveTo>
                  <a:cubicBezTo>
                    <a:pt x="966" y="0"/>
                    <a:pt x="719" y="42"/>
                    <a:pt x="452" y="126"/>
                  </a:cubicBezTo>
                  <a:cubicBezTo>
                    <a:pt x="434" y="207"/>
                    <a:pt x="416" y="279"/>
                    <a:pt x="416" y="361"/>
                  </a:cubicBezTo>
                  <a:cubicBezTo>
                    <a:pt x="118" y="2163"/>
                    <a:pt x="1" y="3930"/>
                    <a:pt x="46" y="5661"/>
                  </a:cubicBezTo>
                  <a:cubicBezTo>
                    <a:pt x="37" y="5751"/>
                    <a:pt x="37" y="5841"/>
                    <a:pt x="46" y="5931"/>
                  </a:cubicBezTo>
                  <a:cubicBezTo>
                    <a:pt x="376" y="6070"/>
                    <a:pt x="691" y="6139"/>
                    <a:pt x="991" y="6139"/>
                  </a:cubicBezTo>
                  <a:cubicBezTo>
                    <a:pt x="1200" y="6139"/>
                    <a:pt x="1401" y="6106"/>
                    <a:pt x="1596" y="6039"/>
                  </a:cubicBezTo>
                  <a:cubicBezTo>
                    <a:pt x="1886" y="6173"/>
                    <a:pt x="2179" y="6240"/>
                    <a:pt x="2475" y="6240"/>
                  </a:cubicBezTo>
                  <a:cubicBezTo>
                    <a:pt x="2677" y="6240"/>
                    <a:pt x="2879" y="6209"/>
                    <a:pt x="3084" y="6147"/>
                  </a:cubicBezTo>
                  <a:cubicBezTo>
                    <a:pt x="3292" y="6305"/>
                    <a:pt x="3525" y="6385"/>
                    <a:pt x="3784" y="6385"/>
                  </a:cubicBezTo>
                  <a:cubicBezTo>
                    <a:pt x="3986" y="6385"/>
                    <a:pt x="4203" y="6336"/>
                    <a:pt x="4436" y="6238"/>
                  </a:cubicBezTo>
                  <a:cubicBezTo>
                    <a:pt x="4418" y="5769"/>
                    <a:pt x="4418" y="5309"/>
                    <a:pt x="4418" y="4858"/>
                  </a:cubicBezTo>
                  <a:cubicBezTo>
                    <a:pt x="4427" y="3975"/>
                    <a:pt x="4481" y="3101"/>
                    <a:pt x="4580" y="2244"/>
                  </a:cubicBezTo>
                  <a:cubicBezTo>
                    <a:pt x="4652" y="1640"/>
                    <a:pt x="4733" y="1037"/>
                    <a:pt x="4841" y="433"/>
                  </a:cubicBezTo>
                  <a:cubicBezTo>
                    <a:pt x="4604" y="322"/>
                    <a:pt x="4342" y="266"/>
                    <a:pt x="4057" y="266"/>
                  </a:cubicBezTo>
                  <a:cubicBezTo>
                    <a:pt x="3877" y="266"/>
                    <a:pt x="3688" y="288"/>
                    <a:pt x="3489" y="333"/>
                  </a:cubicBezTo>
                  <a:cubicBezTo>
                    <a:pt x="3200" y="184"/>
                    <a:pt x="2913" y="108"/>
                    <a:pt x="2630" y="108"/>
                  </a:cubicBezTo>
                  <a:cubicBezTo>
                    <a:pt x="2419" y="108"/>
                    <a:pt x="2210" y="150"/>
                    <a:pt x="2002" y="234"/>
                  </a:cubicBezTo>
                  <a:cubicBezTo>
                    <a:pt x="1773" y="78"/>
                    <a:pt x="1502" y="0"/>
                    <a:pt x="1193" y="0"/>
                  </a:cubicBezTo>
                  <a:close/>
                </a:path>
              </a:pathLst>
            </a:custGeom>
            <a:solidFill>
              <a:srgbClr val="FCA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389;p42">
              <a:extLst>
                <a:ext uri="{FF2B5EF4-FFF2-40B4-BE49-F238E27FC236}">
                  <a16:creationId xmlns:a16="http://schemas.microsoft.com/office/drawing/2014/main" id="{4DCDA3D7-8B2D-488F-A988-6652B610A5CF}"/>
                </a:ext>
              </a:extLst>
            </p:cNvPr>
            <p:cNvSpPr/>
            <p:nvPr/>
          </p:nvSpPr>
          <p:spPr>
            <a:xfrm>
              <a:off x="2275025" y="3904375"/>
              <a:ext cx="91525" cy="94625"/>
            </a:xfrm>
            <a:custGeom>
              <a:avLst/>
              <a:gdLst/>
              <a:ahLst/>
              <a:cxnLst/>
              <a:rect l="l" t="t" r="r" b="b"/>
              <a:pathLst>
                <a:path w="3661" h="3785" extrusionOk="0">
                  <a:moveTo>
                    <a:pt x="3350" y="817"/>
                  </a:moveTo>
                  <a:cubicBezTo>
                    <a:pt x="3156" y="817"/>
                    <a:pt x="3037" y="1160"/>
                    <a:pt x="2993" y="1846"/>
                  </a:cubicBezTo>
                  <a:cubicBezTo>
                    <a:pt x="2993" y="1855"/>
                    <a:pt x="2975" y="2027"/>
                    <a:pt x="2957" y="2351"/>
                  </a:cubicBezTo>
                  <a:cubicBezTo>
                    <a:pt x="2975" y="2676"/>
                    <a:pt x="3065" y="2847"/>
                    <a:pt x="3237" y="2856"/>
                  </a:cubicBezTo>
                  <a:cubicBezTo>
                    <a:pt x="3244" y="2856"/>
                    <a:pt x="3251" y="2857"/>
                    <a:pt x="3258" y="2857"/>
                  </a:cubicBezTo>
                  <a:cubicBezTo>
                    <a:pt x="3514" y="2857"/>
                    <a:pt x="3633" y="2532"/>
                    <a:pt x="3615" y="1891"/>
                  </a:cubicBezTo>
                  <a:cubicBezTo>
                    <a:pt x="3660" y="1188"/>
                    <a:pt x="3579" y="837"/>
                    <a:pt x="3372" y="819"/>
                  </a:cubicBezTo>
                  <a:cubicBezTo>
                    <a:pt x="3364" y="818"/>
                    <a:pt x="3357" y="817"/>
                    <a:pt x="3350" y="817"/>
                  </a:cubicBezTo>
                  <a:close/>
                  <a:moveTo>
                    <a:pt x="1943" y="470"/>
                  </a:moveTo>
                  <a:cubicBezTo>
                    <a:pt x="1829" y="470"/>
                    <a:pt x="1743" y="675"/>
                    <a:pt x="1686" y="1089"/>
                  </a:cubicBezTo>
                  <a:cubicBezTo>
                    <a:pt x="1641" y="1360"/>
                    <a:pt x="1614" y="1675"/>
                    <a:pt x="1596" y="2018"/>
                  </a:cubicBezTo>
                  <a:cubicBezTo>
                    <a:pt x="1596" y="2036"/>
                    <a:pt x="1578" y="2288"/>
                    <a:pt x="1542" y="2793"/>
                  </a:cubicBezTo>
                  <a:cubicBezTo>
                    <a:pt x="1533" y="3298"/>
                    <a:pt x="1623" y="3559"/>
                    <a:pt x="1804" y="3568"/>
                  </a:cubicBezTo>
                  <a:cubicBezTo>
                    <a:pt x="1811" y="3569"/>
                    <a:pt x="1818" y="3569"/>
                    <a:pt x="1825" y="3569"/>
                  </a:cubicBezTo>
                  <a:cubicBezTo>
                    <a:pt x="2090" y="3569"/>
                    <a:pt x="2227" y="3064"/>
                    <a:pt x="2236" y="2063"/>
                  </a:cubicBezTo>
                  <a:cubicBezTo>
                    <a:pt x="2311" y="1019"/>
                    <a:pt x="2256" y="500"/>
                    <a:pt x="2086" y="500"/>
                  </a:cubicBezTo>
                  <a:cubicBezTo>
                    <a:pt x="2071" y="500"/>
                    <a:pt x="2055" y="504"/>
                    <a:pt x="2038" y="512"/>
                  </a:cubicBezTo>
                  <a:cubicBezTo>
                    <a:pt x="2004" y="484"/>
                    <a:pt x="1972" y="470"/>
                    <a:pt x="1943" y="470"/>
                  </a:cubicBezTo>
                  <a:close/>
                  <a:moveTo>
                    <a:pt x="465" y="0"/>
                  </a:moveTo>
                  <a:cubicBezTo>
                    <a:pt x="291" y="0"/>
                    <a:pt x="155" y="619"/>
                    <a:pt x="73" y="1855"/>
                  </a:cubicBezTo>
                  <a:cubicBezTo>
                    <a:pt x="73" y="1873"/>
                    <a:pt x="55" y="2189"/>
                    <a:pt x="10" y="2802"/>
                  </a:cubicBezTo>
                  <a:cubicBezTo>
                    <a:pt x="1" y="3424"/>
                    <a:pt x="82" y="3748"/>
                    <a:pt x="253" y="3757"/>
                  </a:cubicBezTo>
                  <a:cubicBezTo>
                    <a:pt x="257" y="3758"/>
                    <a:pt x="261" y="3758"/>
                    <a:pt x="264" y="3758"/>
                  </a:cubicBezTo>
                  <a:cubicBezTo>
                    <a:pt x="528" y="3758"/>
                    <a:pt x="668" y="3136"/>
                    <a:pt x="695" y="1900"/>
                  </a:cubicBezTo>
                  <a:cubicBezTo>
                    <a:pt x="784" y="639"/>
                    <a:pt x="724" y="16"/>
                    <a:pt x="523" y="16"/>
                  </a:cubicBezTo>
                  <a:cubicBezTo>
                    <a:pt x="520" y="16"/>
                    <a:pt x="517" y="16"/>
                    <a:pt x="515" y="17"/>
                  </a:cubicBezTo>
                  <a:cubicBezTo>
                    <a:pt x="498" y="6"/>
                    <a:pt x="481" y="0"/>
                    <a:pt x="465" y="0"/>
                  </a:cubicBezTo>
                  <a:close/>
                  <a:moveTo>
                    <a:pt x="3113" y="3139"/>
                  </a:moveTo>
                  <a:cubicBezTo>
                    <a:pt x="2937" y="3139"/>
                    <a:pt x="2838" y="3224"/>
                    <a:pt x="2822" y="3406"/>
                  </a:cubicBezTo>
                  <a:cubicBezTo>
                    <a:pt x="2822" y="3460"/>
                    <a:pt x="2840" y="3523"/>
                    <a:pt x="2885" y="3604"/>
                  </a:cubicBezTo>
                  <a:cubicBezTo>
                    <a:pt x="2948" y="3712"/>
                    <a:pt x="3038" y="3775"/>
                    <a:pt x="3165" y="3784"/>
                  </a:cubicBezTo>
                  <a:cubicBezTo>
                    <a:pt x="3174" y="3785"/>
                    <a:pt x="3183" y="3785"/>
                    <a:pt x="3192" y="3785"/>
                  </a:cubicBezTo>
                  <a:cubicBezTo>
                    <a:pt x="3382" y="3785"/>
                    <a:pt x="3490" y="3694"/>
                    <a:pt x="3498" y="3496"/>
                  </a:cubicBezTo>
                  <a:cubicBezTo>
                    <a:pt x="3516" y="3289"/>
                    <a:pt x="3408" y="3171"/>
                    <a:pt x="3192" y="3144"/>
                  </a:cubicBezTo>
                  <a:cubicBezTo>
                    <a:pt x="3164" y="3141"/>
                    <a:pt x="3137" y="3139"/>
                    <a:pt x="3113" y="3139"/>
                  </a:cubicBezTo>
                  <a:close/>
                </a:path>
              </a:pathLst>
            </a:custGeom>
            <a:solidFill>
              <a:srgbClr val="FFD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390;p42">
              <a:extLst>
                <a:ext uri="{FF2B5EF4-FFF2-40B4-BE49-F238E27FC236}">
                  <a16:creationId xmlns:a16="http://schemas.microsoft.com/office/drawing/2014/main" id="{A8E69FFB-90AB-41EE-BD4A-B5CAD64F521E}"/>
                </a:ext>
              </a:extLst>
            </p:cNvPr>
            <p:cNvSpPr/>
            <p:nvPr/>
          </p:nvSpPr>
          <p:spPr>
            <a:xfrm>
              <a:off x="4200850" y="4019700"/>
              <a:ext cx="243175" cy="145150"/>
            </a:xfrm>
            <a:custGeom>
              <a:avLst/>
              <a:gdLst/>
              <a:ahLst/>
              <a:cxnLst/>
              <a:rect l="l" t="t" r="r" b="b"/>
              <a:pathLst>
                <a:path w="9727" h="5806" extrusionOk="0">
                  <a:moveTo>
                    <a:pt x="2290" y="1"/>
                  </a:moveTo>
                  <a:cubicBezTo>
                    <a:pt x="1821" y="289"/>
                    <a:pt x="1299" y="632"/>
                    <a:pt x="731" y="1019"/>
                  </a:cubicBezTo>
                  <a:cubicBezTo>
                    <a:pt x="334" y="1290"/>
                    <a:pt x="91" y="1506"/>
                    <a:pt x="1" y="1668"/>
                  </a:cubicBezTo>
                  <a:cubicBezTo>
                    <a:pt x="73" y="1767"/>
                    <a:pt x="325" y="1885"/>
                    <a:pt x="758" y="2029"/>
                  </a:cubicBezTo>
                  <a:cubicBezTo>
                    <a:pt x="1181" y="2164"/>
                    <a:pt x="1803" y="2371"/>
                    <a:pt x="2597" y="2669"/>
                  </a:cubicBezTo>
                  <a:cubicBezTo>
                    <a:pt x="3390" y="2939"/>
                    <a:pt x="4075" y="3128"/>
                    <a:pt x="4634" y="3237"/>
                  </a:cubicBezTo>
                  <a:cubicBezTo>
                    <a:pt x="3516" y="3489"/>
                    <a:pt x="2579" y="3696"/>
                    <a:pt x="1812" y="3832"/>
                  </a:cubicBezTo>
                  <a:cubicBezTo>
                    <a:pt x="1037" y="3967"/>
                    <a:pt x="559" y="4129"/>
                    <a:pt x="379" y="4318"/>
                  </a:cubicBezTo>
                  <a:cubicBezTo>
                    <a:pt x="343" y="4354"/>
                    <a:pt x="541" y="4598"/>
                    <a:pt x="992" y="5039"/>
                  </a:cubicBezTo>
                  <a:cubicBezTo>
                    <a:pt x="1443" y="5499"/>
                    <a:pt x="1740" y="5752"/>
                    <a:pt x="1894" y="5806"/>
                  </a:cubicBezTo>
                  <a:lnTo>
                    <a:pt x="9591" y="4399"/>
                  </a:lnTo>
                  <a:cubicBezTo>
                    <a:pt x="9195" y="3777"/>
                    <a:pt x="9240" y="3011"/>
                    <a:pt x="9727" y="2110"/>
                  </a:cubicBezTo>
                  <a:lnTo>
                    <a:pt x="2290" y="1"/>
                  </a:lnTo>
                  <a:close/>
                </a:path>
              </a:pathLst>
            </a:custGeom>
            <a:solidFill>
              <a:srgbClr val="DEA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391;p42">
              <a:extLst>
                <a:ext uri="{FF2B5EF4-FFF2-40B4-BE49-F238E27FC236}">
                  <a16:creationId xmlns:a16="http://schemas.microsoft.com/office/drawing/2014/main" id="{4052FCFC-C9E4-4842-B97F-4740F5DF1194}"/>
                </a:ext>
              </a:extLst>
            </p:cNvPr>
            <p:cNvSpPr/>
            <p:nvPr/>
          </p:nvSpPr>
          <p:spPr>
            <a:xfrm>
              <a:off x="4430700" y="4072425"/>
              <a:ext cx="121050" cy="57275"/>
            </a:xfrm>
            <a:custGeom>
              <a:avLst/>
              <a:gdLst/>
              <a:ahLst/>
              <a:cxnLst/>
              <a:rect l="l" t="t" r="r" b="b"/>
              <a:pathLst>
                <a:path w="4842" h="2291" extrusionOk="0">
                  <a:moveTo>
                    <a:pt x="533" y="1"/>
                  </a:moveTo>
                  <a:cubicBezTo>
                    <a:pt x="46" y="902"/>
                    <a:pt x="1" y="1668"/>
                    <a:pt x="397" y="2290"/>
                  </a:cubicBezTo>
                  <a:lnTo>
                    <a:pt x="4841" y="1164"/>
                  </a:lnTo>
                  <a:lnTo>
                    <a:pt x="533"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392;p42">
              <a:extLst>
                <a:ext uri="{FF2B5EF4-FFF2-40B4-BE49-F238E27FC236}">
                  <a16:creationId xmlns:a16="http://schemas.microsoft.com/office/drawing/2014/main" id="{1F75B8BD-098D-4DB3-9828-73B6C791BA1C}"/>
                </a:ext>
              </a:extLst>
            </p:cNvPr>
            <p:cNvSpPr/>
            <p:nvPr/>
          </p:nvSpPr>
          <p:spPr>
            <a:xfrm>
              <a:off x="2373050" y="3934975"/>
              <a:ext cx="1943650" cy="192700"/>
            </a:xfrm>
            <a:custGeom>
              <a:avLst/>
              <a:gdLst/>
              <a:ahLst/>
              <a:cxnLst/>
              <a:rect l="l" t="t" r="r" b="b"/>
              <a:pathLst>
                <a:path w="77746" h="7708" extrusionOk="0">
                  <a:moveTo>
                    <a:pt x="1228" y="844"/>
                  </a:moveTo>
                  <a:cubicBezTo>
                    <a:pt x="1302" y="844"/>
                    <a:pt x="1386" y="857"/>
                    <a:pt x="1479" y="884"/>
                  </a:cubicBezTo>
                  <a:lnTo>
                    <a:pt x="17298" y="2020"/>
                  </a:lnTo>
                  <a:cubicBezTo>
                    <a:pt x="17605" y="2065"/>
                    <a:pt x="17749" y="2227"/>
                    <a:pt x="17731" y="2497"/>
                  </a:cubicBezTo>
                  <a:cubicBezTo>
                    <a:pt x="17722" y="2605"/>
                    <a:pt x="17686" y="2705"/>
                    <a:pt x="17632" y="2804"/>
                  </a:cubicBezTo>
                  <a:cubicBezTo>
                    <a:pt x="17551" y="2907"/>
                    <a:pt x="17447" y="2956"/>
                    <a:pt x="17318" y="2956"/>
                  </a:cubicBezTo>
                  <a:cubicBezTo>
                    <a:pt x="17289" y="2956"/>
                    <a:pt x="17258" y="2953"/>
                    <a:pt x="17226" y="2948"/>
                  </a:cubicBezTo>
                  <a:lnTo>
                    <a:pt x="1245" y="1839"/>
                  </a:lnTo>
                  <a:cubicBezTo>
                    <a:pt x="938" y="1785"/>
                    <a:pt x="794" y="1605"/>
                    <a:pt x="812" y="1307"/>
                  </a:cubicBezTo>
                  <a:cubicBezTo>
                    <a:pt x="833" y="1000"/>
                    <a:pt x="973" y="844"/>
                    <a:pt x="1228" y="844"/>
                  </a:cubicBezTo>
                  <a:close/>
                  <a:moveTo>
                    <a:pt x="18849" y="2164"/>
                  </a:moveTo>
                  <a:cubicBezTo>
                    <a:pt x="18912" y="2164"/>
                    <a:pt x="18981" y="2170"/>
                    <a:pt x="19056" y="2182"/>
                  </a:cubicBezTo>
                  <a:cubicBezTo>
                    <a:pt x="19489" y="2254"/>
                    <a:pt x="19696" y="2443"/>
                    <a:pt x="19669" y="2768"/>
                  </a:cubicBezTo>
                  <a:cubicBezTo>
                    <a:pt x="19653" y="3057"/>
                    <a:pt x="19469" y="3195"/>
                    <a:pt x="19119" y="3195"/>
                  </a:cubicBezTo>
                  <a:cubicBezTo>
                    <a:pt x="19088" y="3195"/>
                    <a:pt x="19055" y="3194"/>
                    <a:pt x="19020" y="3191"/>
                  </a:cubicBezTo>
                  <a:cubicBezTo>
                    <a:pt x="18741" y="3173"/>
                    <a:pt x="18533" y="3083"/>
                    <a:pt x="18416" y="2912"/>
                  </a:cubicBezTo>
                  <a:cubicBezTo>
                    <a:pt x="18362" y="2822"/>
                    <a:pt x="18335" y="2723"/>
                    <a:pt x="18344" y="2623"/>
                  </a:cubicBezTo>
                  <a:cubicBezTo>
                    <a:pt x="18359" y="2315"/>
                    <a:pt x="18531" y="2164"/>
                    <a:pt x="18849" y="2164"/>
                  </a:cubicBezTo>
                  <a:close/>
                  <a:moveTo>
                    <a:pt x="163" y="0"/>
                  </a:moveTo>
                  <a:cubicBezTo>
                    <a:pt x="64" y="857"/>
                    <a:pt x="10" y="1731"/>
                    <a:pt x="1" y="2614"/>
                  </a:cubicBezTo>
                  <a:lnTo>
                    <a:pt x="73491" y="7707"/>
                  </a:lnTo>
                  <a:cubicBezTo>
                    <a:pt x="73671" y="7509"/>
                    <a:pt x="74149" y="7356"/>
                    <a:pt x="74924" y="7221"/>
                  </a:cubicBezTo>
                  <a:cubicBezTo>
                    <a:pt x="75691" y="7085"/>
                    <a:pt x="76628" y="6878"/>
                    <a:pt x="77746" y="6626"/>
                  </a:cubicBezTo>
                  <a:cubicBezTo>
                    <a:pt x="77187" y="6517"/>
                    <a:pt x="76502" y="6328"/>
                    <a:pt x="75709" y="6058"/>
                  </a:cubicBezTo>
                  <a:cubicBezTo>
                    <a:pt x="74915" y="5760"/>
                    <a:pt x="74293" y="5553"/>
                    <a:pt x="73870" y="5418"/>
                  </a:cubicBezTo>
                  <a:cubicBezTo>
                    <a:pt x="73437" y="5274"/>
                    <a:pt x="73185" y="5156"/>
                    <a:pt x="73113" y="5057"/>
                  </a:cubicBezTo>
                  <a:lnTo>
                    <a:pt x="163" y="0"/>
                  </a:lnTo>
                  <a:close/>
                </a:path>
              </a:pathLst>
            </a:custGeom>
            <a:solidFill>
              <a:srgbClr val="EC8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393;p42">
              <a:extLst>
                <a:ext uri="{FF2B5EF4-FFF2-40B4-BE49-F238E27FC236}">
                  <a16:creationId xmlns:a16="http://schemas.microsoft.com/office/drawing/2014/main" id="{0DF02299-2F25-4932-9D38-AAD20E60BC67}"/>
                </a:ext>
              </a:extLst>
            </p:cNvPr>
            <p:cNvSpPr/>
            <p:nvPr/>
          </p:nvSpPr>
          <p:spPr>
            <a:xfrm>
              <a:off x="2392900" y="3956075"/>
              <a:ext cx="472575" cy="58775"/>
            </a:xfrm>
            <a:custGeom>
              <a:avLst/>
              <a:gdLst/>
              <a:ahLst/>
              <a:cxnLst/>
              <a:rect l="l" t="t" r="r" b="b"/>
              <a:pathLst>
                <a:path w="18903" h="2351" extrusionOk="0">
                  <a:moveTo>
                    <a:pt x="434" y="0"/>
                  </a:moveTo>
                  <a:cubicBezTo>
                    <a:pt x="179" y="0"/>
                    <a:pt x="39" y="156"/>
                    <a:pt x="18" y="463"/>
                  </a:cubicBezTo>
                  <a:cubicBezTo>
                    <a:pt x="0" y="761"/>
                    <a:pt x="144" y="941"/>
                    <a:pt x="451" y="995"/>
                  </a:cubicBezTo>
                  <a:lnTo>
                    <a:pt x="16432" y="2104"/>
                  </a:lnTo>
                  <a:cubicBezTo>
                    <a:pt x="16464" y="2109"/>
                    <a:pt x="16495" y="2112"/>
                    <a:pt x="16524" y="2112"/>
                  </a:cubicBezTo>
                  <a:cubicBezTo>
                    <a:pt x="16653" y="2112"/>
                    <a:pt x="16757" y="2063"/>
                    <a:pt x="16838" y="1960"/>
                  </a:cubicBezTo>
                  <a:cubicBezTo>
                    <a:pt x="16892" y="1861"/>
                    <a:pt x="16928" y="1761"/>
                    <a:pt x="16937" y="1653"/>
                  </a:cubicBezTo>
                  <a:cubicBezTo>
                    <a:pt x="16955" y="1383"/>
                    <a:pt x="16811" y="1221"/>
                    <a:pt x="16495" y="1176"/>
                  </a:cubicBezTo>
                  <a:lnTo>
                    <a:pt x="685" y="40"/>
                  </a:lnTo>
                  <a:cubicBezTo>
                    <a:pt x="592" y="13"/>
                    <a:pt x="508" y="0"/>
                    <a:pt x="434" y="0"/>
                  </a:cubicBezTo>
                  <a:close/>
                  <a:moveTo>
                    <a:pt x="18055" y="1320"/>
                  </a:moveTo>
                  <a:cubicBezTo>
                    <a:pt x="17737" y="1320"/>
                    <a:pt x="17565" y="1471"/>
                    <a:pt x="17550" y="1779"/>
                  </a:cubicBezTo>
                  <a:cubicBezTo>
                    <a:pt x="17541" y="1879"/>
                    <a:pt x="17568" y="1978"/>
                    <a:pt x="17622" y="2068"/>
                  </a:cubicBezTo>
                  <a:cubicBezTo>
                    <a:pt x="17739" y="2239"/>
                    <a:pt x="17947" y="2329"/>
                    <a:pt x="18226" y="2347"/>
                  </a:cubicBezTo>
                  <a:cubicBezTo>
                    <a:pt x="18261" y="2350"/>
                    <a:pt x="18294" y="2351"/>
                    <a:pt x="18325" y="2351"/>
                  </a:cubicBezTo>
                  <a:cubicBezTo>
                    <a:pt x="18675" y="2351"/>
                    <a:pt x="18859" y="2213"/>
                    <a:pt x="18875" y="1924"/>
                  </a:cubicBezTo>
                  <a:cubicBezTo>
                    <a:pt x="18902" y="1599"/>
                    <a:pt x="18695" y="1410"/>
                    <a:pt x="18262" y="1338"/>
                  </a:cubicBezTo>
                  <a:cubicBezTo>
                    <a:pt x="18187" y="1326"/>
                    <a:pt x="18118" y="1320"/>
                    <a:pt x="18055" y="1320"/>
                  </a:cubicBezTo>
                  <a:close/>
                </a:path>
              </a:pathLst>
            </a:custGeom>
            <a:solidFill>
              <a:srgbClr val="FFB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394;p42">
              <a:extLst>
                <a:ext uri="{FF2B5EF4-FFF2-40B4-BE49-F238E27FC236}">
                  <a16:creationId xmlns:a16="http://schemas.microsoft.com/office/drawing/2014/main" id="{05489333-29ED-4F51-AB97-6A49E2AA6E24}"/>
                </a:ext>
              </a:extLst>
            </p:cNvPr>
            <p:cNvSpPr/>
            <p:nvPr/>
          </p:nvSpPr>
          <p:spPr>
            <a:xfrm>
              <a:off x="2373050" y="3889675"/>
              <a:ext cx="1885075" cy="275175"/>
            </a:xfrm>
            <a:custGeom>
              <a:avLst/>
              <a:gdLst/>
              <a:ahLst/>
              <a:cxnLst/>
              <a:rect l="l" t="t" r="r" b="b"/>
              <a:pathLst>
                <a:path w="75403" h="11007" extrusionOk="0">
                  <a:moveTo>
                    <a:pt x="424" y="1"/>
                  </a:moveTo>
                  <a:cubicBezTo>
                    <a:pt x="316" y="605"/>
                    <a:pt x="235" y="1208"/>
                    <a:pt x="163" y="1812"/>
                  </a:cubicBezTo>
                  <a:lnTo>
                    <a:pt x="73113" y="6869"/>
                  </a:lnTo>
                  <a:cubicBezTo>
                    <a:pt x="73203" y="6707"/>
                    <a:pt x="73446" y="6491"/>
                    <a:pt x="73843" y="6220"/>
                  </a:cubicBezTo>
                  <a:cubicBezTo>
                    <a:pt x="74411" y="5833"/>
                    <a:pt x="74933" y="5490"/>
                    <a:pt x="75402" y="5202"/>
                  </a:cubicBezTo>
                  <a:lnTo>
                    <a:pt x="424" y="1"/>
                  </a:lnTo>
                  <a:close/>
                  <a:moveTo>
                    <a:pt x="1" y="4426"/>
                  </a:moveTo>
                  <a:cubicBezTo>
                    <a:pt x="1" y="4877"/>
                    <a:pt x="1" y="5337"/>
                    <a:pt x="19" y="5806"/>
                  </a:cubicBezTo>
                  <a:lnTo>
                    <a:pt x="75006" y="11007"/>
                  </a:lnTo>
                  <a:cubicBezTo>
                    <a:pt x="74852" y="10953"/>
                    <a:pt x="74555" y="10700"/>
                    <a:pt x="74104" y="10240"/>
                  </a:cubicBezTo>
                  <a:cubicBezTo>
                    <a:pt x="73653" y="9799"/>
                    <a:pt x="73455" y="9555"/>
                    <a:pt x="73491" y="9519"/>
                  </a:cubicBezTo>
                  <a:lnTo>
                    <a:pt x="1" y="4426"/>
                  </a:lnTo>
                  <a:close/>
                </a:path>
              </a:pathLst>
            </a:custGeom>
            <a:solidFill>
              <a:srgbClr val="C45A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395;p42">
              <a:extLst>
                <a:ext uri="{FF2B5EF4-FFF2-40B4-BE49-F238E27FC236}">
                  <a16:creationId xmlns:a16="http://schemas.microsoft.com/office/drawing/2014/main" id="{2BE6A522-BD12-4858-9C4A-B5E36D5BBC12}"/>
                </a:ext>
              </a:extLst>
            </p:cNvPr>
            <p:cNvSpPr/>
            <p:nvPr/>
          </p:nvSpPr>
          <p:spPr>
            <a:xfrm>
              <a:off x="2142525" y="3876725"/>
              <a:ext cx="2414850" cy="291950"/>
            </a:xfrm>
            <a:custGeom>
              <a:avLst/>
              <a:gdLst/>
              <a:ahLst/>
              <a:cxnLst/>
              <a:rect l="l" t="t" r="r" b="b"/>
              <a:pathLst>
                <a:path w="96594" h="11678" extrusionOk="0">
                  <a:moveTo>
                    <a:pt x="3079" y="479"/>
                  </a:moveTo>
                  <a:cubicBezTo>
                    <a:pt x="3263" y="479"/>
                    <a:pt x="3448" y="485"/>
                    <a:pt x="3633" y="492"/>
                  </a:cubicBezTo>
                  <a:cubicBezTo>
                    <a:pt x="4094" y="507"/>
                    <a:pt x="4554" y="537"/>
                    <a:pt x="5014" y="606"/>
                  </a:cubicBezTo>
                  <a:lnTo>
                    <a:pt x="5014" y="606"/>
                  </a:lnTo>
                  <a:cubicBezTo>
                    <a:pt x="4945" y="1432"/>
                    <a:pt x="4863" y="2251"/>
                    <a:pt x="4805" y="3079"/>
                  </a:cubicBezTo>
                  <a:cubicBezTo>
                    <a:pt x="4738" y="3903"/>
                    <a:pt x="4703" y="4719"/>
                    <a:pt x="4669" y="5549"/>
                  </a:cubicBezTo>
                  <a:lnTo>
                    <a:pt x="4669" y="5549"/>
                  </a:lnTo>
                  <a:lnTo>
                    <a:pt x="4075" y="5521"/>
                  </a:lnTo>
                  <a:cubicBezTo>
                    <a:pt x="3813" y="5512"/>
                    <a:pt x="3552" y="5503"/>
                    <a:pt x="3291" y="5467"/>
                  </a:cubicBezTo>
                  <a:cubicBezTo>
                    <a:pt x="3029" y="5440"/>
                    <a:pt x="2777" y="5413"/>
                    <a:pt x="2515" y="5368"/>
                  </a:cubicBezTo>
                  <a:cubicBezTo>
                    <a:pt x="2452" y="5359"/>
                    <a:pt x="2380" y="5350"/>
                    <a:pt x="2326" y="5341"/>
                  </a:cubicBezTo>
                  <a:cubicBezTo>
                    <a:pt x="2263" y="5323"/>
                    <a:pt x="2200" y="5314"/>
                    <a:pt x="2146" y="5296"/>
                  </a:cubicBezTo>
                  <a:cubicBezTo>
                    <a:pt x="2020" y="5260"/>
                    <a:pt x="1903" y="5215"/>
                    <a:pt x="1794" y="5161"/>
                  </a:cubicBezTo>
                  <a:cubicBezTo>
                    <a:pt x="1335" y="4962"/>
                    <a:pt x="965" y="4620"/>
                    <a:pt x="794" y="4196"/>
                  </a:cubicBezTo>
                  <a:cubicBezTo>
                    <a:pt x="604" y="3764"/>
                    <a:pt x="577" y="3277"/>
                    <a:pt x="623" y="2781"/>
                  </a:cubicBezTo>
                  <a:cubicBezTo>
                    <a:pt x="650" y="2276"/>
                    <a:pt x="749" y="1799"/>
                    <a:pt x="992" y="1402"/>
                  </a:cubicBezTo>
                  <a:cubicBezTo>
                    <a:pt x="1226" y="1005"/>
                    <a:pt x="1632" y="726"/>
                    <a:pt x="2110" y="591"/>
                  </a:cubicBezTo>
                  <a:cubicBezTo>
                    <a:pt x="2227" y="555"/>
                    <a:pt x="2353" y="537"/>
                    <a:pt x="2479" y="510"/>
                  </a:cubicBezTo>
                  <a:cubicBezTo>
                    <a:pt x="2606" y="492"/>
                    <a:pt x="2714" y="483"/>
                    <a:pt x="2849" y="483"/>
                  </a:cubicBezTo>
                  <a:cubicBezTo>
                    <a:pt x="2926" y="480"/>
                    <a:pt x="3002" y="479"/>
                    <a:pt x="3079" y="479"/>
                  </a:cubicBezTo>
                  <a:close/>
                  <a:moveTo>
                    <a:pt x="6040" y="167"/>
                  </a:moveTo>
                  <a:cubicBezTo>
                    <a:pt x="6292" y="167"/>
                    <a:pt x="6554" y="266"/>
                    <a:pt x="6689" y="483"/>
                  </a:cubicBezTo>
                  <a:lnTo>
                    <a:pt x="6797" y="510"/>
                  </a:lnTo>
                  <a:cubicBezTo>
                    <a:pt x="6808" y="513"/>
                    <a:pt x="6819" y="516"/>
                    <a:pt x="6831" y="516"/>
                  </a:cubicBezTo>
                  <a:cubicBezTo>
                    <a:pt x="6847" y="516"/>
                    <a:pt x="6862" y="511"/>
                    <a:pt x="6878" y="501"/>
                  </a:cubicBezTo>
                  <a:cubicBezTo>
                    <a:pt x="7042" y="368"/>
                    <a:pt x="7246" y="317"/>
                    <a:pt x="7449" y="317"/>
                  </a:cubicBezTo>
                  <a:cubicBezTo>
                    <a:pt x="7481" y="317"/>
                    <a:pt x="7513" y="318"/>
                    <a:pt x="7545" y="320"/>
                  </a:cubicBezTo>
                  <a:cubicBezTo>
                    <a:pt x="7789" y="347"/>
                    <a:pt x="8014" y="438"/>
                    <a:pt x="8203" y="591"/>
                  </a:cubicBezTo>
                  <a:lnTo>
                    <a:pt x="8293" y="618"/>
                  </a:lnTo>
                  <a:cubicBezTo>
                    <a:pt x="8302" y="618"/>
                    <a:pt x="8320" y="618"/>
                    <a:pt x="8338" y="609"/>
                  </a:cubicBezTo>
                  <a:cubicBezTo>
                    <a:pt x="8520" y="518"/>
                    <a:pt x="8717" y="472"/>
                    <a:pt x="8915" y="472"/>
                  </a:cubicBezTo>
                  <a:cubicBezTo>
                    <a:pt x="8933" y="472"/>
                    <a:pt x="8951" y="473"/>
                    <a:pt x="8969" y="474"/>
                  </a:cubicBezTo>
                  <a:cubicBezTo>
                    <a:pt x="9186" y="483"/>
                    <a:pt x="9402" y="546"/>
                    <a:pt x="9564" y="690"/>
                  </a:cubicBezTo>
                  <a:lnTo>
                    <a:pt x="9582" y="699"/>
                  </a:lnTo>
                  <a:cubicBezTo>
                    <a:pt x="9600" y="708"/>
                    <a:pt x="9618" y="708"/>
                    <a:pt x="9636" y="708"/>
                  </a:cubicBezTo>
                  <a:cubicBezTo>
                    <a:pt x="12764" y="789"/>
                    <a:pt x="15883" y="1068"/>
                    <a:pt x="19011" y="1276"/>
                  </a:cubicBezTo>
                  <a:lnTo>
                    <a:pt x="28385" y="1934"/>
                  </a:lnTo>
                  <a:lnTo>
                    <a:pt x="47125" y="3241"/>
                  </a:lnTo>
                  <a:lnTo>
                    <a:pt x="84614" y="5873"/>
                  </a:lnTo>
                  <a:lnTo>
                    <a:pt x="84587" y="5873"/>
                  </a:lnTo>
                  <a:lnTo>
                    <a:pt x="87517" y="6702"/>
                  </a:lnTo>
                  <a:cubicBezTo>
                    <a:pt x="88003" y="6846"/>
                    <a:pt x="88490" y="6982"/>
                    <a:pt x="88986" y="7117"/>
                  </a:cubicBezTo>
                  <a:cubicBezTo>
                    <a:pt x="89473" y="7252"/>
                    <a:pt x="89959" y="7387"/>
                    <a:pt x="90455" y="7522"/>
                  </a:cubicBezTo>
                  <a:lnTo>
                    <a:pt x="91924" y="7919"/>
                  </a:lnTo>
                  <a:lnTo>
                    <a:pt x="93403" y="8307"/>
                  </a:lnTo>
                  <a:cubicBezTo>
                    <a:pt x="94178" y="8513"/>
                    <a:pt x="94948" y="8725"/>
                    <a:pt x="95712" y="8973"/>
                  </a:cubicBezTo>
                  <a:lnTo>
                    <a:pt x="95712" y="8973"/>
                  </a:lnTo>
                  <a:cubicBezTo>
                    <a:pt x="94921" y="9193"/>
                    <a:pt x="94126" y="9408"/>
                    <a:pt x="93331" y="9623"/>
                  </a:cubicBezTo>
                  <a:cubicBezTo>
                    <a:pt x="92835" y="9758"/>
                    <a:pt x="92330" y="9893"/>
                    <a:pt x="91834" y="10010"/>
                  </a:cubicBezTo>
                  <a:cubicBezTo>
                    <a:pt x="91321" y="10109"/>
                    <a:pt x="90816" y="10209"/>
                    <a:pt x="90311" y="10299"/>
                  </a:cubicBezTo>
                  <a:cubicBezTo>
                    <a:pt x="89292" y="10488"/>
                    <a:pt x="88265" y="10641"/>
                    <a:pt x="87246" y="10822"/>
                  </a:cubicBezTo>
                  <a:cubicBezTo>
                    <a:pt x="86231" y="10992"/>
                    <a:pt x="85224" y="11181"/>
                    <a:pt x="84209" y="11370"/>
                  </a:cubicBezTo>
                  <a:lnTo>
                    <a:pt x="84209" y="11370"/>
                  </a:lnTo>
                  <a:lnTo>
                    <a:pt x="46747" y="8811"/>
                  </a:lnTo>
                  <a:lnTo>
                    <a:pt x="27998" y="7522"/>
                  </a:lnTo>
                  <a:cubicBezTo>
                    <a:pt x="21751" y="7090"/>
                    <a:pt x="15495" y="6684"/>
                    <a:pt x="9258" y="6134"/>
                  </a:cubicBezTo>
                  <a:cubicBezTo>
                    <a:pt x="9250" y="6132"/>
                    <a:pt x="9242" y="6131"/>
                    <a:pt x="9234" y="6131"/>
                  </a:cubicBezTo>
                  <a:cubicBezTo>
                    <a:pt x="9216" y="6131"/>
                    <a:pt x="9198" y="6137"/>
                    <a:pt x="9186" y="6143"/>
                  </a:cubicBezTo>
                  <a:lnTo>
                    <a:pt x="9168" y="6143"/>
                  </a:lnTo>
                  <a:cubicBezTo>
                    <a:pt x="8978" y="6260"/>
                    <a:pt x="8762" y="6324"/>
                    <a:pt x="8555" y="6324"/>
                  </a:cubicBezTo>
                  <a:cubicBezTo>
                    <a:pt x="8347" y="6315"/>
                    <a:pt x="8140" y="6233"/>
                    <a:pt x="8005" y="6080"/>
                  </a:cubicBezTo>
                  <a:cubicBezTo>
                    <a:pt x="7987" y="6053"/>
                    <a:pt x="7951" y="6035"/>
                    <a:pt x="7906" y="6035"/>
                  </a:cubicBezTo>
                  <a:lnTo>
                    <a:pt x="7834" y="6044"/>
                  </a:lnTo>
                  <a:cubicBezTo>
                    <a:pt x="7655" y="6153"/>
                    <a:pt x="7450" y="6201"/>
                    <a:pt x="7242" y="6201"/>
                  </a:cubicBezTo>
                  <a:cubicBezTo>
                    <a:pt x="7208" y="6201"/>
                    <a:pt x="7174" y="6200"/>
                    <a:pt x="7140" y="6197"/>
                  </a:cubicBezTo>
                  <a:cubicBezTo>
                    <a:pt x="7022" y="6188"/>
                    <a:pt x="6905" y="6161"/>
                    <a:pt x="6797" y="6116"/>
                  </a:cubicBezTo>
                  <a:cubicBezTo>
                    <a:pt x="6680" y="6080"/>
                    <a:pt x="6581" y="6026"/>
                    <a:pt x="6482" y="5954"/>
                  </a:cubicBezTo>
                  <a:lnTo>
                    <a:pt x="6464" y="5945"/>
                  </a:lnTo>
                  <a:cubicBezTo>
                    <a:pt x="6446" y="5927"/>
                    <a:pt x="6423" y="5918"/>
                    <a:pt x="6400" y="5918"/>
                  </a:cubicBezTo>
                  <a:cubicBezTo>
                    <a:pt x="6378" y="5918"/>
                    <a:pt x="6355" y="5927"/>
                    <a:pt x="6337" y="5945"/>
                  </a:cubicBezTo>
                  <a:cubicBezTo>
                    <a:pt x="6172" y="6073"/>
                    <a:pt x="5962" y="6132"/>
                    <a:pt x="5750" y="6132"/>
                  </a:cubicBezTo>
                  <a:cubicBezTo>
                    <a:pt x="5708" y="6132"/>
                    <a:pt x="5667" y="6130"/>
                    <a:pt x="5625" y="6125"/>
                  </a:cubicBezTo>
                  <a:cubicBezTo>
                    <a:pt x="5499" y="6116"/>
                    <a:pt x="5373" y="6080"/>
                    <a:pt x="5256" y="6035"/>
                  </a:cubicBezTo>
                  <a:cubicBezTo>
                    <a:pt x="5183" y="6007"/>
                    <a:pt x="5110" y="5972"/>
                    <a:pt x="5042" y="5928"/>
                  </a:cubicBezTo>
                  <a:lnTo>
                    <a:pt x="5042" y="5928"/>
                  </a:lnTo>
                  <a:cubicBezTo>
                    <a:pt x="5040" y="5891"/>
                    <a:pt x="5040" y="5853"/>
                    <a:pt x="5039" y="5815"/>
                  </a:cubicBezTo>
                  <a:lnTo>
                    <a:pt x="5039" y="5815"/>
                  </a:lnTo>
                  <a:cubicBezTo>
                    <a:pt x="5047" y="5791"/>
                    <a:pt x="5051" y="5764"/>
                    <a:pt x="5048" y="5738"/>
                  </a:cubicBezTo>
                  <a:cubicBezTo>
                    <a:pt x="5048" y="5736"/>
                    <a:pt x="5048" y="5735"/>
                    <a:pt x="5048" y="5733"/>
                  </a:cubicBezTo>
                  <a:lnTo>
                    <a:pt x="5048" y="5733"/>
                  </a:lnTo>
                  <a:cubicBezTo>
                    <a:pt x="5048" y="5729"/>
                    <a:pt x="5047" y="5724"/>
                    <a:pt x="5046" y="5719"/>
                  </a:cubicBezTo>
                  <a:lnTo>
                    <a:pt x="5046" y="5719"/>
                  </a:lnTo>
                  <a:cubicBezTo>
                    <a:pt x="4949" y="4851"/>
                    <a:pt x="4959" y="3974"/>
                    <a:pt x="5012" y="3097"/>
                  </a:cubicBezTo>
                  <a:cubicBezTo>
                    <a:pt x="5075" y="2213"/>
                    <a:pt x="5193" y="1330"/>
                    <a:pt x="5409" y="474"/>
                  </a:cubicBezTo>
                  <a:cubicBezTo>
                    <a:pt x="5409" y="465"/>
                    <a:pt x="5418" y="447"/>
                    <a:pt x="5418" y="438"/>
                  </a:cubicBezTo>
                  <a:cubicBezTo>
                    <a:pt x="5418" y="428"/>
                    <a:pt x="5417" y="418"/>
                    <a:pt x="5416" y="408"/>
                  </a:cubicBezTo>
                  <a:lnTo>
                    <a:pt x="5416" y="408"/>
                  </a:lnTo>
                  <a:cubicBezTo>
                    <a:pt x="5420" y="381"/>
                    <a:pt x="5424" y="352"/>
                    <a:pt x="5429" y="324"/>
                  </a:cubicBezTo>
                  <a:lnTo>
                    <a:pt x="5429" y="324"/>
                  </a:lnTo>
                  <a:cubicBezTo>
                    <a:pt x="5503" y="283"/>
                    <a:pt x="5580" y="250"/>
                    <a:pt x="5661" y="221"/>
                  </a:cubicBezTo>
                  <a:cubicBezTo>
                    <a:pt x="5787" y="185"/>
                    <a:pt x="5914" y="167"/>
                    <a:pt x="6040" y="167"/>
                  </a:cubicBezTo>
                  <a:close/>
                  <a:moveTo>
                    <a:pt x="5907" y="1"/>
                  </a:moveTo>
                  <a:cubicBezTo>
                    <a:pt x="5814" y="1"/>
                    <a:pt x="5721" y="5"/>
                    <a:pt x="5625" y="5"/>
                  </a:cubicBezTo>
                  <a:cubicBezTo>
                    <a:pt x="5509" y="12"/>
                    <a:pt x="5398" y="25"/>
                    <a:pt x="5279" y="25"/>
                  </a:cubicBezTo>
                  <a:cubicBezTo>
                    <a:pt x="5250" y="25"/>
                    <a:pt x="5222" y="25"/>
                    <a:pt x="5193" y="23"/>
                  </a:cubicBezTo>
                  <a:cubicBezTo>
                    <a:pt x="5166" y="23"/>
                    <a:pt x="5129" y="41"/>
                    <a:pt x="5111" y="77"/>
                  </a:cubicBezTo>
                  <a:lnTo>
                    <a:pt x="5066" y="167"/>
                  </a:lnTo>
                  <a:cubicBezTo>
                    <a:pt x="5061" y="193"/>
                    <a:pt x="5056" y="217"/>
                    <a:pt x="5051" y="242"/>
                  </a:cubicBezTo>
                  <a:lnTo>
                    <a:pt x="5051" y="242"/>
                  </a:lnTo>
                  <a:lnTo>
                    <a:pt x="3642" y="194"/>
                  </a:lnTo>
                  <a:lnTo>
                    <a:pt x="2849" y="167"/>
                  </a:lnTo>
                  <a:cubicBezTo>
                    <a:pt x="2812" y="164"/>
                    <a:pt x="2773" y="163"/>
                    <a:pt x="2732" y="163"/>
                  </a:cubicBezTo>
                  <a:cubicBezTo>
                    <a:pt x="2635" y="163"/>
                    <a:pt x="2530" y="170"/>
                    <a:pt x="2434" y="176"/>
                  </a:cubicBezTo>
                  <a:cubicBezTo>
                    <a:pt x="2299" y="194"/>
                    <a:pt x="2164" y="212"/>
                    <a:pt x="2020" y="239"/>
                  </a:cubicBezTo>
                  <a:cubicBezTo>
                    <a:pt x="1749" y="293"/>
                    <a:pt x="1479" y="383"/>
                    <a:pt x="1217" y="528"/>
                  </a:cubicBezTo>
                  <a:cubicBezTo>
                    <a:pt x="965" y="681"/>
                    <a:pt x="740" y="879"/>
                    <a:pt x="568" y="1114"/>
                  </a:cubicBezTo>
                  <a:cubicBezTo>
                    <a:pt x="208" y="1600"/>
                    <a:pt x="82" y="2195"/>
                    <a:pt x="46" y="2736"/>
                  </a:cubicBezTo>
                  <a:cubicBezTo>
                    <a:pt x="1" y="3286"/>
                    <a:pt x="64" y="3890"/>
                    <a:pt x="343" y="4413"/>
                  </a:cubicBezTo>
                  <a:cubicBezTo>
                    <a:pt x="487" y="4674"/>
                    <a:pt x="686" y="4899"/>
                    <a:pt x="920" y="5080"/>
                  </a:cubicBezTo>
                  <a:cubicBezTo>
                    <a:pt x="1145" y="5260"/>
                    <a:pt x="1407" y="5386"/>
                    <a:pt x="1668" y="5476"/>
                  </a:cubicBezTo>
                  <a:cubicBezTo>
                    <a:pt x="1794" y="5521"/>
                    <a:pt x="1930" y="5557"/>
                    <a:pt x="2065" y="5593"/>
                  </a:cubicBezTo>
                  <a:cubicBezTo>
                    <a:pt x="2128" y="5611"/>
                    <a:pt x="2200" y="5620"/>
                    <a:pt x="2272" y="5639"/>
                  </a:cubicBezTo>
                  <a:cubicBezTo>
                    <a:pt x="2335" y="5648"/>
                    <a:pt x="2398" y="5648"/>
                    <a:pt x="2470" y="5657"/>
                  </a:cubicBezTo>
                  <a:cubicBezTo>
                    <a:pt x="2732" y="5684"/>
                    <a:pt x="2993" y="5720"/>
                    <a:pt x="3255" y="5756"/>
                  </a:cubicBezTo>
                  <a:cubicBezTo>
                    <a:pt x="3723" y="5827"/>
                    <a:pt x="4184" y="5885"/>
                    <a:pt x="4651" y="5928"/>
                  </a:cubicBezTo>
                  <a:lnTo>
                    <a:pt x="4651" y="5928"/>
                  </a:lnTo>
                  <a:cubicBezTo>
                    <a:pt x="4651" y="5964"/>
                    <a:pt x="4654" y="6000"/>
                    <a:pt x="4661" y="6035"/>
                  </a:cubicBezTo>
                  <a:lnTo>
                    <a:pt x="4661" y="6080"/>
                  </a:lnTo>
                  <a:cubicBezTo>
                    <a:pt x="4670" y="6143"/>
                    <a:pt x="4715" y="6188"/>
                    <a:pt x="4778" y="6197"/>
                  </a:cubicBezTo>
                  <a:cubicBezTo>
                    <a:pt x="4922" y="6215"/>
                    <a:pt x="5057" y="6242"/>
                    <a:pt x="5193" y="6260"/>
                  </a:cubicBezTo>
                  <a:cubicBezTo>
                    <a:pt x="5337" y="6279"/>
                    <a:pt x="5472" y="6297"/>
                    <a:pt x="5607" y="6306"/>
                  </a:cubicBezTo>
                  <a:cubicBezTo>
                    <a:pt x="5742" y="6315"/>
                    <a:pt x="5887" y="6324"/>
                    <a:pt x="6022" y="6324"/>
                  </a:cubicBezTo>
                  <a:cubicBezTo>
                    <a:pt x="6133" y="6324"/>
                    <a:pt x="6243" y="6318"/>
                    <a:pt x="6358" y="6316"/>
                  </a:cubicBezTo>
                  <a:lnTo>
                    <a:pt x="6358" y="6316"/>
                  </a:lnTo>
                  <a:cubicBezTo>
                    <a:pt x="6479" y="6347"/>
                    <a:pt x="6594" y="6371"/>
                    <a:pt x="6716" y="6396"/>
                  </a:cubicBezTo>
                  <a:cubicBezTo>
                    <a:pt x="6851" y="6423"/>
                    <a:pt x="6986" y="6441"/>
                    <a:pt x="7122" y="6450"/>
                  </a:cubicBezTo>
                  <a:cubicBezTo>
                    <a:pt x="7185" y="6454"/>
                    <a:pt x="7247" y="6456"/>
                    <a:pt x="7308" y="6456"/>
                  </a:cubicBezTo>
                  <a:cubicBezTo>
                    <a:pt x="7485" y="6456"/>
                    <a:pt x="7658" y="6441"/>
                    <a:pt x="7841" y="6424"/>
                  </a:cubicBezTo>
                  <a:lnTo>
                    <a:pt x="7841" y="6424"/>
                  </a:lnTo>
                  <a:cubicBezTo>
                    <a:pt x="8064" y="6538"/>
                    <a:pt x="8301" y="6612"/>
                    <a:pt x="8546" y="6612"/>
                  </a:cubicBezTo>
                  <a:cubicBezTo>
                    <a:pt x="8578" y="6614"/>
                    <a:pt x="8609" y="6615"/>
                    <a:pt x="8641" y="6615"/>
                  </a:cubicBezTo>
                  <a:cubicBezTo>
                    <a:pt x="8860" y="6615"/>
                    <a:pt x="9068" y="6567"/>
                    <a:pt x="9276" y="6515"/>
                  </a:cubicBezTo>
                  <a:lnTo>
                    <a:pt x="9276" y="6515"/>
                  </a:lnTo>
                  <a:cubicBezTo>
                    <a:pt x="15516" y="6831"/>
                    <a:pt x="21748" y="7298"/>
                    <a:pt x="27980" y="7730"/>
                  </a:cubicBezTo>
                  <a:lnTo>
                    <a:pt x="46729" y="9037"/>
                  </a:lnTo>
                  <a:lnTo>
                    <a:pt x="84218" y="11678"/>
                  </a:lnTo>
                  <a:lnTo>
                    <a:pt x="84254" y="11678"/>
                  </a:lnTo>
                  <a:cubicBezTo>
                    <a:pt x="85272" y="11489"/>
                    <a:pt x="86291" y="11308"/>
                    <a:pt x="87309" y="11110"/>
                  </a:cubicBezTo>
                  <a:cubicBezTo>
                    <a:pt x="88328" y="10921"/>
                    <a:pt x="89337" y="10704"/>
                    <a:pt x="90356" y="10515"/>
                  </a:cubicBezTo>
                  <a:cubicBezTo>
                    <a:pt x="90861" y="10416"/>
                    <a:pt x="91375" y="10335"/>
                    <a:pt x="91879" y="10245"/>
                  </a:cubicBezTo>
                  <a:cubicBezTo>
                    <a:pt x="92384" y="10127"/>
                    <a:pt x="92889" y="10001"/>
                    <a:pt x="93394" y="9875"/>
                  </a:cubicBezTo>
                  <a:cubicBezTo>
                    <a:pt x="94403" y="9641"/>
                    <a:pt x="95404" y="9397"/>
                    <a:pt x="96422" y="9181"/>
                  </a:cubicBezTo>
                  <a:lnTo>
                    <a:pt x="96431" y="9172"/>
                  </a:lnTo>
                  <a:cubicBezTo>
                    <a:pt x="96504" y="9163"/>
                    <a:pt x="96558" y="9100"/>
                    <a:pt x="96576" y="9028"/>
                  </a:cubicBezTo>
                  <a:cubicBezTo>
                    <a:pt x="96594" y="8920"/>
                    <a:pt x="96522" y="8820"/>
                    <a:pt x="96422" y="8802"/>
                  </a:cubicBezTo>
                  <a:cubicBezTo>
                    <a:pt x="95422" y="8613"/>
                    <a:pt x="94439" y="8361"/>
                    <a:pt x="93457" y="8090"/>
                  </a:cubicBezTo>
                  <a:cubicBezTo>
                    <a:pt x="92970" y="7955"/>
                    <a:pt x="92474" y="7829"/>
                    <a:pt x="91988" y="7685"/>
                  </a:cubicBezTo>
                  <a:lnTo>
                    <a:pt x="90527" y="7252"/>
                  </a:lnTo>
                  <a:cubicBezTo>
                    <a:pt x="90041" y="7099"/>
                    <a:pt x="89554" y="6955"/>
                    <a:pt x="89067" y="6819"/>
                  </a:cubicBezTo>
                  <a:cubicBezTo>
                    <a:pt x="88580" y="6675"/>
                    <a:pt x="88094" y="6531"/>
                    <a:pt x="87607" y="6396"/>
                  </a:cubicBezTo>
                  <a:lnTo>
                    <a:pt x="84668" y="5566"/>
                  </a:lnTo>
                  <a:cubicBezTo>
                    <a:pt x="84659" y="5557"/>
                    <a:pt x="84650" y="5557"/>
                    <a:pt x="84641" y="5557"/>
                  </a:cubicBezTo>
                  <a:lnTo>
                    <a:pt x="47143" y="2988"/>
                  </a:lnTo>
                  <a:lnTo>
                    <a:pt x="28403" y="1708"/>
                  </a:lnTo>
                  <a:lnTo>
                    <a:pt x="19029" y="1059"/>
                  </a:lnTo>
                  <a:cubicBezTo>
                    <a:pt x="15901" y="834"/>
                    <a:pt x="12773" y="672"/>
                    <a:pt x="9663" y="320"/>
                  </a:cubicBezTo>
                  <a:lnTo>
                    <a:pt x="9663" y="320"/>
                  </a:lnTo>
                  <a:lnTo>
                    <a:pt x="9727" y="338"/>
                  </a:lnTo>
                  <a:cubicBezTo>
                    <a:pt x="9474" y="293"/>
                    <a:pt x="9231" y="248"/>
                    <a:pt x="8987" y="239"/>
                  </a:cubicBezTo>
                  <a:cubicBezTo>
                    <a:pt x="8898" y="233"/>
                    <a:pt x="8808" y="231"/>
                    <a:pt x="8717" y="231"/>
                  </a:cubicBezTo>
                  <a:cubicBezTo>
                    <a:pt x="8618" y="231"/>
                    <a:pt x="8519" y="233"/>
                    <a:pt x="8419" y="233"/>
                  </a:cubicBezTo>
                  <a:cubicBezTo>
                    <a:pt x="8391" y="233"/>
                    <a:pt x="8363" y="233"/>
                    <a:pt x="8335" y="232"/>
                  </a:cubicBezTo>
                  <a:lnTo>
                    <a:pt x="8335" y="232"/>
                  </a:lnTo>
                  <a:cubicBezTo>
                    <a:pt x="8081" y="150"/>
                    <a:pt x="7827" y="85"/>
                    <a:pt x="7572" y="68"/>
                  </a:cubicBezTo>
                  <a:cubicBezTo>
                    <a:pt x="7534" y="66"/>
                    <a:pt x="7496" y="64"/>
                    <a:pt x="7458" y="64"/>
                  </a:cubicBezTo>
                  <a:cubicBezTo>
                    <a:pt x="7355" y="64"/>
                    <a:pt x="7254" y="73"/>
                    <a:pt x="7149" y="86"/>
                  </a:cubicBezTo>
                  <a:cubicBezTo>
                    <a:pt x="7039" y="93"/>
                    <a:pt x="6930" y="112"/>
                    <a:pt x="6811" y="129"/>
                  </a:cubicBezTo>
                  <a:lnTo>
                    <a:pt x="6811" y="129"/>
                  </a:lnTo>
                  <a:cubicBezTo>
                    <a:pt x="6696" y="97"/>
                    <a:pt x="6584" y="71"/>
                    <a:pt x="6473" y="50"/>
                  </a:cubicBezTo>
                  <a:cubicBezTo>
                    <a:pt x="6328" y="23"/>
                    <a:pt x="6184" y="5"/>
                    <a:pt x="6049" y="5"/>
                  </a:cubicBezTo>
                  <a:cubicBezTo>
                    <a:pt x="6001" y="2"/>
                    <a:pt x="5954" y="1"/>
                    <a:pt x="59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396;p42">
              <a:extLst>
                <a:ext uri="{FF2B5EF4-FFF2-40B4-BE49-F238E27FC236}">
                  <a16:creationId xmlns:a16="http://schemas.microsoft.com/office/drawing/2014/main" id="{9AF2D9C2-F343-4A75-8962-8CCD0611C724}"/>
                </a:ext>
              </a:extLst>
            </p:cNvPr>
            <p:cNvSpPr/>
            <p:nvPr/>
          </p:nvSpPr>
          <p:spPr>
            <a:xfrm>
              <a:off x="2297125" y="3977050"/>
              <a:ext cx="10375" cy="58250"/>
            </a:xfrm>
            <a:custGeom>
              <a:avLst/>
              <a:gdLst/>
              <a:ahLst/>
              <a:cxnLst/>
              <a:rect l="l" t="t" r="r" b="b"/>
              <a:pathLst>
                <a:path w="415" h="2330" extrusionOk="0">
                  <a:moveTo>
                    <a:pt x="214" y="0"/>
                  </a:moveTo>
                  <a:cubicBezTo>
                    <a:pt x="203" y="0"/>
                    <a:pt x="192" y="1"/>
                    <a:pt x="180" y="3"/>
                  </a:cubicBezTo>
                  <a:cubicBezTo>
                    <a:pt x="72" y="12"/>
                    <a:pt x="0" y="111"/>
                    <a:pt x="18" y="219"/>
                  </a:cubicBezTo>
                  <a:cubicBezTo>
                    <a:pt x="63" y="535"/>
                    <a:pt x="63" y="850"/>
                    <a:pt x="63" y="1175"/>
                  </a:cubicBezTo>
                  <a:cubicBezTo>
                    <a:pt x="54" y="1490"/>
                    <a:pt x="45" y="1806"/>
                    <a:pt x="18" y="2121"/>
                  </a:cubicBezTo>
                  <a:cubicBezTo>
                    <a:pt x="18" y="2130"/>
                    <a:pt x="18" y="2139"/>
                    <a:pt x="18" y="2157"/>
                  </a:cubicBezTo>
                  <a:cubicBezTo>
                    <a:pt x="27" y="2251"/>
                    <a:pt x="116" y="2329"/>
                    <a:pt x="218" y="2329"/>
                  </a:cubicBezTo>
                  <a:cubicBezTo>
                    <a:pt x="223" y="2329"/>
                    <a:pt x="229" y="2329"/>
                    <a:pt x="234" y="2329"/>
                  </a:cubicBezTo>
                  <a:cubicBezTo>
                    <a:pt x="343" y="2320"/>
                    <a:pt x="415" y="2229"/>
                    <a:pt x="406" y="2121"/>
                  </a:cubicBezTo>
                  <a:lnTo>
                    <a:pt x="406" y="2103"/>
                  </a:lnTo>
                  <a:cubicBezTo>
                    <a:pt x="379" y="1797"/>
                    <a:pt x="370" y="1481"/>
                    <a:pt x="361" y="1166"/>
                  </a:cubicBezTo>
                  <a:cubicBezTo>
                    <a:pt x="361" y="859"/>
                    <a:pt x="361" y="544"/>
                    <a:pt x="406" y="228"/>
                  </a:cubicBezTo>
                  <a:lnTo>
                    <a:pt x="406" y="219"/>
                  </a:lnTo>
                  <a:cubicBezTo>
                    <a:pt x="406" y="201"/>
                    <a:pt x="406" y="183"/>
                    <a:pt x="406" y="165"/>
                  </a:cubicBezTo>
                  <a:cubicBezTo>
                    <a:pt x="390" y="68"/>
                    <a:pt x="308"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397;p42">
              <a:extLst>
                <a:ext uri="{FF2B5EF4-FFF2-40B4-BE49-F238E27FC236}">
                  <a16:creationId xmlns:a16="http://schemas.microsoft.com/office/drawing/2014/main" id="{B0E7122E-A4A2-4BA9-ABB7-5DD386019762}"/>
                </a:ext>
              </a:extLst>
            </p:cNvPr>
            <p:cNvSpPr/>
            <p:nvPr/>
          </p:nvSpPr>
          <p:spPr>
            <a:xfrm>
              <a:off x="2334525" y="3993050"/>
              <a:ext cx="10850" cy="45625"/>
            </a:xfrm>
            <a:custGeom>
              <a:avLst/>
              <a:gdLst/>
              <a:ahLst/>
              <a:cxnLst/>
              <a:rect l="l" t="t" r="r" b="b"/>
              <a:pathLst>
                <a:path w="434" h="1825" extrusionOk="0">
                  <a:moveTo>
                    <a:pt x="211" y="0"/>
                  </a:moveTo>
                  <a:cubicBezTo>
                    <a:pt x="201" y="0"/>
                    <a:pt x="191" y="1"/>
                    <a:pt x="181" y="3"/>
                  </a:cubicBezTo>
                  <a:cubicBezTo>
                    <a:pt x="73" y="21"/>
                    <a:pt x="0" y="120"/>
                    <a:pt x="9" y="228"/>
                  </a:cubicBezTo>
                  <a:cubicBezTo>
                    <a:pt x="45" y="454"/>
                    <a:pt x="55" y="679"/>
                    <a:pt x="55" y="904"/>
                  </a:cubicBezTo>
                  <a:cubicBezTo>
                    <a:pt x="64" y="1130"/>
                    <a:pt x="64" y="1355"/>
                    <a:pt x="18" y="1589"/>
                  </a:cubicBezTo>
                  <a:cubicBezTo>
                    <a:pt x="9" y="1616"/>
                    <a:pt x="9" y="1653"/>
                    <a:pt x="18" y="1680"/>
                  </a:cubicBezTo>
                  <a:cubicBezTo>
                    <a:pt x="48" y="1767"/>
                    <a:pt x="124" y="1825"/>
                    <a:pt x="209" y="1825"/>
                  </a:cubicBezTo>
                  <a:cubicBezTo>
                    <a:pt x="229" y="1825"/>
                    <a:pt x="250" y="1822"/>
                    <a:pt x="271" y="1815"/>
                  </a:cubicBezTo>
                  <a:cubicBezTo>
                    <a:pt x="370" y="1788"/>
                    <a:pt x="433" y="1671"/>
                    <a:pt x="406" y="1571"/>
                  </a:cubicBezTo>
                  <a:cubicBezTo>
                    <a:pt x="343" y="1346"/>
                    <a:pt x="325" y="1130"/>
                    <a:pt x="325" y="904"/>
                  </a:cubicBezTo>
                  <a:cubicBezTo>
                    <a:pt x="334" y="679"/>
                    <a:pt x="352" y="463"/>
                    <a:pt x="397" y="246"/>
                  </a:cubicBezTo>
                  <a:cubicBezTo>
                    <a:pt x="406" y="219"/>
                    <a:pt x="406" y="192"/>
                    <a:pt x="406" y="174"/>
                  </a:cubicBezTo>
                  <a:cubicBezTo>
                    <a:pt x="390" y="76"/>
                    <a:pt x="307" y="0"/>
                    <a:pt x="211" y="0"/>
                  </a:cubicBezTo>
                  <a:close/>
                </a:path>
              </a:pathLst>
            </a:custGeom>
            <a:solidFill>
              <a:srgbClr val="42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398;p42">
              <a:extLst>
                <a:ext uri="{FF2B5EF4-FFF2-40B4-BE49-F238E27FC236}">
                  <a16:creationId xmlns:a16="http://schemas.microsoft.com/office/drawing/2014/main" id="{EE7C08F8-38DA-4F5D-872E-126932A132D7}"/>
                </a:ext>
              </a:extLst>
            </p:cNvPr>
            <p:cNvSpPr/>
            <p:nvPr/>
          </p:nvSpPr>
          <p:spPr>
            <a:xfrm>
              <a:off x="2368775" y="3930000"/>
              <a:ext cx="1895650" cy="136475"/>
            </a:xfrm>
            <a:custGeom>
              <a:avLst/>
              <a:gdLst/>
              <a:ahLst/>
              <a:cxnLst/>
              <a:rect l="l" t="t" r="r" b="b"/>
              <a:pathLst>
                <a:path w="75826" h="5459" extrusionOk="0">
                  <a:moveTo>
                    <a:pt x="334" y="0"/>
                  </a:moveTo>
                  <a:cubicBezTo>
                    <a:pt x="234" y="0"/>
                    <a:pt x="153" y="70"/>
                    <a:pt x="145" y="163"/>
                  </a:cubicBezTo>
                  <a:lnTo>
                    <a:pt x="145" y="172"/>
                  </a:lnTo>
                  <a:cubicBezTo>
                    <a:pt x="154" y="848"/>
                    <a:pt x="91" y="1515"/>
                    <a:pt x="64" y="2191"/>
                  </a:cubicBezTo>
                  <a:cubicBezTo>
                    <a:pt x="46" y="2525"/>
                    <a:pt x="37" y="2859"/>
                    <a:pt x="28" y="3192"/>
                  </a:cubicBezTo>
                  <a:lnTo>
                    <a:pt x="1" y="4202"/>
                  </a:lnTo>
                  <a:cubicBezTo>
                    <a:pt x="1" y="4211"/>
                    <a:pt x="1" y="4220"/>
                    <a:pt x="1" y="4229"/>
                  </a:cubicBezTo>
                  <a:cubicBezTo>
                    <a:pt x="9" y="4331"/>
                    <a:pt x="98" y="4401"/>
                    <a:pt x="199" y="4401"/>
                  </a:cubicBezTo>
                  <a:cubicBezTo>
                    <a:pt x="205" y="4401"/>
                    <a:pt x="211" y="4400"/>
                    <a:pt x="217" y="4400"/>
                  </a:cubicBezTo>
                  <a:cubicBezTo>
                    <a:pt x="325" y="4391"/>
                    <a:pt x="397" y="4292"/>
                    <a:pt x="388" y="4184"/>
                  </a:cubicBezTo>
                  <a:cubicBezTo>
                    <a:pt x="352" y="3850"/>
                    <a:pt x="325" y="3526"/>
                    <a:pt x="316" y="3192"/>
                  </a:cubicBezTo>
                  <a:cubicBezTo>
                    <a:pt x="307" y="2859"/>
                    <a:pt x="307" y="2525"/>
                    <a:pt x="316" y="2191"/>
                  </a:cubicBezTo>
                  <a:cubicBezTo>
                    <a:pt x="332" y="1593"/>
                    <a:pt x="356" y="988"/>
                    <a:pt x="482" y="395"/>
                  </a:cubicBezTo>
                  <a:lnTo>
                    <a:pt x="482" y="395"/>
                  </a:lnTo>
                  <a:cubicBezTo>
                    <a:pt x="3476" y="513"/>
                    <a:pt x="6462" y="726"/>
                    <a:pt x="9447" y="930"/>
                  </a:cubicBezTo>
                  <a:lnTo>
                    <a:pt x="18569" y="1552"/>
                  </a:lnTo>
                  <a:lnTo>
                    <a:pt x="36804" y="2804"/>
                  </a:lnTo>
                  <a:lnTo>
                    <a:pt x="55039" y="4075"/>
                  </a:lnTo>
                  <a:lnTo>
                    <a:pt x="64162" y="4715"/>
                  </a:lnTo>
                  <a:lnTo>
                    <a:pt x="68714" y="5031"/>
                  </a:lnTo>
                  <a:lnTo>
                    <a:pt x="70994" y="5193"/>
                  </a:lnTo>
                  <a:cubicBezTo>
                    <a:pt x="71760" y="5256"/>
                    <a:pt x="72517" y="5265"/>
                    <a:pt x="73275" y="5446"/>
                  </a:cubicBezTo>
                  <a:lnTo>
                    <a:pt x="73284" y="5455"/>
                  </a:lnTo>
                  <a:cubicBezTo>
                    <a:pt x="73296" y="5457"/>
                    <a:pt x="73307" y="5458"/>
                    <a:pt x="73319" y="5458"/>
                  </a:cubicBezTo>
                  <a:cubicBezTo>
                    <a:pt x="73385" y="5458"/>
                    <a:pt x="73440" y="5416"/>
                    <a:pt x="73455" y="5346"/>
                  </a:cubicBezTo>
                  <a:cubicBezTo>
                    <a:pt x="73473" y="5274"/>
                    <a:pt x="73545" y="5175"/>
                    <a:pt x="73617" y="5094"/>
                  </a:cubicBezTo>
                  <a:cubicBezTo>
                    <a:pt x="73689" y="5013"/>
                    <a:pt x="73770" y="4932"/>
                    <a:pt x="73861" y="4851"/>
                  </a:cubicBezTo>
                  <a:cubicBezTo>
                    <a:pt x="74041" y="4706"/>
                    <a:pt x="74239" y="4571"/>
                    <a:pt x="74428" y="4436"/>
                  </a:cubicBezTo>
                  <a:cubicBezTo>
                    <a:pt x="74627" y="4301"/>
                    <a:pt x="74825" y="4175"/>
                    <a:pt x="75032" y="4057"/>
                  </a:cubicBezTo>
                  <a:cubicBezTo>
                    <a:pt x="75240" y="3949"/>
                    <a:pt x="75456" y="3841"/>
                    <a:pt x="75681" y="3751"/>
                  </a:cubicBezTo>
                  <a:cubicBezTo>
                    <a:pt x="75699" y="3742"/>
                    <a:pt x="75717" y="3733"/>
                    <a:pt x="75735" y="3715"/>
                  </a:cubicBezTo>
                  <a:cubicBezTo>
                    <a:pt x="75817" y="3643"/>
                    <a:pt x="75826" y="3517"/>
                    <a:pt x="75753" y="3435"/>
                  </a:cubicBezTo>
                  <a:cubicBezTo>
                    <a:pt x="75714" y="3391"/>
                    <a:pt x="75659" y="3368"/>
                    <a:pt x="75604" y="3368"/>
                  </a:cubicBezTo>
                  <a:cubicBezTo>
                    <a:pt x="75557" y="3368"/>
                    <a:pt x="75511" y="3384"/>
                    <a:pt x="75474" y="3417"/>
                  </a:cubicBezTo>
                  <a:cubicBezTo>
                    <a:pt x="75294" y="3580"/>
                    <a:pt x="75104" y="3733"/>
                    <a:pt x="74915" y="3868"/>
                  </a:cubicBezTo>
                  <a:cubicBezTo>
                    <a:pt x="74726" y="4012"/>
                    <a:pt x="74528" y="4148"/>
                    <a:pt x="74329" y="4283"/>
                  </a:cubicBezTo>
                  <a:lnTo>
                    <a:pt x="73725" y="4670"/>
                  </a:lnTo>
                  <a:cubicBezTo>
                    <a:pt x="73617" y="4733"/>
                    <a:pt x="73518" y="4806"/>
                    <a:pt x="73419" y="4878"/>
                  </a:cubicBezTo>
                  <a:cubicBezTo>
                    <a:pt x="73347" y="4937"/>
                    <a:pt x="73270" y="4991"/>
                    <a:pt x="73195" y="5068"/>
                  </a:cubicBezTo>
                  <a:lnTo>
                    <a:pt x="73195" y="5068"/>
                  </a:lnTo>
                  <a:cubicBezTo>
                    <a:pt x="73017" y="5083"/>
                    <a:pt x="72839" y="5089"/>
                    <a:pt x="72662" y="5089"/>
                  </a:cubicBezTo>
                  <a:cubicBezTo>
                    <a:pt x="72107" y="5089"/>
                    <a:pt x="71560" y="5030"/>
                    <a:pt x="71012" y="5004"/>
                  </a:cubicBezTo>
                  <a:lnTo>
                    <a:pt x="68732" y="4842"/>
                  </a:lnTo>
                  <a:lnTo>
                    <a:pt x="64171" y="4535"/>
                  </a:lnTo>
                  <a:lnTo>
                    <a:pt x="55048" y="3904"/>
                  </a:lnTo>
                  <a:lnTo>
                    <a:pt x="36813" y="2651"/>
                  </a:lnTo>
                  <a:lnTo>
                    <a:pt x="18578" y="1371"/>
                  </a:lnTo>
                  <a:lnTo>
                    <a:pt x="9456" y="731"/>
                  </a:lnTo>
                  <a:cubicBezTo>
                    <a:pt x="6418" y="515"/>
                    <a:pt x="3381" y="308"/>
                    <a:pt x="352" y="1"/>
                  </a:cubicBezTo>
                  <a:cubicBezTo>
                    <a:pt x="346" y="1"/>
                    <a:pt x="340" y="0"/>
                    <a:pt x="3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399;p42">
              <a:extLst>
                <a:ext uri="{FF2B5EF4-FFF2-40B4-BE49-F238E27FC236}">
                  <a16:creationId xmlns:a16="http://schemas.microsoft.com/office/drawing/2014/main" id="{6ADB66E2-73D8-4467-843C-2A27B048741C}"/>
                </a:ext>
              </a:extLst>
            </p:cNvPr>
            <p:cNvSpPr/>
            <p:nvPr/>
          </p:nvSpPr>
          <p:spPr>
            <a:xfrm>
              <a:off x="4430700" y="4072425"/>
              <a:ext cx="13325" cy="57275"/>
            </a:xfrm>
            <a:custGeom>
              <a:avLst/>
              <a:gdLst/>
              <a:ahLst/>
              <a:cxnLst/>
              <a:rect l="l" t="t" r="r" b="b"/>
              <a:pathLst>
                <a:path w="533" h="2291" fill="none" extrusionOk="0">
                  <a:moveTo>
                    <a:pt x="533" y="1"/>
                  </a:moveTo>
                  <a:cubicBezTo>
                    <a:pt x="46" y="902"/>
                    <a:pt x="1" y="1668"/>
                    <a:pt x="397" y="2290"/>
                  </a:cubicBezTo>
                </a:path>
              </a:pathLst>
            </a:custGeom>
            <a:noFill/>
            <a:ln w="9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400;p42">
              <a:extLst>
                <a:ext uri="{FF2B5EF4-FFF2-40B4-BE49-F238E27FC236}">
                  <a16:creationId xmlns:a16="http://schemas.microsoft.com/office/drawing/2014/main" id="{E336954A-F165-4D47-8831-AB4460146820}"/>
                </a:ext>
              </a:extLst>
            </p:cNvPr>
            <p:cNvSpPr/>
            <p:nvPr/>
          </p:nvSpPr>
          <p:spPr>
            <a:xfrm>
              <a:off x="4195450" y="4056625"/>
              <a:ext cx="126900" cy="115300"/>
            </a:xfrm>
            <a:custGeom>
              <a:avLst/>
              <a:gdLst/>
              <a:ahLst/>
              <a:cxnLst/>
              <a:rect l="l" t="t" r="r" b="b"/>
              <a:pathLst>
                <a:path w="5076" h="4612" extrusionOk="0">
                  <a:moveTo>
                    <a:pt x="660" y="2885"/>
                  </a:moveTo>
                  <a:cubicBezTo>
                    <a:pt x="657" y="2892"/>
                    <a:pt x="655" y="2895"/>
                    <a:pt x="649" y="2895"/>
                  </a:cubicBezTo>
                  <a:cubicBezTo>
                    <a:pt x="653" y="2892"/>
                    <a:pt x="656" y="2888"/>
                    <a:pt x="660" y="2885"/>
                  </a:cubicBezTo>
                  <a:close/>
                  <a:moveTo>
                    <a:pt x="218" y="0"/>
                  </a:moveTo>
                  <a:cubicBezTo>
                    <a:pt x="177" y="0"/>
                    <a:pt x="136" y="12"/>
                    <a:pt x="99" y="38"/>
                  </a:cubicBezTo>
                  <a:cubicBezTo>
                    <a:pt x="18" y="101"/>
                    <a:pt x="0" y="218"/>
                    <a:pt x="63" y="308"/>
                  </a:cubicBezTo>
                  <a:cubicBezTo>
                    <a:pt x="126" y="381"/>
                    <a:pt x="190" y="408"/>
                    <a:pt x="244" y="444"/>
                  </a:cubicBezTo>
                  <a:cubicBezTo>
                    <a:pt x="298" y="471"/>
                    <a:pt x="343" y="489"/>
                    <a:pt x="397" y="516"/>
                  </a:cubicBezTo>
                  <a:cubicBezTo>
                    <a:pt x="496" y="552"/>
                    <a:pt x="604" y="588"/>
                    <a:pt x="703" y="624"/>
                  </a:cubicBezTo>
                  <a:lnTo>
                    <a:pt x="1289" y="804"/>
                  </a:lnTo>
                  <a:cubicBezTo>
                    <a:pt x="1686" y="921"/>
                    <a:pt x="2074" y="1048"/>
                    <a:pt x="2461" y="1183"/>
                  </a:cubicBezTo>
                  <a:cubicBezTo>
                    <a:pt x="2840" y="1318"/>
                    <a:pt x="3236" y="1453"/>
                    <a:pt x="3624" y="1588"/>
                  </a:cubicBezTo>
                  <a:cubicBezTo>
                    <a:pt x="3795" y="1643"/>
                    <a:pt x="3964" y="1697"/>
                    <a:pt x="4135" y="1750"/>
                  </a:cubicBezTo>
                  <a:lnTo>
                    <a:pt x="4135" y="1750"/>
                  </a:lnTo>
                  <a:cubicBezTo>
                    <a:pt x="4004" y="1784"/>
                    <a:pt x="3873" y="1817"/>
                    <a:pt x="3741" y="1850"/>
                  </a:cubicBezTo>
                  <a:lnTo>
                    <a:pt x="2668" y="2111"/>
                  </a:lnTo>
                  <a:lnTo>
                    <a:pt x="2137" y="2237"/>
                  </a:lnTo>
                  <a:cubicBezTo>
                    <a:pt x="1956" y="2282"/>
                    <a:pt x="1776" y="2309"/>
                    <a:pt x="1596" y="2355"/>
                  </a:cubicBezTo>
                  <a:cubicBezTo>
                    <a:pt x="1406" y="2391"/>
                    <a:pt x="1226" y="2445"/>
                    <a:pt x="1055" y="2508"/>
                  </a:cubicBezTo>
                  <a:cubicBezTo>
                    <a:pt x="875" y="2571"/>
                    <a:pt x="694" y="2643"/>
                    <a:pt x="541" y="2787"/>
                  </a:cubicBezTo>
                  <a:lnTo>
                    <a:pt x="550" y="2787"/>
                  </a:lnTo>
                  <a:cubicBezTo>
                    <a:pt x="541" y="2796"/>
                    <a:pt x="523" y="2814"/>
                    <a:pt x="523" y="2823"/>
                  </a:cubicBezTo>
                  <a:cubicBezTo>
                    <a:pt x="514" y="2850"/>
                    <a:pt x="523" y="2850"/>
                    <a:pt x="514" y="2859"/>
                  </a:cubicBezTo>
                  <a:cubicBezTo>
                    <a:pt x="514" y="2877"/>
                    <a:pt x="523" y="2886"/>
                    <a:pt x="523" y="2895"/>
                  </a:cubicBezTo>
                  <a:cubicBezTo>
                    <a:pt x="532" y="2913"/>
                    <a:pt x="541" y="2931"/>
                    <a:pt x="541" y="2940"/>
                  </a:cubicBezTo>
                  <a:cubicBezTo>
                    <a:pt x="559" y="2967"/>
                    <a:pt x="577" y="2986"/>
                    <a:pt x="586" y="3004"/>
                  </a:cubicBezTo>
                  <a:cubicBezTo>
                    <a:pt x="613" y="3040"/>
                    <a:pt x="649" y="3076"/>
                    <a:pt x="676" y="3112"/>
                  </a:cubicBezTo>
                  <a:cubicBezTo>
                    <a:pt x="739" y="3184"/>
                    <a:pt x="794" y="3247"/>
                    <a:pt x="857" y="3319"/>
                  </a:cubicBezTo>
                  <a:cubicBezTo>
                    <a:pt x="983" y="3445"/>
                    <a:pt x="1109" y="3571"/>
                    <a:pt x="1226" y="3707"/>
                  </a:cubicBezTo>
                  <a:cubicBezTo>
                    <a:pt x="1352" y="3833"/>
                    <a:pt x="1488" y="3959"/>
                    <a:pt x="1605" y="4094"/>
                  </a:cubicBezTo>
                  <a:lnTo>
                    <a:pt x="1794" y="4293"/>
                  </a:lnTo>
                  <a:cubicBezTo>
                    <a:pt x="1830" y="4329"/>
                    <a:pt x="1866" y="4365"/>
                    <a:pt x="1902" y="4401"/>
                  </a:cubicBezTo>
                  <a:cubicBezTo>
                    <a:pt x="1947" y="4437"/>
                    <a:pt x="1983" y="4473"/>
                    <a:pt x="2046" y="4509"/>
                  </a:cubicBezTo>
                  <a:lnTo>
                    <a:pt x="2173" y="4581"/>
                  </a:lnTo>
                  <a:cubicBezTo>
                    <a:pt x="2211" y="4600"/>
                    <a:pt x="2254" y="4611"/>
                    <a:pt x="2298" y="4611"/>
                  </a:cubicBezTo>
                  <a:cubicBezTo>
                    <a:pt x="2337" y="4611"/>
                    <a:pt x="2378" y="4602"/>
                    <a:pt x="2416" y="4581"/>
                  </a:cubicBezTo>
                  <a:cubicBezTo>
                    <a:pt x="2533" y="4509"/>
                    <a:pt x="2578" y="4356"/>
                    <a:pt x="2506" y="4238"/>
                  </a:cubicBezTo>
                  <a:cubicBezTo>
                    <a:pt x="2462" y="4157"/>
                    <a:pt x="2376" y="4111"/>
                    <a:pt x="2284" y="4111"/>
                  </a:cubicBezTo>
                  <a:cubicBezTo>
                    <a:pt x="2244" y="4111"/>
                    <a:pt x="2202" y="4120"/>
                    <a:pt x="2164" y="4139"/>
                  </a:cubicBezTo>
                  <a:cubicBezTo>
                    <a:pt x="2160" y="4146"/>
                    <a:pt x="2151" y="4149"/>
                    <a:pt x="2140" y="4149"/>
                  </a:cubicBezTo>
                  <a:cubicBezTo>
                    <a:pt x="2122" y="4149"/>
                    <a:pt x="2096" y="4141"/>
                    <a:pt x="2074" y="4130"/>
                  </a:cubicBezTo>
                  <a:cubicBezTo>
                    <a:pt x="2037" y="4121"/>
                    <a:pt x="2001" y="4103"/>
                    <a:pt x="1956" y="4085"/>
                  </a:cubicBezTo>
                  <a:cubicBezTo>
                    <a:pt x="1884" y="4049"/>
                    <a:pt x="1812" y="3995"/>
                    <a:pt x="1740" y="3941"/>
                  </a:cubicBezTo>
                  <a:cubicBezTo>
                    <a:pt x="1596" y="3842"/>
                    <a:pt x="1470" y="3716"/>
                    <a:pt x="1343" y="3589"/>
                  </a:cubicBezTo>
                  <a:cubicBezTo>
                    <a:pt x="1217" y="3463"/>
                    <a:pt x="1091" y="3337"/>
                    <a:pt x="965" y="3211"/>
                  </a:cubicBezTo>
                  <a:cubicBezTo>
                    <a:pt x="902" y="3148"/>
                    <a:pt x="848" y="3085"/>
                    <a:pt x="785" y="3013"/>
                  </a:cubicBezTo>
                  <a:cubicBezTo>
                    <a:pt x="757" y="2986"/>
                    <a:pt x="730" y="2949"/>
                    <a:pt x="703" y="2913"/>
                  </a:cubicBezTo>
                  <a:cubicBezTo>
                    <a:pt x="695" y="2896"/>
                    <a:pt x="686" y="2887"/>
                    <a:pt x="677" y="2870"/>
                  </a:cubicBezTo>
                  <a:lnTo>
                    <a:pt x="677" y="2870"/>
                  </a:lnTo>
                  <a:cubicBezTo>
                    <a:pt x="792" y="2769"/>
                    <a:pt x="950" y="2710"/>
                    <a:pt x="1100" y="2652"/>
                  </a:cubicBezTo>
                  <a:cubicBezTo>
                    <a:pt x="1271" y="2598"/>
                    <a:pt x="1452" y="2562"/>
                    <a:pt x="1632" y="2526"/>
                  </a:cubicBezTo>
                  <a:cubicBezTo>
                    <a:pt x="1803" y="2490"/>
                    <a:pt x="1992" y="2472"/>
                    <a:pt x="2173" y="2427"/>
                  </a:cubicBezTo>
                  <a:lnTo>
                    <a:pt x="2713" y="2328"/>
                  </a:lnTo>
                  <a:lnTo>
                    <a:pt x="3804" y="2120"/>
                  </a:lnTo>
                  <a:cubicBezTo>
                    <a:pt x="4165" y="2057"/>
                    <a:pt x="4534" y="1994"/>
                    <a:pt x="4895" y="1949"/>
                  </a:cubicBezTo>
                  <a:cubicBezTo>
                    <a:pt x="4985" y="1931"/>
                    <a:pt x="5048" y="1868"/>
                    <a:pt x="5057" y="1778"/>
                  </a:cubicBezTo>
                  <a:cubicBezTo>
                    <a:pt x="5075" y="1669"/>
                    <a:pt x="4994" y="1579"/>
                    <a:pt x="4895" y="1570"/>
                  </a:cubicBezTo>
                  <a:lnTo>
                    <a:pt x="4886" y="1570"/>
                  </a:lnTo>
                  <a:lnTo>
                    <a:pt x="4886" y="1561"/>
                  </a:lnTo>
                  <a:cubicBezTo>
                    <a:pt x="4489" y="1525"/>
                    <a:pt x="4093" y="1444"/>
                    <a:pt x="3696" y="1336"/>
                  </a:cubicBezTo>
                  <a:cubicBezTo>
                    <a:pt x="3299" y="1237"/>
                    <a:pt x="2921" y="1111"/>
                    <a:pt x="2533" y="975"/>
                  </a:cubicBezTo>
                  <a:cubicBezTo>
                    <a:pt x="2146" y="840"/>
                    <a:pt x="1758" y="705"/>
                    <a:pt x="1370" y="561"/>
                  </a:cubicBezTo>
                  <a:cubicBezTo>
                    <a:pt x="1181" y="489"/>
                    <a:pt x="992" y="417"/>
                    <a:pt x="812" y="335"/>
                  </a:cubicBezTo>
                  <a:cubicBezTo>
                    <a:pt x="712" y="290"/>
                    <a:pt x="631" y="254"/>
                    <a:pt x="541" y="200"/>
                  </a:cubicBezTo>
                  <a:cubicBezTo>
                    <a:pt x="505" y="182"/>
                    <a:pt x="460" y="155"/>
                    <a:pt x="433" y="128"/>
                  </a:cubicBezTo>
                  <a:cubicBezTo>
                    <a:pt x="397" y="110"/>
                    <a:pt x="370" y="74"/>
                    <a:pt x="370" y="74"/>
                  </a:cubicBezTo>
                  <a:cubicBezTo>
                    <a:pt x="332" y="26"/>
                    <a:pt x="27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401;p42">
              <a:extLst>
                <a:ext uri="{FF2B5EF4-FFF2-40B4-BE49-F238E27FC236}">
                  <a16:creationId xmlns:a16="http://schemas.microsoft.com/office/drawing/2014/main" id="{8416585A-41A1-4C52-A9BC-844C390E6A5C}"/>
                </a:ext>
              </a:extLst>
            </p:cNvPr>
            <p:cNvSpPr/>
            <p:nvPr/>
          </p:nvSpPr>
          <p:spPr>
            <a:xfrm>
              <a:off x="2368100" y="3995375"/>
              <a:ext cx="1847425" cy="137250"/>
            </a:xfrm>
            <a:custGeom>
              <a:avLst/>
              <a:gdLst/>
              <a:ahLst/>
              <a:cxnLst/>
              <a:rect l="l" t="t" r="r" b="b"/>
              <a:pathLst>
                <a:path w="73897" h="5490" extrusionOk="0">
                  <a:moveTo>
                    <a:pt x="208" y="0"/>
                  </a:moveTo>
                  <a:cubicBezTo>
                    <a:pt x="100" y="0"/>
                    <a:pt x="10" y="81"/>
                    <a:pt x="0" y="189"/>
                  </a:cubicBezTo>
                  <a:cubicBezTo>
                    <a:pt x="0" y="289"/>
                    <a:pt x="82" y="388"/>
                    <a:pt x="190" y="388"/>
                  </a:cubicBezTo>
                  <a:cubicBezTo>
                    <a:pt x="6319" y="694"/>
                    <a:pt x="12440" y="1136"/>
                    <a:pt x="18569" y="1560"/>
                  </a:cubicBezTo>
                  <a:lnTo>
                    <a:pt x="36940" y="2840"/>
                  </a:lnTo>
                  <a:lnTo>
                    <a:pt x="55310" y="4138"/>
                  </a:lnTo>
                  <a:lnTo>
                    <a:pt x="64495" y="4787"/>
                  </a:lnTo>
                  <a:lnTo>
                    <a:pt x="69092" y="5111"/>
                  </a:lnTo>
                  <a:lnTo>
                    <a:pt x="71382" y="5273"/>
                  </a:lnTo>
                  <a:cubicBezTo>
                    <a:pt x="72148" y="5327"/>
                    <a:pt x="72914" y="5381"/>
                    <a:pt x="73680" y="5490"/>
                  </a:cubicBezTo>
                  <a:lnTo>
                    <a:pt x="73698" y="5490"/>
                  </a:lnTo>
                  <a:cubicBezTo>
                    <a:pt x="73806" y="5490"/>
                    <a:pt x="73897" y="5399"/>
                    <a:pt x="73897" y="5291"/>
                  </a:cubicBezTo>
                  <a:cubicBezTo>
                    <a:pt x="73897" y="5183"/>
                    <a:pt x="73815" y="5102"/>
                    <a:pt x="73707" y="5102"/>
                  </a:cubicBezTo>
                  <a:cubicBezTo>
                    <a:pt x="72932" y="5093"/>
                    <a:pt x="72166" y="5048"/>
                    <a:pt x="71409" y="4994"/>
                  </a:cubicBezTo>
                  <a:lnTo>
                    <a:pt x="69110" y="4832"/>
                  </a:lnTo>
                  <a:lnTo>
                    <a:pt x="64513" y="4525"/>
                  </a:lnTo>
                  <a:lnTo>
                    <a:pt x="55328" y="3903"/>
                  </a:lnTo>
                  <a:lnTo>
                    <a:pt x="36949" y="2650"/>
                  </a:lnTo>
                  <a:lnTo>
                    <a:pt x="18578" y="1379"/>
                  </a:lnTo>
                  <a:cubicBezTo>
                    <a:pt x="12458" y="956"/>
                    <a:pt x="6328" y="550"/>
                    <a:pt x="2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53" name="Picture 2" descr="Pila de libros - Descargar PNG/SVG transparente">
            <a:extLst>
              <a:ext uri="{FF2B5EF4-FFF2-40B4-BE49-F238E27FC236}">
                <a16:creationId xmlns:a16="http://schemas.microsoft.com/office/drawing/2014/main" id="{6C9D3FA2-8DB0-4AEB-9665-3A7387455EB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191498">
            <a:off x="10253996" y="5159898"/>
            <a:ext cx="2031560" cy="2031560"/>
          </a:xfrm>
          <a:prstGeom prst="rect">
            <a:avLst/>
          </a:prstGeom>
          <a:noFill/>
          <a:extLst>
            <a:ext uri="{909E8E84-426E-40DD-AFC4-6F175D3DCCD1}">
              <a14:hiddenFill xmlns:a14="http://schemas.microsoft.com/office/drawing/2010/main">
                <a:solidFill>
                  <a:srgbClr val="FFFFFF"/>
                </a:solidFill>
              </a14:hiddenFill>
            </a:ext>
          </a:extLst>
        </p:spPr>
      </p:pic>
      <p:pic>
        <p:nvPicPr>
          <p:cNvPr id="354" name="Picture 2" descr="Planta Png, Vectores, PSD, e Clipart Para Descarga Gratuita | pngtree">
            <a:extLst>
              <a:ext uri="{FF2B5EF4-FFF2-40B4-BE49-F238E27FC236}">
                <a16:creationId xmlns:a16="http://schemas.microsoft.com/office/drawing/2014/main" id="{5CC94E13-1AB4-4A27-8A47-B44744CB9C74}"/>
              </a:ext>
            </a:extLst>
          </p:cNvPr>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10000" b="98889" l="10000" r="90000">
                        <a14:foregroundMark x1="33333" y1="87500" x2="41111" y2="99167"/>
                        <a14:foregroundMark x1="41111" y1="99167" x2="64167" y2="98889"/>
                        <a14:foregroundMark x1="64167" y1="98889" x2="64722" y2="88333"/>
                        <a14:foregroundMark x1="80833" y1="20000" x2="80833" y2="20000"/>
                        <a14:foregroundMark x1="83333" y1="18889" x2="86667" y2="18056"/>
                      </a14:backgroundRemoval>
                    </a14:imgEffect>
                  </a14:imgLayer>
                </a14:imgProps>
              </a:ext>
              <a:ext uri="{28A0092B-C50C-407E-A947-70E740481C1C}">
                <a14:useLocalDpi xmlns:a14="http://schemas.microsoft.com/office/drawing/2010/main" val="0"/>
              </a:ext>
            </a:extLst>
          </a:blip>
          <a:srcRect/>
          <a:stretch>
            <a:fillRect/>
          </a:stretch>
        </p:blipFill>
        <p:spPr bwMode="auto">
          <a:xfrm>
            <a:off x="-372513" y="4100749"/>
            <a:ext cx="2212781" cy="221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6236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51"/>
                                        </p:tgtEl>
                                        <p:attrNameLst>
                                          <p:attrName>style.visibility</p:attrName>
                                        </p:attrNameLst>
                                      </p:cBhvr>
                                      <p:to>
                                        <p:strVal val="visible"/>
                                      </p:to>
                                    </p:set>
                                    <p:animEffect transition="in" filter="wheel(1)">
                                      <p:cBhvr>
                                        <p:cTn id="7" dur="2000"/>
                                        <p:tgtEl>
                                          <p:spTgt spid="125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53"/>
                                        </p:tgtEl>
                                        <p:attrNameLst>
                                          <p:attrName>style.visibility</p:attrName>
                                        </p:attrNameLst>
                                      </p:cBhvr>
                                      <p:to>
                                        <p:strVal val="visible"/>
                                      </p:to>
                                    </p:set>
                                    <p:animEffect transition="in" filter="randombar(horizontal)">
                                      <p:cBhvr>
                                        <p:cTn id="12" dur="500"/>
                                        <p:tgtEl>
                                          <p:spTgt spid="125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54"/>
                                        </p:tgtEl>
                                        <p:attrNameLst>
                                          <p:attrName>style.visibility</p:attrName>
                                        </p:attrNameLst>
                                      </p:cBhvr>
                                      <p:to>
                                        <p:strVal val="visible"/>
                                      </p:to>
                                    </p:set>
                                    <p:animEffect transition="in" filter="randombar(horizontal)">
                                      <p:cBhvr>
                                        <p:cTn id="15" dur="500"/>
                                        <p:tgtEl>
                                          <p:spTgt spid="125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66"/>
                                        </p:tgtEl>
                                        <p:attrNameLst>
                                          <p:attrName>style.visibility</p:attrName>
                                        </p:attrNameLst>
                                      </p:cBhvr>
                                      <p:to>
                                        <p:strVal val="visible"/>
                                      </p:to>
                                    </p:set>
                                    <p:animEffect transition="in" filter="barn(inVertical)">
                                      <p:cBhvr>
                                        <p:cTn id="20" dur="500"/>
                                        <p:tgtEl>
                                          <p:spTgt spid="126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267"/>
                                        </p:tgtEl>
                                        <p:attrNameLst>
                                          <p:attrName>style.visibility</p:attrName>
                                        </p:attrNameLst>
                                      </p:cBhvr>
                                      <p:to>
                                        <p:strVal val="visible"/>
                                      </p:to>
                                    </p:set>
                                    <p:animEffect transition="in" filter="circle(in)">
                                      <p:cBhvr>
                                        <p:cTn id="25" dur="2000"/>
                                        <p:tgtEl>
                                          <p:spTgt spid="126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268"/>
                                        </p:tgtEl>
                                        <p:attrNameLst>
                                          <p:attrName>style.visibility</p:attrName>
                                        </p:attrNameLst>
                                      </p:cBhvr>
                                      <p:to>
                                        <p:strVal val="visible"/>
                                      </p:to>
                                    </p:set>
                                    <p:animEffect transition="in" filter="circle(in)">
                                      <p:cBhvr>
                                        <p:cTn id="28" dur="2000"/>
                                        <p:tgtEl>
                                          <p:spTgt spid="126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80"/>
                                        </p:tgtEl>
                                        <p:attrNameLst>
                                          <p:attrName>style.visibility</p:attrName>
                                        </p:attrNameLst>
                                      </p:cBhvr>
                                      <p:to>
                                        <p:strVal val="visible"/>
                                      </p:to>
                                    </p:set>
                                    <p:animEffect transition="in" filter="barn(inVertical)">
                                      <p:cBhvr>
                                        <p:cTn id="33" dur="500"/>
                                        <p:tgtEl>
                                          <p:spTgt spid="128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281"/>
                                        </p:tgtEl>
                                        <p:attrNameLst>
                                          <p:attrName>style.visibility</p:attrName>
                                        </p:attrNameLst>
                                      </p:cBhvr>
                                      <p:to>
                                        <p:strVal val="visible"/>
                                      </p:to>
                                    </p:set>
                                    <p:animEffect transition="in" filter="randombar(horizontal)">
                                      <p:cBhvr>
                                        <p:cTn id="38" dur="500"/>
                                        <p:tgtEl>
                                          <p:spTgt spid="1281"/>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282"/>
                                        </p:tgtEl>
                                        <p:attrNameLst>
                                          <p:attrName>style.visibility</p:attrName>
                                        </p:attrNameLst>
                                      </p:cBhvr>
                                      <p:to>
                                        <p:strVal val="visible"/>
                                      </p:to>
                                    </p:set>
                                    <p:animEffect transition="in" filter="randombar(horizontal)">
                                      <p:cBhvr>
                                        <p:cTn id="41" dur="500"/>
                                        <p:tgtEl>
                                          <p:spTgt spid="128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296"/>
                                        </p:tgtEl>
                                        <p:attrNameLst>
                                          <p:attrName>style.visibility</p:attrName>
                                        </p:attrNameLst>
                                      </p:cBhvr>
                                      <p:to>
                                        <p:strVal val="visible"/>
                                      </p:to>
                                    </p:set>
                                    <p:animEffect transition="in" filter="wipe(down)">
                                      <p:cBhvr>
                                        <p:cTn id="46" dur="500"/>
                                        <p:tgtEl>
                                          <p:spTgt spid="1296"/>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1297"/>
                                        </p:tgtEl>
                                        <p:attrNameLst>
                                          <p:attrName>style.visibility</p:attrName>
                                        </p:attrNameLst>
                                      </p:cBhvr>
                                      <p:to>
                                        <p:strVal val="visible"/>
                                      </p:to>
                                    </p:set>
                                    <p:animEffect transition="in" filter="wheel(1)">
                                      <p:cBhvr>
                                        <p:cTn id="51" dur="2000"/>
                                        <p:tgtEl>
                                          <p:spTgt spid="1297"/>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1298"/>
                                        </p:tgtEl>
                                        <p:attrNameLst>
                                          <p:attrName>style.visibility</p:attrName>
                                        </p:attrNameLst>
                                      </p:cBhvr>
                                      <p:to>
                                        <p:strVal val="visible"/>
                                      </p:to>
                                    </p:set>
                                    <p:animEffect transition="in" filter="wheel(1)">
                                      <p:cBhvr>
                                        <p:cTn id="54" dur="2000"/>
                                        <p:tgtEl>
                                          <p:spTgt spid="1298"/>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311"/>
                                        </p:tgtEl>
                                        <p:attrNameLst>
                                          <p:attrName>style.visibility</p:attrName>
                                        </p:attrNameLst>
                                      </p:cBhvr>
                                      <p:to>
                                        <p:strVal val="visible"/>
                                      </p:to>
                                    </p:set>
                                    <p:animEffect transition="in" filter="fade">
                                      <p:cBhvr>
                                        <p:cTn id="59" dur="1000"/>
                                        <p:tgtEl>
                                          <p:spTgt spid="1311"/>
                                        </p:tgtEl>
                                      </p:cBhvr>
                                    </p:animEffect>
                                    <p:anim calcmode="lin" valueType="num">
                                      <p:cBhvr>
                                        <p:cTn id="60" dur="1000" fill="hold"/>
                                        <p:tgtEl>
                                          <p:spTgt spid="1311"/>
                                        </p:tgtEl>
                                        <p:attrNameLst>
                                          <p:attrName>ppt_x</p:attrName>
                                        </p:attrNameLst>
                                      </p:cBhvr>
                                      <p:tavLst>
                                        <p:tav tm="0">
                                          <p:val>
                                            <p:strVal val="#ppt_x"/>
                                          </p:val>
                                        </p:tav>
                                        <p:tav tm="100000">
                                          <p:val>
                                            <p:strVal val="#ppt_x"/>
                                          </p:val>
                                        </p:tav>
                                      </p:tavLst>
                                    </p:anim>
                                    <p:anim calcmode="lin" valueType="num">
                                      <p:cBhvr>
                                        <p:cTn id="61" dur="1000" fill="hold"/>
                                        <p:tgtEl>
                                          <p:spTgt spid="131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1312"/>
                                        </p:tgtEl>
                                        <p:attrNameLst>
                                          <p:attrName>style.visibility</p:attrName>
                                        </p:attrNameLst>
                                      </p:cBhvr>
                                      <p:to>
                                        <p:strVal val="visible"/>
                                      </p:to>
                                    </p:set>
                                    <p:animEffect transition="in" filter="randombar(horizontal)">
                                      <p:cBhvr>
                                        <p:cTn id="66" dur="500"/>
                                        <p:tgtEl>
                                          <p:spTgt spid="1312"/>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1313"/>
                                        </p:tgtEl>
                                        <p:attrNameLst>
                                          <p:attrName>style.visibility</p:attrName>
                                        </p:attrNameLst>
                                      </p:cBhvr>
                                      <p:to>
                                        <p:strVal val="visible"/>
                                      </p:to>
                                    </p:set>
                                    <p:animEffect transition="in" filter="randombar(horizontal)">
                                      <p:cBhvr>
                                        <p:cTn id="69" dur="500"/>
                                        <p:tgtEl>
                                          <p:spTgt spid="1313"/>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256"/>
                                        </p:tgtEl>
                                        <p:attrNameLst>
                                          <p:attrName>style.visibility</p:attrName>
                                        </p:attrNameLst>
                                      </p:cBhvr>
                                      <p:to>
                                        <p:strVal val="visible"/>
                                      </p:to>
                                    </p:set>
                                    <p:animEffect transition="in" filter="fade">
                                      <p:cBhvr>
                                        <p:cTn id="74" dur="1000"/>
                                        <p:tgtEl>
                                          <p:spTgt spid="1256"/>
                                        </p:tgtEl>
                                      </p:cBhvr>
                                    </p:animEffect>
                                    <p:anim calcmode="lin" valueType="num">
                                      <p:cBhvr>
                                        <p:cTn id="75" dur="1000" fill="hold"/>
                                        <p:tgtEl>
                                          <p:spTgt spid="1256"/>
                                        </p:tgtEl>
                                        <p:attrNameLst>
                                          <p:attrName>ppt_x</p:attrName>
                                        </p:attrNameLst>
                                      </p:cBhvr>
                                      <p:tavLst>
                                        <p:tav tm="0">
                                          <p:val>
                                            <p:strVal val="#ppt_x"/>
                                          </p:val>
                                        </p:tav>
                                        <p:tav tm="100000">
                                          <p:val>
                                            <p:strVal val="#ppt_x"/>
                                          </p:val>
                                        </p:tav>
                                      </p:tavLst>
                                    </p:anim>
                                    <p:anim calcmode="lin" valueType="num">
                                      <p:cBhvr>
                                        <p:cTn id="76" dur="1000" fill="hold"/>
                                        <p:tgtEl>
                                          <p:spTgt spid="125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257"/>
                                        </p:tgtEl>
                                        <p:attrNameLst>
                                          <p:attrName>style.visibility</p:attrName>
                                        </p:attrNameLst>
                                      </p:cBhvr>
                                      <p:to>
                                        <p:strVal val="visible"/>
                                      </p:to>
                                    </p:set>
                                    <p:animEffect transition="in" filter="fade">
                                      <p:cBhvr>
                                        <p:cTn id="79" dur="1000"/>
                                        <p:tgtEl>
                                          <p:spTgt spid="1257"/>
                                        </p:tgtEl>
                                      </p:cBhvr>
                                    </p:animEffect>
                                    <p:anim calcmode="lin" valueType="num">
                                      <p:cBhvr>
                                        <p:cTn id="80" dur="1000" fill="hold"/>
                                        <p:tgtEl>
                                          <p:spTgt spid="1257"/>
                                        </p:tgtEl>
                                        <p:attrNameLst>
                                          <p:attrName>ppt_x</p:attrName>
                                        </p:attrNameLst>
                                      </p:cBhvr>
                                      <p:tavLst>
                                        <p:tav tm="0">
                                          <p:val>
                                            <p:strVal val="#ppt_x"/>
                                          </p:val>
                                        </p:tav>
                                        <p:tav tm="100000">
                                          <p:val>
                                            <p:strVal val="#ppt_x"/>
                                          </p:val>
                                        </p:tav>
                                      </p:tavLst>
                                    </p:anim>
                                    <p:anim calcmode="lin" valueType="num">
                                      <p:cBhvr>
                                        <p:cTn id="81" dur="1000" fill="hold"/>
                                        <p:tgtEl>
                                          <p:spTgt spid="1257"/>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1" presetClass="entr" presetSubtype="1" fill="hold" grpId="0" nodeType="clickEffect">
                                  <p:stCondLst>
                                    <p:cond delay="0"/>
                                  </p:stCondLst>
                                  <p:childTnLst>
                                    <p:set>
                                      <p:cBhvr>
                                        <p:cTn id="85" dur="1" fill="hold">
                                          <p:stCondLst>
                                            <p:cond delay="0"/>
                                          </p:stCondLst>
                                        </p:cTn>
                                        <p:tgtEl>
                                          <p:spTgt spid="1269"/>
                                        </p:tgtEl>
                                        <p:attrNameLst>
                                          <p:attrName>style.visibility</p:attrName>
                                        </p:attrNameLst>
                                      </p:cBhvr>
                                      <p:to>
                                        <p:strVal val="visible"/>
                                      </p:to>
                                    </p:set>
                                    <p:animEffect transition="in" filter="wheel(1)">
                                      <p:cBhvr>
                                        <p:cTn id="86" dur="2000"/>
                                        <p:tgtEl>
                                          <p:spTgt spid="1269"/>
                                        </p:tgtEl>
                                      </p:cBhvr>
                                    </p:animEffect>
                                  </p:childTnLst>
                                </p:cTn>
                              </p:par>
                              <p:par>
                                <p:cTn id="87" presetID="21" presetClass="entr" presetSubtype="1" fill="hold" grpId="0" nodeType="withEffect">
                                  <p:stCondLst>
                                    <p:cond delay="0"/>
                                  </p:stCondLst>
                                  <p:childTnLst>
                                    <p:set>
                                      <p:cBhvr>
                                        <p:cTn id="88" dur="1" fill="hold">
                                          <p:stCondLst>
                                            <p:cond delay="0"/>
                                          </p:stCondLst>
                                        </p:cTn>
                                        <p:tgtEl>
                                          <p:spTgt spid="1270"/>
                                        </p:tgtEl>
                                        <p:attrNameLst>
                                          <p:attrName>style.visibility</p:attrName>
                                        </p:attrNameLst>
                                      </p:cBhvr>
                                      <p:to>
                                        <p:strVal val="visible"/>
                                      </p:to>
                                    </p:set>
                                    <p:animEffect transition="in" filter="wheel(1)">
                                      <p:cBhvr>
                                        <p:cTn id="89" dur="2000"/>
                                        <p:tgtEl>
                                          <p:spTgt spid="1270"/>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1283"/>
                                        </p:tgtEl>
                                        <p:attrNameLst>
                                          <p:attrName>style.visibility</p:attrName>
                                        </p:attrNameLst>
                                      </p:cBhvr>
                                      <p:to>
                                        <p:strVal val="visible"/>
                                      </p:to>
                                    </p:set>
                                    <p:animEffect transition="in" filter="fade">
                                      <p:cBhvr>
                                        <p:cTn id="94" dur="1000"/>
                                        <p:tgtEl>
                                          <p:spTgt spid="1283"/>
                                        </p:tgtEl>
                                      </p:cBhvr>
                                    </p:animEffect>
                                    <p:anim calcmode="lin" valueType="num">
                                      <p:cBhvr>
                                        <p:cTn id="95" dur="1000" fill="hold"/>
                                        <p:tgtEl>
                                          <p:spTgt spid="1283"/>
                                        </p:tgtEl>
                                        <p:attrNameLst>
                                          <p:attrName>ppt_x</p:attrName>
                                        </p:attrNameLst>
                                      </p:cBhvr>
                                      <p:tavLst>
                                        <p:tav tm="0">
                                          <p:val>
                                            <p:strVal val="#ppt_x"/>
                                          </p:val>
                                        </p:tav>
                                        <p:tav tm="100000">
                                          <p:val>
                                            <p:strVal val="#ppt_x"/>
                                          </p:val>
                                        </p:tav>
                                      </p:tavLst>
                                    </p:anim>
                                    <p:anim calcmode="lin" valueType="num">
                                      <p:cBhvr>
                                        <p:cTn id="96" dur="1000" fill="hold"/>
                                        <p:tgtEl>
                                          <p:spTgt spid="1283"/>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284"/>
                                        </p:tgtEl>
                                        <p:attrNameLst>
                                          <p:attrName>style.visibility</p:attrName>
                                        </p:attrNameLst>
                                      </p:cBhvr>
                                      <p:to>
                                        <p:strVal val="visible"/>
                                      </p:to>
                                    </p:set>
                                    <p:animEffect transition="in" filter="fade">
                                      <p:cBhvr>
                                        <p:cTn id="99" dur="1000"/>
                                        <p:tgtEl>
                                          <p:spTgt spid="1284"/>
                                        </p:tgtEl>
                                      </p:cBhvr>
                                    </p:animEffect>
                                    <p:anim calcmode="lin" valueType="num">
                                      <p:cBhvr>
                                        <p:cTn id="100" dur="1000" fill="hold"/>
                                        <p:tgtEl>
                                          <p:spTgt spid="1284"/>
                                        </p:tgtEl>
                                        <p:attrNameLst>
                                          <p:attrName>ppt_x</p:attrName>
                                        </p:attrNameLst>
                                      </p:cBhvr>
                                      <p:tavLst>
                                        <p:tav tm="0">
                                          <p:val>
                                            <p:strVal val="#ppt_x"/>
                                          </p:val>
                                        </p:tav>
                                        <p:tav tm="100000">
                                          <p:val>
                                            <p:strVal val="#ppt_x"/>
                                          </p:val>
                                        </p:tav>
                                      </p:tavLst>
                                    </p:anim>
                                    <p:anim calcmode="lin" valueType="num">
                                      <p:cBhvr>
                                        <p:cTn id="101" dur="1000" fill="hold"/>
                                        <p:tgtEl>
                                          <p:spTgt spid="1284"/>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1299"/>
                                        </p:tgtEl>
                                        <p:attrNameLst>
                                          <p:attrName>style.visibility</p:attrName>
                                        </p:attrNameLst>
                                      </p:cBhvr>
                                      <p:to>
                                        <p:strVal val="visible"/>
                                      </p:to>
                                    </p:set>
                                    <p:animEffect transition="in" filter="wipe(down)">
                                      <p:cBhvr>
                                        <p:cTn id="106" dur="500"/>
                                        <p:tgtEl>
                                          <p:spTgt spid="1299"/>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1300"/>
                                        </p:tgtEl>
                                        <p:attrNameLst>
                                          <p:attrName>style.visibility</p:attrName>
                                        </p:attrNameLst>
                                      </p:cBhvr>
                                      <p:to>
                                        <p:strVal val="visible"/>
                                      </p:to>
                                    </p:set>
                                    <p:animEffect transition="in" filter="wipe(down)">
                                      <p:cBhvr>
                                        <p:cTn id="109" dur="500"/>
                                        <p:tgtEl>
                                          <p:spTgt spid="1300"/>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1314"/>
                                        </p:tgtEl>
                                        <p:attrNameLst>
                                          <p:attrName>style.visibility</p:attrName>
                                        </p:attrNameLst>
                                      </p:cBhvr>
                                      <p:to>
                                        <p:strVal val="visible"/>
                                      </p:to>
                                    </p:set>
                                    <p:anim calcmode="lin" valueType="num">
                                      <p:cBhvr>
                                        <p:cTn id="114" dur="500" fill="hold"/>
                                        <p:tgtEl>
                                          <p:spTgt spid="1314"/>
                                        </p:tgtEl>
                                        <p:attrNameLst>
                                          <p:attrName>ppt_w</p:attrName>
                                        </p:attrNameLst>
                                      </p:cBhvr>
                                      <p:tavLst>
                                        <p:tav tm="0">
                                          <p:val>
                                            <p:fltVal val="0"/>
                                          </p:val>
                                        </p:tav>
                                        <p:tav tm="100000">
                                          <p:val>
                                            <p:strVal val="#ppt_w"/>
                                          </p:val>
                                        </p:tav>
                                      </p:tavLst>
                                    </p:anim>
                                    <p:anim calcmode="lin" valueType="num">
                                      <p:cBhvr>
                                        <p:cTn id="115" dur="500" fill="hold"/>
                                        <p:tgtEl>
                                          <p:spTgt spid="1314"/>
                                        </p:tgtEl>
                                        <p:attrNameLst>
                                          <p:attrName>ppt_h</p:attrName>
                                        </p:attrNameLst>
                                      </p:cBhvr>
                                      <p:tavLst>
                                        <p:tav tm="0">
                                          <p:val>
                                            <p:fltVal val="0"/>
                                          </p:val>
                                        </p:tav>
                                        <p:tav tm="100000">
                                          <p:val>
                                            <p:strVal val="#ppt_h"/>
                                          </p:val>
                                        </p:tav>
                                      </p:tavLst>
                                    </p:anim>
                                    <p:animEffect transition="in" filter="fade">
                                      <p:cBhvr>
                                        <p:cTn id="116" dur="500"/>
                                        <p:tgtEl>
                                          <p:spTgt spid="1314"/>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1315"/>
                                        </p:tgtEl>
                                        <p:attrNameLst>
                                          <p:attrName>style.visibility</p:attrName>
                                        </p:attrNameLst>
                                      </p:cBhvr>
                                      <p:to>
                                        <p:strVal val="visible"/>
                                      </p:to>
                                    </p:set>
                                    <p:anim calcmode="lin" valueType="num">
                                      <p:cBhvr>
                                        <p:cTn id="119" dur="500" fill="hold"/>
                                        <p:tgtEl>
                                          <p:spTgt spid="1315"/>
                                        </p:tgtEl>
                                        <p:attrNameLst>
                                          <p:attrName>ppt_w</p:attrName>
                                        </p:attrNameLst>
                                      </p:cBhvr>
                                      <p:tavLst>
                                        <p:tav tm="0">
                                          <p:val>
                                            <p:fltVal val="0"/>
                                          </p:val>
                                        </p:tav>
                                        <p:tav tm="100000">
                                          <p:val>
                                            <p:strVal val="#ppt_w"/>
                                          </p:val>
                                        </p:tav>
                                      </p:tavLst>
                                    </p:anim>
                                    <p:anim calcmode="lin" valueType="num">
                                      <p:cBhvr>
                                        <p:cTn id="120" dur="500" fill="hold"/>
                                        <p:tgtEl>
                                          <p:spTgt spid="1315"/>
                                        </p:tgtEl>
                                        <p:attrNameLst>
                                          <p:attrName>ppt_h</p:attrName>
                                        </p:attrNameLst>
                                      </p:cBhvr>
                                      <p:tavLst>
                                        <p:tav tm="0">
                                          <p:val>
                                            <p:fltVal val="0"/>
                                          </p:val>
                                        </p:tav>
                                        <p:tav tm="100000">
                                          <p:val>
                                            <p:strVal val="#ppt_h"/>
                                          </p:val>
                                        </p:tav>
                                      </p:tavLst>
                                    </p:anim>
                                    <p:animEffect transition="in" filter="fade">
                                      <p:cBhvr>
                                        <p:cTn id="121" dur="500"/>
                                        <p:tgtEl>
                                          <p:spTgt spid="1315"/>
                                        </p:tgtEl>
                                      </p:cBhvr>
                                    </p:animEffect>
                                  </p:childTnLst>
                                </p:cTn>
                              </p:par>
                            </p:childTnLst>
                          </p:cTn>
                        </p:par>
                      </p:childTnLst>
                    </p:cTn>
                  </p:par>
                  <p:par>
                    <p:cTn id="122" fill="hold">
                      <p:stCondLst>
                        <p:cond delay="indefinite"/>
                      </p:stCondLst>
                      <p:childTnLst>
                        <p:par>
                          <p:cTn id="123" fill="hold">
                            <p:stCondLst>
                              <p:cond delay="0"/>
                            </p:stCondLst>
                            <p:childTnLst>
                              <p:par>
                                <p:cTn id="124" presetID="43" presetClass="entr" presetSubtype="0" fill="hold" grpId="0" nodeType="clickEffect">
                                  <p:stCondLst>
                                    <p:cond delay="0"/>
                                  </p:stCondLst>
                                  <p:childTnLst>
                                    <p:set>
                                      <p:cBhvr>
                                        <p:cTn id="125" dur="1" fill="hold">
                                          <p:stCondLst>
                                            <p:cond delay="0"/>
                                          </p:stCondLst>
                                        </p:cTn>
                                        <p:tgtEl>
                                          <p:spTgt spid="1258"/>
                                        </p:tgtEl>
                                        <p:attrNameLst>
                                          <p:attrName>style.visibility</p:attrName>
                                        </p:attrNameLst>
                                      </p:cBhvr>
                                      <p:to>
                                        <p:strVal val="visible"/>
                                      </p:to>
                                    </p:set>
                                    <p:animEffect transition="in" filter="fade">
                                      <p:cBhvr>
                                        <p:cTn id="126" dur="100"/>
                                        <p:tgtEl>
                                          <p:spTgt spid="1258"/>
                                        </p:tgtEl>
                                      </p:cBhvr>
                                    </p:animEffect>
                                    <p:anim calcmode="lin" valueType="num">
                                      <p:cBhvr>
                                        <p:cTn id="127" dur="400" fill="hold"/>
                                        <p:tgtEl>
                                          <p:spTgt spid="1258"/>
                                        </p:tgtEl>
                                        <p:attrNameLst>
                                          <p:attrName>ppt_x</p:attrName>
                                        </p:attrNameLst>
                                      </p:cBhvr>
                                      <p:tavLst>
                                        <p:tav tm="0">
                                          <p:val>
                                            <p:strVal val="#ppt_x"/>
                                          </p:val>
                                        </p:tav>
                                        <p:tav tm="100000">
                                          <p:val>
                                            <p:strVal val="#ppt_x"/>
                                          </p:val>
                                        </p:tav>
                                      </p:tavLst>
                                    </p:anim>
                                    <p:anim calcmode="lin" valueType="num">
                                      <p:cBhvr>
                                        <p:cTn id="128" dur="400" fill="hold"/>
                                        <p:tgtEl>
                                          <p:spTgt spid="1258"/>
                                        </p:tgtEl>
                                        <p:attrNameLst>
                                          <p:attrName>ppt_y</p:attrName>
                                        </p:attrNameLst>
                                      </p:cBhvr>
                                      <p:tavLst>
                                        <p:tav tm="0">
                                          <p:val>
                                            <p:strVal val="#ppt_y+0.31"/>
                                          </p:val>
                                        </p:tav>
                                        <p:tav tm="100000">
                                          <p:val>
                                            <p:strVal val="#ppt_y+0.31"/>
                                          </p:val>
                                        </p:tav>
                                      </p:tavLst>
                                    </p:anim>
                                    <p:anim calcmode="lin" valueType="num">
                                      <p:cBhvr>
                                        <p:cTn id="129" dur="600" decel="50000" fill="hold">
                                          <p:stCondLst>
                                            <p:cond delay="400"/>
                                          </p:stCondLst>
                                        </p:cTn>
                                        <p:tgtEl>
                                          <p:spTgt spid="125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30" dur="600" decel="50000" fill="hold">
                                          <p:stCondLst>
                                            <p:cond delay="400"/>
                                          </p:stCondLst>
                                        </p:cTn>
                                        <p:tgtEl>
                                          <p:spTgt spid="125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31" presetID="43" presetClass="entr" presetSubtype="0" fill="hold" grpId="0" nodeType="withEffect">
                                  <p:stCondLst>
                                    <p:cond delay="0"/>
                                  </p:stCondLst>
                                  <p:childTnLst>
                                    <p:set>
                                      <p:cBhvr>
                                        <p:cTn id="132" dur="1" fill="hold">
                                          <p:stCondLst>
                                            <p:cond delay="0"/>
                                          </p:stCondLst>
                                        </p:cTn>
                                        <p:tgtEl>
                                          <p:spTgt spid="1259"/>
                                        </p:tgtEl>
                                        <p:attrNameLst>
                                          <p:attrName>style.visibility</p:attrName>
                                        </p:attrNameLst>
                                      </p:cBhvr>
                                      <p:to>
                                        <p:strVal val="visible"/>
                                      </p:to>
                                    </p:set>
                                    <p:animEffect transition="in" filter="fade">
                                      <p:cBhvr>
                                        <p:cTn id="133" dur="100"/>
                                        <p:tgtEl>
                                          <p:spTgt spid="1259"/>
                                        </p:tgtEl>
                                      </p:cBhvr>
                                    </p:animEffect>
                                    <p:anim calcmode="lin" valueType="num">
                                      <p:cBhvr>
                                        <p:cTn id="134" dur="400" fill="hold"/>
                                        <p:tgtEl>
                                          <p:spTgt spid="1259"/>
                                        </p:tgtEl>
                                        <p:attrNameLst>
                                          <p:attrName>ppt_x</p:attrName>
                                        </p:attrNameLst>
                                      </p:cBhvr>
                                      <p:tavLst>
                                        <p:tav tm="0">
                                          <p:val>
                                            <p:strVal val="#ppt_x"/>
                                          </p:val>
                                        </p:tav>
                                        <p:tav tm="100000">
                                          <p:val>
                                            <p:strVal val="#ppt_x"/>
                                          </p:val>
                                        </p:tav>
                                      </p:tavLst>
                                    </p:anim>
                                    <p:anim calcmode="lin" valueType="num">
                                      <p:cBhvr>
                                        <p:cTn id="135" dur="400" fill="hold"/>
                                        <p:tgtEl>
                                          <p:spTgt spid="1259"/>
                                        </p:tgtEl>
                                        <p:attrNameLst>
                                          <p:attrName>ppt_y</p:attrName>
                                        </p:attrNameLst>
                                      </p:cBhvr>
                                      <p:tavLst>
                                        <p:tav tm="0">
                                          <p:val>
                                            <p:strVal val="#ppt_y+0.31"/>
                                          </p:val>
                                        </p:tav>
                                        <p:tav tm="100000">
                                          <p:val>
                                            <p:strVal val="#ppt_y+0.31"/>
                                          </p:val>
                                        </p:tav>
                                      </p:tavLst>
                                    </p:anim>
                                    <p:anim calcmode="lin" valueType="num">
                                      <p:cBhvr>
                                        <p:cTn id="136" dur="600" decel="50000" fill="hold">
                                          <p:stCondLst>
                                            <p:cond delay="400"/>
                                          </p:stCondLst>
                                        </p:cTn>
                                        <p:tgtEl>
                                          <p:spTgt spid="125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37" dur="600" decel="50000" fill="hold">
                                          <p:stCondLst>
                                            <p:cond delay="400"/>
                                          </p:stCondLst>
                                        </p:cTn>
                                        <p:tgtEl>
                                          <p:spTgt spid="125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35" presetClass="entr" presetSubtype="0" fill="hold" grpId="0" nodeType="clickEffect">
                                  <p:stCondLst>
                                    <p:cond delay="0"/>
                                  </p:stCondLst>
                                  <p:childTnLst>
                                    <p:set>
                                      <p:cBhvr>
                                        <p:cTn id="141" dur="1" fill="hold">
                                          <p:stCondLst>
                                            <p:cond delay="0"/>
                                          </p:stCondLst>
                                        </p:cTn>
                                        <p:tgtEl>
                                          <p:spTgt spid="1271"/>
                                        </p:tgtEl>
                                        <p:attrNameLst>
                                          <p:attrName>style.visibility</p:attrName>
                                        </p:attrNameLst>
                                      </p:cBhvr>
                                      <p:to>
                                        <p:strVal val="visible"/>
                                      </p:to>
                                    </p:set>
                                    <p:animEffect transition="in" filter="fade">
                                      <p:cBhvr>
                                        <p:cTn id="142" dur="2000"/>
                                        <p:tgtEl>
                                          <p:spTgt spid="1271"/>
                                        </p:tgtEl>
                                      </p:cBhvr>
                                    </p:animEffect>
                                    <p:anim calcmode="lin" valueType="num">
                                      <p:cBhvr>
                                        <p:cTn id="143" dur="2000" fill="hold"/>
                                        <p:tgtEl>
                                          <p:spTgt spid="1271"/>
                                        </p:tgtEl>
                                        <p:attrNameLst>
                                          <p:attrName>style.rotation</p:attrName>
                                        </p:attrNameLst>
                                      </p:cBhvr>
                                      <p:tavLst>
                                        <p:tav tm="0">
                                          <p:val>
                                            <p:fltVal val="720"/>
                                          </p:val>
                                        </p:tav>
                                        <p:tav tm="100000">
                                          <p:val>
                                            <p:fltVal val="0"/>
                                          </p:val>
                                        </p:tav>
                                      </p:tavLst>
                                    </p:anim>
                                    <p:anim calcmode="lin" valueType="num">
                                      <p:cBhvr>
                                        <p:cTn id="144" dur="2000" fill="hold"/>
                                        <p:tgtEl>
                                          <p:spTgt spid="1271"/>
                                        </p:tgtEl>
                                        <p:attrNameLst>
                                          <p:attrName>ppt_h</p:attrName>
                                        </p:attrNameLst>
                                      </p:cBhvr>
                                      <p:tavLst>
                                        <p:tav tm="0">
                                          <p:val>
                                            <p:fltVal val="0"/>
                                          </p:val>
                                        </p:tav>
                                        <p:tav tm="100000">
                                          <p:val>
                                            <p:strVal val="#ppt_h"/>
                                          </p:val>
                                        </p:tav>
                                      </p:tavLst>
                                    </p:anim>
                                    <p:anim calcmode="lin" valueType="num">
                                      <p:cBhvr>
                                        <p:cTn id="145" dur="2000" fill="hold"/>
                                        <p:tgtEl>
                                          <p:spTgt spid="1271"/>
                                        </p:tgtEl>
                                        <p:attrNameLst>
                                          <p:attrName>ppt_w</p:attrName>
                                        </p:attrNameLst>
                                      </p:cBhvr>
                                      <p:tavLst>
                                        <p:tav tm="0">
                                          <p:val>
                                            <p:fltVal val="0"/>
                                          </p:val>
                                        </p:tav>
                                        <p:tav tm="100000">
                                          <p:val>
                                            <p:strVal val="#ppt_w"/>
                                          </p:val>
                                        </p:tav>
                                      </p:tavLst>
                                    </p:anim>
                                  </p:childTnLst>
                                </p:cTn>
                              </p:par>
                              <p:par>
                                <p:cTn id="146" presetID="35" presetClass="entr" presetSubtype="0" fill="hold" grpId="0" nodeType="withEffect">
                                  <p:stCondLst>
                                    <p:cond delay="0"/>
                                  </p:stCondLst>
                                  <p:childTnLst>
                                    <p:set>
                                      <p:cBhvr>
                                        <p:cTn id="147" dur="1" fill="hold">
                                          <p:stCondLst>
                                            <p:cond delay="0"/>
                                          </p:stCondLst>
                                        </p:cTn>
                                        <p:tgtEl>
                                          <p:spTgt spid="1272"/>
                                        </p:tgtEl>
                                        <p:attrNameLst>
                                          <p:attrName>style.visibility</p:attrName>
                                        </p:attrNameLst>
                                      </p:cBhvr>
                                      <p:to>
                                        <p:strVal val="visible"/>
                                      </p:to>
                                    </p:set>
                                    <p:animEffect transition="in" filter="fade">
                                      <p:cBhvr>
                                        <p:cTn id="148" dur="2000"/>
                                        <p:tgtEl>
                                          <p:spTgt spid="1272"/>
                                        </p:tgtEl>
                                      </p:cBhvr>
                                    </p:animEffect>
                                    <p:anim calcmode="lin" valueType="num">
                                      <p:cBhvr>
                                        <p:cTn id="149" dur="2000" fill="hold"/>
                                        <p:tgtEl>
                                          <p:spTgt spid="1272"/>
                                        </p:tgtEl>
                                        <p:attrNameLst>
                                          <p:attrName>style.rotation</p:attrName>
                                        </p:attrNameLst>
                                      </p:cBhvr>
                                      <p:tavLst>
                                        <p:tav tm="0">
                                          <p:val>
                                            <p:fltVal val="720"/>
                                          </p:val>
                                        </p:tav>
                                        <p:tav tm="100000">
                                          <p:val>
                                            <p:fltVal val="0"/>
                                          </p:val>
                                        </p:tav>
                                      </p:tavLst>
                                    </p:anim>
                                    <p:anim calcmode="lin" valueType="num">
                                      <p:cBhvr>
                                        <p:cTn id="150" dur="2000" fill="hold"/>
                                        <p:tgtEl>
                                          <p:spTgt spid="1272"/>
                                        </p:tgtEl>
                                        <p:attrNameLst>
                                          <p:attrName>ppt_h</p:attrName>
                                        </p:attrNameLst>
                                      </p:cBhvr>
                                      <p:tavLst>
                                        <p:tav tm="0">
                                          <p:val>
                                            <p:fltVal val="0"/>
                                          </p:val>
                                        </p:tav>
                                        <p:tav tm="100000">
                                          <p:val>
                                            <p:strVal val="#ppt_h"/>
                                          </p:val>
                                        </p:tav>
                                      </p:tavLst>
                                    </p:anim>
                                    <p:anim calcmode="lin" valueType="num">
                                      <p:cBhvr>
                                        <p:cTn id="151" dur="2000" fill="hold"/>
                                        <p:tgtEl>
                                          <p:spTgt spid="1272"/>
                                        </p:tgtEl>
                                        <p:attrNameLst>
                                          <p:attrName>ppt_w</p:attrName>
                                        </p:attrNameLst>
                                      </p:cBhvr>
                                      <p:tavLst>
                                        <p:tav tm="0">
                                          <p:val>
                                            <p:fltVal val="0"/>
                                          </p:val>
                                        </p:tav>
                                        <p:tav tm="100000">
                                          <p:val>
                                            <p:strVal val="#ppt_w"/>
                                          </p:val>
                                        </p:tav>
                                      </p:tavLst>
                                    </p:anim>
                                  </p:childTnLst>
                                </p:cTn>
                              </p:par>
                            </p:childTnLst>
                          </p:cTn>
                        </p:par>
                      </p:childTnLst>
                    </p:cTn>
                  </p:par>
                  <p:par>
                    <p:cTn id="152" fill="hold">
                      <p:stCondLst>
                        <p:cond delay="indefinite"/>
                      </p:stCondLst>
                      <p:childTnLst>
                        <p:par>
                          <p:cTn id="153" fill="hold">
                            <p:stCondLst>
                              <p:cond delay="0"/>
                            </p:stCondLst>
                            <p:childTnLst>
                              <p:par>
                                <p:cTn id="154" presetID="41" presetClass="entr" presetSubtype="0" fill="hold" grpId="0" nodeType="clickEffect">
                                  <p:stCondLst>
                                    <p:cond delay="0"/>
                                  </p:stCondLst>
                                  <p:iterate type="lt">
                                    <p:tmPct val="10000"/>
                                  </p:iterate>
                                  <p:childTnLst>
                                    <p:set>
                                      <p:cBhvr>
                                        <p:cTn id="155" dur="1" fill="hold">
                                          <p:stCondLst>
                                            <p:cond delay="0"/>
                                          </p:stCondLst>
                                        </p:cTn>
                                        <p:tgtEl>
                                          <p:spTgt spid="1285"/>
                                        </p:tgtEl>
                                        <p:attrNameLst>
                                          <p:attrName>style.visibility</p:attrName>
                                        </p:attrNameLst>
                                      </p:cBhvr>
                                      <p:to>
                                        <p:strVal val="visible"/>
                                      </p:to>
                                    </p:set>
                                    <p:anim calcmode="lin" valueType="num">
                                      <p:cBhvr>
                                        <p:cTn id="156" dur="500" fill="hold"/>
                                        <p:tgtEl>
                                          <p:spTgt spid="1285"/>
                                        </p:tgtEl>
                                        <p:attrNameLst>
                                          <p:attrName>ppt_x</p:attrName>
                                        </p:attrNameLst>
                                      </p:cBhvr>
                                      <p:tavLst>
                                        <p:tav tm="0">
                                          <p:val>
                                            <p:strVal val="#ppt_x"/>
                                          </p:val>
                                        </p:tav>
                                        <p:tav tm="50000">
                                          <p:val>
                                            <p:strVal val="#ppt_x+.1"/>
                                          </p:val>
                                        </p:tav>
                                        <p:tav tm="100000">
                                          <p:val>
                                            <p:strVal val="#ppt_x"/>
                                          </p:val>
                                        </p:tav>
                                      </p:tavLst>
                                    </p:anim>
                                    <p:anim calcmode="lin" valueType="num">
                                      <p:cBhvr>
                                        <p:cTn id="157" dur="500" fill="hold"/>
                                        <p:tgtEl>
                                          <p:spTgt spid="1285"/>
                                        </p:tgtEl>
                                        <p:attrNameLst>
                                          <p:attrName>ppt_y</p:attrName>
                                        </p:attrNameLst>
                                      </p:cBhvr>
                                      <p:tavLst>
                                        <p:tav tm="0">
                                          <p:val>
                                            <p:strVal val="#ppt_y"/>
                                          </p:val>
                                        </p:tav>
                                        <p:tav tm="100000">
                                          <p:val>
                                            <p:strVal val="#ppt_y"/>
                                          </p:val>
                                        </p:tav>
                                      </p:tavLst>
                                    </p:anim>
                                    <p:anim calcmode="lin" valueType="num">
                                      <p:cBhvr>
                                        <p:cTn id="158" dur="500" fill="hold"/>
                                        <p:tgtEl>
                                          <p:spTgt spid="1285"/>
                                        </p:tgtEl>
                                        <p:attrNameLst>
                                          <p:attrName>ppt_h</p:attrName>
                                        </p:attrNameLst>
                                      </p:cBhvr>
                                      <p:tavLst>
                                        <p:tav tm="0">
                                          <p:val>
                                            <p:strVal val="#ppt_h/10"/>
                                          </p:val>
                                        </p:tav>
                                        <p:tav tm="50000">
                                          <p:val>
                                            <p:strVal val="#ppt_h+.01"/>
                                          </p:val>
                                        </p:tav>
                                        <p:tav tm="100000">
                                          <p:val>
                                            <p:strVal val="#ppt_h"/>
                                          </p:val>
                                        </p:tav>
                                      </p:tavLst>
                                    </p:anim>
                                    <p:anim calcmode="lin" valueType="num">
                                      <p:cBhvr>
                                        <p:cTn id="159" dur="500" fill="hold"/>
                                        <p:tgtEl>
                                          <p:spTgt spid="1285"/>
                                        </p:tgtEl>
                                        <p:attrNameLst>
                                          <p:attrName>ppt_w</p:attrName>
                                        </p:attrNameLst>
                                      </p:cBhvr>
                                      <p:tavLst>
                                        <p:tav tm="0">
                                          <p:val>
                                            <p:strVal val="#ppt_w/10"/>
                                          </p:val>
                                        </p:tav>
                                        <p:tav tm="50000">
                                          <p:val>
                                            <p:strVal val="#ppt_w+.01"/>
                                          </p:val>
                                        </p:tav>
                                        <p:tav tm="100000">
                                          <p:val>
                                            <p:strVal val="#ppt_w"/>
                                          </p:val>
                                        </p:tav>
                                      </p:tavLst>
                                    </p:anim>
                                    <p:animEffect transition="in" filter="fade">
                                      <p:cBhvr>
                                        <p:cTn id="160" dur="500" tmFilter="0,0; .5, 1; 1, 1"/>
                                        <p:tgtEl>
                                          <p:spTgt spid="1285"/>
                                        </p:tgtEl>
                                      </p:cBhvr>
                                    </p:animEffect>
                                  </p:childTnLst>
                                </p:cTn>
                              </p:par>
                              <p:par>
                                <p:cTn id="161" presetID="41" presetClass="entr" presetSubtype="0" fill="hold" grpId="0" nodeType="withEffect">
                                  <p:stCondLst>
                                    <p:cond delay="0"/>
                                  </p:stCondLst>
                                  <p:iterate type="lt">
                                    <p:tmPct val="10000"/>
                                  </p:iterate>
                                  <p:childTnLst>
                                    <p:set>
                                      <p:cBhvr>
                                        <p:cTn id="162" dur="1" fill="hold">
                                          <p:stCondLst>
                                            <p:cond delay="0"/>
                                          </p:stCondLst>
                                        </p:cTn>
                                        <p:tgtEl>
                                          <p:spTgt spid="1286"/>
                                        </p:tgtEl>
                                        <p:attrNameLst>
                                          <p:attrName>style.visibility</p:attrName>
                                        </p:attrNameLst>
                                      </p:cBhvr>
                                      <p:to>
                                        <p:strVal val="visible"/>
                                      </p:to>
                                    </p:set>
                                    <p:anim calcmode="lin" valueType="num">
                                      <p:cBhvr>
                                        <p:cTn id="163" dur="500" fill="hold"/>
                                        <p:tgtEl>
                                          <p:spTgt spid="1286"/>
                                        </p:tgtEl>
                                        <p:attrNameLst>
                                          <p:attrName>ppt_x</p:attrName>
                                        </p:attrNameLst>
                                      </p:cBhvr>
                                      <p:tavLst>
                                        <p:tav tm="0">
                                          <p:val>
                                            <p:strVal val="#ppt_x"/>
                                          </p:val>
                                        </p:tav>
                                        <p:tav tm="50000">
                                          <p:val>
                                            <p:strVal val="#ppt_x+.1"/>
                                          </p:val>
                                        </p:tav>
                                        <p:tav tm="100000">
                                          <p:val>
                                            <p:strVal val="#ppt_x"/>
                                          </p:val>
                                        </p:tav>
                                      </p:tavLst>
                                    </p:anim>
                                    <p:anim calcmode="lin" valueType="num">
                                      <p:cBhvr>
                                        <p:cTn id="164" dur="500" fill="hold"/>
                                        <p:tgtEl>
                                          <p:spTgt spid="1286"/>
                                        </p:tgtEl>
                                        <p:attrNameLst>
                                          <p:attrName>ppt_y</p:attrName>
                                        </p:attrNameLst>
                                      </p:cBhvr>
                                      <p:tavLst>
                                        <p:tav tm="0">
                                          <p:val>
                                            <p:strVal val="#ppt_y"/>
                                          </p:val>
                                        </p:tav>
                                        <p:tav tm="100000">
                                          <p:val>
                                            <p:strVal val="#ppt_y"/>
                                          </p:val>
                                        </p:tav>
                                      </p:tavLst>
                                    </p:anim>
                                    <p:anim calcmode="lin" valueType="num">
                                      <p:cBhvr>
                                        <p:cTn id="165" dur="500" fill="hold"/>
                                        <p:tgtEl>
                                          <p:spTgt spid="1286"/>
                                        </p:tgtEl>
                                        <p:attrNameLst>
                                          <p:attrName>ppt_h</p:attrName>
                                        </p:attrNameLst>
                                      </p:cBhvr>
                                      <p:tavLst>
                                        <p:tav tm="0">
                                          <p:val>
                                            <p:strVal val="#ppt_h/10"/>
                                          </p:val>
                                        </p:tav>
                                        <p:tav tm="50000">
                                          <p:val>
                                            <p:strVal val="#ppt_h+.01"/>
                                          </p:val>
                                        </p:tav>
                                        <p:tav tm="100000">
                                          <p:val>
                                            <p:strVal val="#ppt_h"/>
                                          </p:val>
                                        </p:tav>
                                      </p:tavLst>
                                    </p:anim>
                                    <p:anim calcmode="lin" valueType="num">
                                      <p:cBhvr>
                                        <p:cTn id="166" dur="500" fill="hold"/>
                                        <p:tgtEl>
                                          <p:spTgt spid="1286"/>
                                        </p:tgtEl>
                                        <p:attrNameLst>
                                          <p:attrName>ppt_w</p:attrName>
                                        </p:attrNameLst>
                                      </p:cBhvr>
                                      <p:tavLst>
                                        <p:tav tm="0">
                                          <p:val>
                                            <p:strVal val="#ppt_w/10"/>
                                          </p:val>
                                        </p:tav>
                                        <p:tav tm="50000">
                                          <p:val>
                                            <p:strVal val="#ppt_w+.01"/>
                                          </p:val>
                                        </p:tav>
                                        <p:tav tm="100000">
                                          <p:val>
                                            <p:strVal val="#ppt_w"/>
                                          </p:val>
                                        </p:tav>
                                      </p:tavLst>
                                    </p:anim>
                                    <p:animEffect transition="in" filter="fade">
                                      <p:cBhvr>
                                        <p:cTn id="167" dur="500" tmFilter="0,0; .5, 1; 1, 1"/>
                                        <p:tgtEl>
                                          <p:spTgt spid="1286"/>
                                        </p:tgtEl>
                                      </p:cBhvr>
                                    </p:animEffect>
                                  </p:childTnLst>
                                </p:cTn>
                              </p:par>
                            </p:childTnLst>
                          </p:cTn>
                        </p:par>
                      </p:childTnLst>
                    </p:cTn>
                  </p:par>
                  <p:par>
                    <p:cTn id="168" fill="hold">
                      <p:stCondLst>
                        <p:cond delay="indefinite"/>
                      </p:stCondLst>
                      <p:childTnLst>
                        <p:par>
                          <p:cTn id="169" fill="hold">
                            <p:stCondLst>
                              <p:cond delay="0"/>
                            </p:stCondLst>
                            <p:childTnLst>
                              <p:par>
                                <p:cTn id="170" presetID="30" presetClass="entr" presetSubtype="0" fill="hold" grpId="0" nodeType="clickEffect">
                                  <p:stCondLst>
                                    <p:cond delay="0"/>
                                  </p:stCondLst>
                                  <p:childTnLst>
                                    <p:set>
                                      <p:cBhvr>
                                        <p:cTn id="171" dur="1" fill="hold">
                                          <p:stCondLst>
                                            <p:cond delay="0"/>
                                          </p:stCondLst>
                                        </p:cTn>
                                        <p:tgtEl>
                                          <p:spTgt spid="1301"/>
                                        </p:tgtEl>
                                        <p:attrNameLst>
                                          <p:attrName>style.visibility</p:attrName>
                                        </p:attrNameLst>
                                      </p:cBhvr>
                                      <p:to>
                                        <p:strVal val="visible"/>
                                      </p:to>
                                    </p:set>
                                    <p:animEffect transition="in" filter="fade">
                                      <p:cBhvr>
                                        <p:cTn id="172" dur="800" decel="100000"/>
                                        <p:tgtEl>
                                          <p:spTgt spid="1301"/>
                                        </p:tgtEl>
                                      </p:cBhvr>
                                    </p:animEffect>
                                    <p:anim calcmode="lin" valueType="num">
                                      <p:cBhvr>
                                        <p:cTn id="173" dur="800" decel="100000" fill="hold"/>
                                        <p:tgtEl>
                                          <p:spTgt spid="1301"/>
                                        </p:tgtEl>
                                        <p:attrNameLst>
                                          <p:attrName>style.rotation</p:attrName>
                                        </p:attrNameLst>
                                      </p:cBhvr>
                                      <p:tavLst>
                                        <p:tav tm="0">
                                          <p:val>
                                            <p:fltVal val="-90"/>
                                          </p:val>
                                        </p:tav>
                                        <p:tav tm="100000">
                                          <p:val>
                                            <p:fltVal val="0"/>
                                          </p:val>
                                        </p:tav>
                                      </p:tavLst>
                                    </p:anim>
                                    <p:anim calcmode="lin" valueType="num">
                                      <p:cBhvr>
                                        <p:cTn id="174" dur="800" decel="100000" fill="hold"/>
                                        <p:tgtEl>
                                          <p:spTgt spid="1301"/>
                                        </p:tgtEl>
                                        <p:attrNameLst>
                                          <p:attrName>ppt_x</p:attrName>
                                        </p:attrNameLst>
                                      </p:cBhvr>
                                      <p:tavLst>
                                        <p:tav tm="0">
                                          <p:val>
                                            <p:strVal val="#ppt_x+0.4"/>
                                          </p:val>
                                        </p:tav>
                                        <p:tav tm="100000">
                                          <p:val>
                                            <p:strVal val="#ppt_x-0.05"/>
                                          </p:val>
                                        </p:tav>
                                      </p:tavLst>
                                    </p:anim>
                                    <p:anim calcmode="lin" valueType="num">
                                      <p:cBhvr>
                                        <p:cTn id="175" dur="800" decel="100000" fill="hold"/>
                                        <p:tgtEl>
                                          <p:spTgt spid="1301"/>
                                        </p:tgtEl>
                                        <p:attrNameLst>
                                          <p:attrName>ppt_y</p:attrName>
                                        </p:attrNameLst>
                                      </p:cBhvr>
                                      <p:tavLst>
                                        <p:tav tm="0">
                                          <p:val>
                                            <p:strVal val="#ppt_y-0.4"/>
                                          </p:val>
                                        </p:tav>
                                        <p:tav tm="100000">
                                          <p:val>
                                            <p:strVal val="#ppt_y+0.1"/>
                                          </p:val>
                                        </p:tav>
                                      </p:tavLst>
                                    </p:anim>
                                    <p:anim calcmode="lin" valueType="num">
                                      <p:cBhvr>
                                        <p:cTn id="176" dur="200" accel="100000" fill="hold">
                                          <p:stCondLst>
                                            <p:cond delay="800"/>
                                          </p:stCondLst>
                                        </p:cTn>
                                        <p:tgtEl>
                                          <p:spTgt spid="1301"/>
                                        </p:tgtEl>
                                        <p:attrNameLst>
                                          <p:attrName>ppt_x</p:attrName>
                                        </p:attrNameLst>
                                      </p:cBhvr>
                                      <p:tavLst>
                                        <p:tav tm="0">
                                          <p:val>
                                            <p:strVal val="#ppt_x-0.05"/>
                                          </p:val>
                                        </p:tav>
                                        <p:tav tm="100000">
                                          <p:val>
                                            <p:strVal val="#ppt_x"/>
                                          </p:val>
                                        </p:tav>
                                      </p:tavLst>
                                    </p:anim>
                                    <p:anim calcmode="lin" valueType="num">
                                      <p:cBhvr>
                                        <p:cTn id="177" dur="200" accel="100000" fill="hold">
                                          <p:stCondLst>
                                            <p:cond delay="800"/>
                                          </p:stCondLst>
                                        </p:cTn>
                                        <p:tgtEl>
                                          <p:spTgt spid="1301"/>
                                        </p:tgtEl>
                                        <p:attrNameLst>
                                          <p:attrName>ppt_y</p:attrName>
                                        </p:attrNameLst>
                                      </p:cBhvr>
                                      <p:tavLst>
                                        <p:tav tm="0">
                                          <p:val>
                                            <p:strVal val="#ppt_y+0.1"/>
                                          </p:val>
                                        </p:tav>
                                        <p:tav tm="100000">
                                          <p:val>
                                            <p:strVal val="#ppt_y"/>
                                          </p:val>
                                        </p:tav>
                                      </p:tavLst>
                                    </p:anim>
                                  </p:childTnLst>
                                </p:cTn>
                              </p:par>
                              <p:par>
                                <p:cTn id="178" presetID="30" presetClass="entr" presetSubtype="0" fill="hold" grpId="0" nodeType="withEffect">
                                  <p:stCondLst>
                                    <p:cond delay="0"/>
                                  </p:stCondLst>
                                  <p:childTnLst>
                                    <p:set>
                                      <p:cBhvr>
                                        <p:cTn id="179" dur="1" fill="hold">
                                          <p:stCondLst>
                                            <p:cond delay="0"/>
                                          </p:stCondLst>
                                        </p:cTn>
                                        <p:tgtEl>
                                          <p:spTgt spid="1302"/>
                                        </p:tgtEl>
                                        <p:attrNameLst>
                                          <p:attrName>style.visibility</p:attrName>
                                        </p:attrNameLst>
                                      </p:cBhvr>
                                      <p:to>
                                        <p:strVal val="visible"/>
                                      </p:to>
                                    </p:set>
                                    <p:animEffect transition="in" filter="fade">
                                      <p:cBhvr>
                                        <p:cTn id="180" dur="800" decel="100000"/>
                                        <p:tgtEl>
                                          <p:spTgt spid="1302"/>
                                        </p:tgtEl>
                                      </p:cBhvr>
                                    </p:animEffect>
                                    <p:anim calcmode="lin" valueType="num">
                                      <p:cBhvr>
                                        <p:cTn id="181" dur="800" decel="100000" fill="hold"/>
                                        <p:tgtEl>
                                          <p:spTgt spid="1302"/>
                                        </p:tgtEl>
                                        <p:attrNameLst>
                                          <p:attrName>style.rotation</p:attrName>
                                        </p:attrNameLst>
                                      </p:cBhvr>
                                      <p:tavLst>
                                        <p:tav tm="0">
                                          <p:val>
                                            <p:fltVal val="-90"/>
                                          </p:val>
                                        </p:tav>
                                        <p:tav tm="100000">
                                          <p:val>
                                            <p:fltVal val="0"/>
                                          </p:val>
                                        </p:tav>
                                      </p:tavLst>
                                    </p:anim>
                                    <p:anim calcmode="lin" valueType="num">
                                      <p:cBhvr>
                                        <p:cTn id="182" dur="800" decel="100000" fill="hold"/>
                                        <p:tgtEl>
                                          <p:spTgt spid="1302"/>
                                        </p:tgtEl>
                                        <p:attrNameLst>
                                          <p:attrName>ppt_x</p:attrName>
                                        </p:attrNameLst>
                                      </p:cBhvr>
                                      <p:tavLst>
                                        <p:tav tm="0">
                                          <p:val>
                                            <p:strVal val="#ppt_x+0.4"/>
                                          </p:val>
                                        </p:tav>
                                        <p:tav tm="100000">
                                          <p:val>
                                            <p:strVal val="#ppt_x-0.05"/>
                                          </p:val>
                                        </p:tav>
                                      </p:tavLst>
                                    </p:anim>
                                    <p:anim calcmode="lin" valueType="num">
                                      <p:cBhvr>
                                        <p:cTn id="183" dur="800" decel="100000" fill="hold"/>
                                        <p:tgtEl>
                                          <p:spTgt spid="1302"/>
                                        </p:tgtEl>
                                        <p:attrNameLst>
                                          <p:attrName>ppt_y</p:attrName>
                                        </p:attrNameLst>
                                      </p:cBhvr>
                                      <p:tavLst>
                                        <p:tav tm="0">
                                          <p:val>
                                            <p:strVal val="#ppt_y-0.4"/>
                                          </p:val>
                                        </p:tav>
                                        <p:tav tm="100000">
                                          <p:val>
                                            <p:strVal val="#ppt_y+0.1"/>
                                          </p:val>
                                        </p:tav>
                                      </p:tavLst>
                                    </p:anim>
                                    <p:anim calcmode="lin" valueType="num">
                                      <p:cBhvr>
                                        <p:cTn id="184" dur="200" accel="100000" fill="hold">
                                          <p:stCondLst>
                                            <p:cond delay="800"/>
                                          </p:stCondLst>
                                        </p:cTn>
                                        <p:tgtEl>
                                          <p:spTgt spid="1302"/>
                                        </p:tgtEl>
                                        <p:attrNameLst>
                                          <p:attrName>ppt_x</p:attrName>
                                        </p:attrNameLst>
                                      </p:cBhvr>
                                      <p:tavLst>
                                        <p:tav tm="0">
                                          <p:val>
                                            <p:strVal val="#ppt_x-0.05"/>
                                          </p:val>
                                        </p:tav>
                                        <p:tav tm="100000">
                                          <p:val>
                                            <p:strVal val="#ppt_x"/>
                                          </p:val>
                                        </p:tav>
                                      </p:tavLst>
                                    </p:anim>
                                    <p:anim calcmode="lin" valueType="num">
                                      <p:cBhvr>
                                        <p:cTn id="185" dur="200" accel="100000" fill="hold">
                                          <p:stCondLst>
                                            <p:cond delay="800"/>
                                          </p:stCondLst>
                                        </p:cTn>
                                        <p:tgtEl>
                                          <p:spTgt spid="1302"/>
                                        </p:tgtEl>
                                        <p:attrNameLst>
                                          <p:attrName>ppt_y</p:attrName>
                                        </p:attrNameLst>
                                      </p:cBhvr>
                                      <p:tavLst>
                                        <p:tav tm="0">
                                          <p:val>
                                            <p:strVal val="#ppt_y+0.1"/>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55" presetClass="entr" presetSubtype="0" fill="hold" grpId="0" nodeType="clickEffect">
                                  <p:stCondLst>
                                    <p:cond delay="0"/>
                                  </p:stCondLst>
                                  <p:childTnLst>
                                    <p:set>
                                      <p:cBhvr>
                                        <p:cTn id="189" dur="1" fill="hold">
                                          <p:stCondLst>
                                            <p:cond delay="0"/>
                                          </p:stCondLst>
                                        </p:cTn>
                                        <p:tgtEl>
                                          <p:spTgt spid="1316"/>
                                        </p:tgtEl>
                                        <p:attrNameLst>
                                          <p:attrName>style.visibility</p:attrName>
                                        </p:attrNameLst>
                                      </p:cBhvr>
                                      <p:to>
                                        <p:strVal val="visible"/>
                                      </p:to>
                                    </p:set>
                                    <p:anim calcmode="lin" valueType="num">
                                      <p:cBhvr>
                                        <p:cTn id="190" dur="1000" fill="hold"/>
                                        <p:tgtEl>
                                          <p:spTgt spid="1316"/>
                                        </p:tgtEl>
                                        <p:attrNameLst>
                                          <p:attrName>ppt_w</p:attrName>
                                        </p:attrNameLst>
                                      </p:cBhvr>
                                      <p:tavLst>
                                        <p:tav tm="0">
                                          <p:val>
                                            <p:strVal val="#ppt_w*0.70"/>
                                          </p:val>
                                        </p:tav>
                                        <p:tav tm="100000">
                                          <p:val>
                                            <p:strVal val="#ppt_w"/>
                                          </p:val>
                                        </p:tav>
                                      </p:tavLst>
                                    </p:anim>
                                    <p:anim calcmode="lin" valueType="num">
                                      <p:cBhvr>
                                        <p:cTn id="191" dur="1000" fill="hold"/>
                                        <p:tgtEl>
                                          <p:spTgt spid="1316"/>
                                        </p:tgtEl>
                                        <p:attrNameLst>
                                          <p:attrName>ppt_h</p:attrName>
                                        </p:attrNameLst>
                                      </p:cBhvr>
                                      <p:tavLst>
                                        <p:tav tm="0">
                                          <p:val>
                                            <p:strVal val="#ppt_h"/>
                                          </p:val>
                                        </p:tav>
                                        <p:tav tm="100000">
                                          <p:val>
                                            <p:strVal val="#ppt_h"/>
                                          </p:val>
                                        </p:tav>
                                      </p:tavLst>
                                    </p:anim>
                                    <p:animEffect transition="in" filter="fade">
                                      <p:cBhvr>
                                        <p:cTn id="192" dur="1000"/>
                                        <p:tgtEl>
                                          <p:spTgt spid="1316"/>
                                        </p:tgtEl>
                                      </p:cBhvr>
                                    </p:animEffect>
                                  </p:childTnLst>
                                </p:cTn>
                              </p:par>
                              <p:par>
                                <p:cTn id="193" presetID="55" presetClass="entr" presetSubtype="0" fill="hold" grpId="0" nodeType="withEffect">
                                  <p:stCondLst>
                                    <p:cond delay="0"/>
                                  </p:stCondLst>
                                  <p:childTnLst>
                                    <p:set>
                                      <p:cBhvr>
                                        <p:cTn id="194" dur="1" fill="hold">
                                          <p:stCondLst>
                                            <p:cond delay="0"/>
                                          </p:stCondLst>
                                        </p:cTn>
                                        <p:tgtEl>
                                          <p:spTgt spid="1317"/>
                                        </p:tgtEl>
                                        <p:attrNameLst>
                                          <p:attrName>style.visibility</p:attrName>
                                        </p:attrNameLst>
                                      </p:cBhvr>
                                      <p:to>
                                        <p:strVal val="visible"/>
                                      </p:to>
                                    </p:set>
                                    <p:anim calcmode="lin" valueType="num">
                                      <p:cBhvr>
                                        <p:cTn id="195" dur="1000" fill="hold"/>
                                        <p:tgtEl>
                                          <p:spTgt spid="1317"/>
                                        </p:tgtEl>
                                        <p:attrNameLst>
                                          <p:attrName>ppt_w</p:attrName>
                                        </p:attrNameLst>
                                      </p:cBhvr>
                                      <p:tavLst>
                                        <p:tav tm="0">
                                          <p:val>
                                            <p:strVal val="#ppt_w*0.70"/>
                                          </p:val>
                                        </p:tav>
                                        <p:tav tm="100000">
                                          <p:val>
                                            <p:strVal val="#ppt_w"/>
                                          </p:val>
                                        </p:tav>
                                      </p:tavLst>
                                    </p:anim>
                                    <p:anim calcmode="lin" valueType="num">
                                      <p:cBhvr>
                                        <p:cTn id="196" dur="1000" fill="hold"/>
                                        <p:tgtEl>
                                          <p:spTgt spid="1317"/>
                                        </p:tgtEl>
                                        <p:attrNameLst>
                                          <p:attrName>ppt_h</p:attrName>
                                        </p:attrNameLst>
                                      </p:cBhvr>
                                      <p:tavLst>
                                        <p:tav tm="0">
                                          <p:val>
                                            <p:strVal val="#ppt_h"/>
                                          </p:val>
                                        </p:tav>
                                        <p:tav tm="100000">
                                          <p:val>
                                            <p:strVal val="#ppt_h"/>
                                          </p:val>
                                        </p:tav>
                                      </p:tavLst>
                                    </p:anim>
                                    <p:animEffect transition="in" filter="fade">
                                      <p:cBhvr>
                                        <p:cTn id="197" dur="1000"/>
                                        <p:tgtEl>
                                          <p:spTgt spid="1317"/>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1260"/>
                                        </p:tgtEl>
                                        <p:attrNameLst>
                                          <p:attrName>style.visibility</p:attrName>
                                        </p:attrNameLst>
                                      </p:cBhvr>
                                      <p:to>
                                        <p:strVal val="visible"/>
                                      </p:to>
                                    </p:set>
                                    <p:animEffect transition="in" filter="fade">
                                      <p:cBhvr>
                                        <p:cTn id="202" dur="500"/>
                                        <p:tgtEl>
                                          <p:spTgt spid="1260"/>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261"/>
                                        </p:tgtEl>
                                        <p:attrNameLst>
                                          <p:attrName>style.visibility</p:attrName>
                                        </p:attrNameLst>
                                      </p:cBhvr>
                                      <p:to>
                                        <p:strVal val="visible"/>
                                      </p:to>
                                    </p:set>
                                    <p:animEffect transition="in" filter="fade">
                                      <p:cBhvr>
                                        <p:cTn id="205" dur="500"/>
                                        <p:tgtEl>
                                          <p:spTgt spid="1261"/>
                                        </p:tgtEl>
                                      </p:cBhvr>
                                    </p:animEffect>
                                  </p:childTnLst>
                                </p:cTn>
                              </p:par>
                            </p:childTnLst>
                          </p:cTn>
                        </p:par>
                      </p:childTnLst>
                    </p:cTn>
                  </p:par>
                  <p:par>
                    <p:cTn id="206" fill="hold">
                      <p:stCondLst>
                        <p:cond delay="indefinite"/>
                      </p:stCondLst>
                      <p:childTnLst>
                        <p:par>
                          <p:cTn id="207" fill="hold">
                            <p:stCondLst>
                              <p:cond delay="0"/>
                            </p:stCondLst>
                            <p:childTnLst>
                              <p:par>
                                <p:cTn id="208" presetID="14" presetClass="entr" presetSubtype="10" fill="hold" grpId="0" nodeType="clickEffect">
                                  <p:stCondLst>
                                    <p:cond delay="0"/>
                                  </p:stCondLst>
                                  <p:childTnLst>
                                    <p:set>
                                      <p:cBhvr>
                                        <p:cTn id="209" dur="1" fill="hold">
                                          <p:stCondLst>
                                            <p:cond delay="0"/>
                                          </p:stCondLst>
                                        </p:cTn>
                                        <p:tgtEl>
                                          <p:spTgt spid="1273"/>
                                        </p:tgtEl>
                                        <p:attrNameLst>
                                          <p:attrName>style.visibility</p:attrName>
                                        </p:attrNameLst>
                                      </p:cBhvr>
                                      <p:to>
                                        <p:strVal val="visible"/>
                                      </p:to>
                                    </p:set>
                                    <p:animEffect transition="in" filter="randombar(horizontal)">
                                      <p:cBhvr>
                                        <p:cTn id="210" dur="500"/>
                                        <p:tgtEl>
                                          <p:spTgt spid="1273"/>
                                        </p:tgtEl>
                                      </p:cBhvr>
                                    </p:animEffect>
                                  </p:childTnLst>
                                </p:cTn>
                              </p:par>
                              <p:par>
                                <p:cTn id="211" presetID="14" presetClass="entr" presetSubtype="10" fill="hold" grpId="0" nodeType="withEffect">
                                  <p:stCondLst>
                                    <p:cond delay="0"/>
                                  </p:stCondLst>
                                  <p:childTnLst>
                                    <p:set>
                                      <p:cBhvr>
                                        <p:cTn id="212" dur="1" fill="hold">
                                          <p:stCondLst>
                                            <p:cond delay="0"/>
                                          </p:stCondLst>
                                        </p:cTn>
                                        <p:tgtEl>
                                          <p:spTgt spid="1274"/>
                                        </p:tgtEl>
                                        <p:attrNameLst>
                                          <p:attrName>style.visibility</p:attrName>
                                        </p:attrNameLst>
                                      </p:cBhvr>
                                      <p:to>
                                        <p:strVal val="visible"/>
                                      </p:to>
                                    </p:set>
                                    <p:animEffect transition="in" filter="randombar(horizontal)">
                                      <p:cBhvr>
                                        <p:cTn id="213" dur="500"/>
                                        <p:tgtEl>
                                          <p:spTgt spid="1274"/>
                                        </p:tgtEl>
                                      </p:cBhvr>
                                    </p:animEffect>
                                  </p:childTnLst>
                                </p:cTn>
                              </p:par>
                              <p:par>
                                <p:cTn id="214" presetID="14" presetClass="entr" presetSubtype="10" fill="hold" grpId="0" nodeType="withEffect">
                                  <p:stCondLst>
                                    <p:cond delay="0"/>
                                  </p:stCondLst>
                                  <p:childTnLst>
                                    <p:set>
                                      <p:cBhvr>
                                        <p:cTn id="215" dur="1" fill="hold">
                                          <p:stCondLst>
                                            <p:cond delay="0"/>
                                          </p:stCondLst>
                                        </p:cTn>
                                        <p:tgtEl>
                                          <p:spTgt spid="1275"/>
                                        </p:tgtEl>
                                        <p:attrNameLst>
                                          <p:attrName>style.visibility</p:attrName>
                                        </p:attrNameLst>
                                      </p:cBhvr>
                                      <p:to>
                                        <p:strVal val="visible"/>
                                      </p:to>
                                    </p:set>
                                    <p:animEffect transition="in" filter="randombar(horizontal)">
                                      <p:cBhvr>
                                        <p:cTn id="216" dur="500"/>
                                        <p:tgtEl>
                                          <p:spTgt spid="1275"/>
                                        </p:tgtEl>
                                      </p:cBhvr>
                                    </p:animEffect>
                                  </p:childTnLst>
                                </p:cTn>
                              </p:par>
                            </p:childTnLst>
                          </p:cTn>
                        </p:par>
                      </p:childTnLst>
                    </p:cTn>
                  </p:par>
                  <p:par>
                    <p:cTn id="217" fill="hold">
                      <p:stCondLst>
                        <p:cond delay="indefinite"/>
                      </p:stCondLst>
                      <p:childTnLst>
                        <p:par>
                          <p:cTn id="218" fill="hold">
                            <p:stCondLst>
                              <p:cond delay="0"/>
                            </p:stCondLst>
                            <p:childTnLst>
                              <p:par>
                                <p:cTn id="219" presetID="2" presetClass="entr" presetSubtype="4" fill="hold" grpId="0" nodeType="clickEffect">
                                  <p:stCondLst>
                                    <p:cond delay="0"/>
                                  </p:stCondLst>
                                  <p:childTnLst>
                                    <p:set>
                                      <p:cBhvr>
                                        <p:cTn id="220" dur="1" fill="hold">
                                          <p:stCondLst>
                                            <p:cond delay="0"/>
                                          </p:stCondLst>
                                        </p:cTn>
                                        <p:tgtEl>
                                          <p:spTgt spid="1287"/>
                                        </p:tgtEl>
                                        <p:attrNameLst>
                                          <p:attrName>style.visibility</p:attrName>
                                        </p:attrNameLst>
                                      </p:cBhvr>
                                      <p:to>
                                        <p:strVal val="visible"/>
                                      </p:to>
                                    </p:set>
                                    <p:anim calcmode="lin" valueType="num">
                                      <p:cBhvr additive="base">
                                        <p:cTn id="221" dur="500" fill="hold"/>
                                        <p:tgtEl>
                                          <p:spTgt spid="1287"/>
                                        </p:tgtEl>
                                        <p:attrNameLst>
                                          <p:attrName>ppt_x</p:attrName>
                                        </p:attrNameLst>
                                      </p:cBhvr>
                                      <p:tavLst>
                                        <p:tav tm="0">
                                          <p:val>
                                            <p:strVal val="#ppt_x"/>
                                          </p:val>
                                        </p:tav>
                                        <p:tav tm="100000">
                                          <p:val>
                                            <p:strVal val="#ppt_x"/>
                                          </p:val>
                                        </p:tav>
                                      </p:tavLst>
                                    </p:anim>
                                    <p:anim calcmode="lin" valueType="num">
                                      <p:cBhvr additive="base">
                                        <p:cTn id="222" dur="500" fill="hold"/>
                                        <p:tgtEl>
                                          <p:spTgt spid="1287"/>
                                        </p:tgtEl>
                                        <p:attrNameLst>
                                          <p:attrName>ppt_y</p:attrName>
                                        </p:attrNameLst>
                                      </p:cBhvr>
                                      <p:tavLst>
                                        <p:tav tm="0">
                                          <p:val>
                                            <p:strVal val="1+#ppt_h/2"/>
                                          </p:val>
                                        </p:tav>
                                        <p:tav tm="100000">
                                          <p:val>
                                            <p:strVal val="#ppt_y"/>
                                          </p:val>
                                        </p:tav>
                                      </p:tavLst>
                                    </p:anim>
                                  </p:childTnLst>
                                </p:cTn>
                              </p:par>
                              <p:par>
                                <p:cTn id="223" presetID="2" presetClass="entr" presetSubtype="4" fill="hold" grpId="0" nodeType="withEffect">
                                  <p:stCondLst>
                                    <p:cond delay="0"/>
                                  </p:stCondLst>
                                  <p:childTnLst>
                                    <p:set>
                                      <p:cBhvr>
                                        <p:cTn id="224" dur="1" fill="hold">
                                          <p:stCondLst>
                                            <p:cond delay="0"/>
                                          </p:stCondLst>
                                        </p:cTn>
                                        <p:tgtEl>
                                          <p:spTgt spid="1288"/>
                                        </p:tgtEl>
                                        <p:attrNameLst>
                                          <p:attrName>style.visibility</p:attrName>
                                        </p:attrNameLst>
                                      </p:cBhvr>
                                      <p:to>
                                        <p:strVal val="visible"/>
                                      </p:to>
                                    </p:set>
                                    <p:anim calcmode="lin" valueType="num">
                                      <p:cBhvr additive="base">
                                        <p:cTn id="225" dur="500" fill="hold"/>
                                        <p:tgtEl>
                                          <p:spTgt spid="1288"/>
                                        </p:tgtEl>
                                        <p:attrNameLst>
                                          <p:attrName>ppt_x</p:attrName>
                                        </p:attrNameLst>
                                      </p:cBhvr>
                                      <p:tavLst>
                                        <p:tav tm="0">
                                          <p:val>
                                            <p:strVal val="#ppt_x"/>
                                          </p:val>
                                        </p:tav>
                                        <p:tav tm="100000">
                                          <p:val>
                                            <p:strVal val="#ppt_x"/>
                                          </p:val>
                                        </p:tav>
                                      </p:tavLst>
                                    </p:anim>
                                    <p:anim calcmode="lin" valueType="num">
                                      <p:cBhvr additive="base">
                                        <p:cTn id="226" dur="500" fill="hold"/>
                                        <p:tgtEl>
                                          <p:spTgt spid="1288"/>
                                        </p:tgtEl>
                                        <p:attrNameLst>
                                          <p:attrName>ppt_y</p:attrName>
                                        </p:attrNameLst>
                                      </p:cBhvr>
                                      <p:tavLst>
                                        <p:tav tm="0">
                                          <p:val>
                                            <p:strVal val="1+#ppt_h/2"/>
                                          </p:val>
                                        </p:tav>
                                        <p:tav tm="100000">
                                          <p:val>
                                            <p:strVal val="#ppt_y"/>
                                          </p:val>
                                        </p:tav>
                                      </p:tavLst>
                                    </p:anim>
                                  </p:childTnLst>
                                </p:cTn>
                              </p:par>
                              <p:par>
                                <p:cTn id="227" presetID="2" presetClass="entr" presetSubtype="4" fill="hold" grpId="0" nodeType="withEffect">
                                  <p:stCondLst>
                                    <p:cond delay="0"/>
                                  </p:stCondLst>
                                  <p:childTnLst>
                                    <p:set>
                                      <p:cBhvr>
                                        <p:cTn id="228" dur="1" fill="hold">
                                          <p:stCondLst>
                                            <p:cond delay="0"/>
                                          </p:stCondLst>
                                        </p:cTn>
                                        <p:tgtEl>
                                          <p:spTgt spid="1289"/>
                                        </p:tgtEl>
                                        <p:attrNameLst>
                                          <p:attrName>style.visibility</p:attrName>
                                        </p:attrNameLst>
                                      </p:cBhvr>
                                      <p:to>
                                        <p:strVal val="visible"/>
                                      </p:to>
                                    </p:set>
                                    <p:anim calcmode="lin" valueType="num">
                                      <p:cBhvr additive="base">
                                        <p:cTn id="229" dur="500" fill="hold"/>
                                        <p:tgtEl>
                                          <p:spTgt spid="1289"/>
                                        </p:tgtEl>
                                        <p:attrNameLst>
                                          <p:attrName>ppt_x</p:attrName>
                                        </p:attrNameLst>
                                      </p:cBhvr>
                                      <p:tavLst>
                                        <p:tav tm="0">
                                          <p:val>
                                            <p:strVal val="#ppt_x"/>
                                          </p:val>
                                        </p:tav>
                                        <p:tav tm="100000">
                                          <p:val>
                                            <p:strVal val="#ppt_x"/>
                                          </p:val>
                                        </p:tav>
                                      </p:tavLst>
                                    </p:anim>
                                    <p:anim calcmode="lin" valueType="num">
                                      <p:cBhvr additive="base">
                                        <p:cTn id="230" dur="500" fill="hold"/>
                                        <p:tgtEl>
                                          <p:spTgt spid="1289"/>
                                        </p:tgtEl>
                                        <p:attrNameLst>
                                          <p:attrName>ppt_y</p:attrName>
                                        </p:attrNameLst>
                                      </p:cBhvr>
                                      <p:tavLst>
                                        <p:tav tm="0">
                                          <p:val>
                                            <p:strVal val="1+#ppt_h/2"/>
                                          </p:val>
                                        </p:tav>
                                        <p:tav tm="100000">
                                          <p:val>
                                            <p:strVal val="#ppt_y"/>
                                          </p:val>
                                        </p:tav>
                                      </p:tavLst>
                                    </p:anim>
                                  </p:childTnLst>
                                </p:cTn>
                              </p:par>
                            </p:childTnLst>
                          </p:cTn>
                        </p:par>
                      </p:childTnLst>
                    </p:cTn>
                  </p:par>
                  <p:par>
                    <p:cTn id="231" fill="hold">
                      <p:stCondLst>
                        <p:cond delay="indefinite"/>
                      </p:stCondLst>
                      <p:childTnLst>
                        <p:par>
                          <p:cTn id="232" fill="hold">
                            <p:stCondLst>
                              <p:cond delay="0"/>
                            </p:stCondLst>
                            <p:childTnLst>
                              <p:par>
                                <p:cTn id="233" presetID="14" presetClass="entr" presetSubtype="10" fill="hold" grpId="0" nodeType="clickEffect">
                                  <p:stCondLst>
                                    <p:cond delay="0"/>
                                  </p:stCondLst>
                                  <p:childTnLst>
                                    <p:set>
                                      <p:cBhvr>
                                        <p:cTn id="234" dur="1" fill="hold">
                                          <p:stCondLst>
                                            <p:cond delay="0"/>
                                          </p:stCondLst>
                                        </p:cTn>
                                        <p:tgtEl>
                                          <p:spTgt spid="1303"/>
                                        </p:tgtEl>
                                        <p:attrNameLst>
                                          <p:attrName>style.visibility</p:attrName>
                                        </p:attrNameLst>
                                      </p:cBhvr>
                                      <p:to>
                                        <p:strVal val="visible"/>
                                      </p:to>
                                    </p:set>
                                    <p:animEffect transition="in" filter="randombar(horizontal)">
                                      <p:cBhvr>
                                        <p:cTn id="235" dur="500"/>
                                        <p:tgtEl>
                                          <p:spTgt spid="1303"/>
                                        </p:tgtEl>
                                      </p:cBhvr>
                                    </p:animEffect>
                                  </p:childTnLst>
                                </p:cTn>
                              </p:par>
                              <p:par>
                                <p:cTn id="236" presetID="14" presetClass="entr" presetSubtype="10" fill="hold" grpId="0" nodeType="withEffect">
                                  <p:stCondLst>
                                    <p:cond delay="0"/>
                                  </p:stCondLst>
                                  <p:childTnLst>
                                    <p:set>
                                      <p:cBhvr>
                                        <p:cTn id="237" dur="1" fill="hold">
                                          <p:stCondLst>
                                            <p:cond delay="0"/>
                                          </p:stCondLst>
                                        </p:cTn>
                                        <p:tgtEl>
                                          <p:spTgt spid="1304"/>
                                        </p:tgtEl>
                                        <p:attrNameLst>
                                          <p:attrName>style.visibility</p:attrName>
                                        </p:attrNameLst>
                                      </p:cBhvr>
                                      <p:to>
                                        <p:strVal val="visible"/>
                                      </p:to>
                                    </p:set>
                                    <p:animEffect transition="in" filter="randombar(horizontal)">
                                      <p:cBhvr>
                                        <p:cTn id="238" dur="500"/>
                                        <p:tgtEl>
                                          <p:spTgt spid="1304"/>
                                        </p:tgtEl>
                                      </p:cBhvr>
                                    </p:animEffect>
                                  </p:childTnLst>
                                </p:cTn>
                              </p:par>
                              <p:par>
                                <p:cTn id="239" presetID="14" presetClass="entr" presetSubtype="10" fill="hold" grpId="0" nodeType="withEffect">
                                  <p:stCondLst>
                                    <p:cond delay="0"/>
                                  </p:stCondLst>
                                  <p:childTnLst>
                                    <p:set>
                                      <p:cBhvr>
                                        <p:cTn id="240" dur="1" fill="hold">
                                          <p:stCondLst>
                                            <p:cond delay="0"/>
                                          </p:stCondLst>
                                        </p:cTn>
                                        <p:tgtEl>
                                          <p:spTgt spid="1305"/>
                                        </p:tgtEl>
                                        <p:attrNameLst>
                                          <p:attrName>style.visibility</p:attrName>
                                        </p:attrNameLst>
                                      </p:cBhvr>
                                      <p:to>
                                        <p:strVal val="visible"/>
                                      </p:to>
                                    </p:set>
                                    <p:animEffect transition="in" filter="randombar(horizontal)">
                                      <p:cBhvr>
                                        <p:cTn id="241" dur="500"/>
                                        <p:tgtEl>
                                          <p:spTgt spid="1305"/>
                                        </p:tgtEl>
                                      </p:cBhvr>
                                    </p:animEffect>
                                  </p:childTnLst>
                                </p:cTn>
                              </p:par>
                            </p:childTnLst>
                          </p:cTn>
                        </p:par>
                      </p:childTnLst>
                    </p:cTn>
                  </p:par>
                  <p:par>
                    <p:cTn id="242" fill="hold">
                      <p:stCondLst>
                        <p:cond delay="indefinite"/>
                      </p:stCondLst>
                      <p:childTnLst>
                        <p:par>
                          <p:cTn id="243" fill="hold">
                            <p:stCondLst>
                              <p:cond delay="0"/>
                            </p:stCondLst>
                            <p:childTnLst>
                              <p:par>
                                <p:cTn id="244" presetID="14" presetClass="entr" presetSubtype="10" fill="hold" grpId="0" nodeType="clickEffect">
                                  <p:stCondLst>
                                    <p:cond delay="0"/>
                                  </p:stCondLst>
                                  <p:childTnLst>
                                    <p:set>
                                      <p:cBhvr>
                                        <p:cTn id="245" dur="1" fill="hold">
                                          <p:stCondLst>
                                            <p:cond delay="0"/>
                                          </p:stCondLst>
                                        </p:cTn>
                                        <p:tgtEl>
                                          <p:spTgt spid="1318"/>
                                        </p:tgtEl>
                                        <p:attrNameLst>
                                          <p:attrName>style.visibility</p:attrName>
                                        </p:attrNameLst>
                                      </p:cBhvr>
                                      <p:to>
                                        <p:strVal val="visible"/>
                                      </p:to>
                                    </p:set>
                                    <p:animEffect transition="in" filter="randombar(horizontal)">
                                      <p:cBhvr>
                                        <p:cTn id="246" dur="500"/>
                                        <p:tgtEl>
                                          <p:spTgt spid="1318"/>
                                        </p:tgtEl>
                                      </p:cBhvr>
                                    </p:animEffect>
                                  </p:childTnLst>
                                </p:cTn>
                              </p:par>
                              <p:par>
                                <p:cTn id="247" presetID="14" presetClass="entr" presetSubtype="10" fill="hold" grpId="0" nodeType="withEffect">
                                  <p:stCondLst>
                                    <p:cond delay="0"/>
                                  </p:stCondLst>
                                  <p:childTnLst>
                                    <p:set>
                                      <p:cBhvr>
                                        <p:cTn id="248" dur="1" fill="hold">
                                          <p:stCondLst>
                                            <p:cond delay="0"/>
                                          </p:stCondLst>
                                        </p:cTn>
                                        <p:tgtEl>
                                          <p:spTgt spid="1319"/>
                                        </p:tgtEl>
                                        <p:attrNameLst>
                                          <p:attrName>style.visibility</p:attrName>
                                        </p:attrNameLst>
                                      </p:cBhvr>
                                      <p:to>
                                        <p:strVal val="visible"/>
                                      </p:to>
                                    </p:set>
                                    <p:animEffect transition="in" filter="randombar(horizontal)">
                                      <p:cBhvr>
                                        <p:cTn id="249" dur="500"/>
                                        <p:tgtEl>
                                          <p:spTgt spid="1319"/>
                                        </p:tgtEl>
                                      </p:cBhvr>
                                    </p:animEffect>
                                  </p:childTnLst>
                                </p:cTn>
                              </p:par>
                              <p:par>
                                <p:cTn id="250" presetID="14" presetClass="entr" presetSubtype="10" fill="hold" grpId="0" nodeType="withEffect">
                                  <p:stCondLst>
                                    <p:cond delay="0"/>
                                  </p:stCondLst>
                                  <p:childTnLst>
                                    <p:set>
                                      <p:cBhvr>
                                        <p:cTn id="251" dur="1" fill="hold">
                                          <p:stCondLst>
                                            <p:cond delay="0"/>
                                          </p:stCondLst>
                                        </p:cTn>
                                        <p:tgtEl>
                                          <p:spTgt spid="1320"/>
                                        </p:tgtEl>
                                        <p:attrNameLst>
                                          <p:attrName>style.visibility</p:attrName>
                                        </p:attrNameLst>
                                      </p:cBhvr>
                                      <p:to>
                                        <p:strVal val="visible"/>
                                      </p:to>
                                    </p:set>
                                    <p:animEffect transition="in" filter="randombar(horizontal)">
                                      <p:cBhvr>
                                        <p:cTn id="252" dur="500"/>
                                        <p:tgtEl>
                                          <p:spTgt spid="1320"/>
                                        </p:tgtEl>
                                      </p:cBhvr>
                                    </p:animEffect>
                                  </p:childTnLst>
                                </p:cTn>
                              </p:par>
                              <p:par>
                                <p:cTn id="253" presetID="14" presetClass="entr" presetSubtype="10" fill="hold" grpId="0" nodeType="withEffect">
                                  <p:stCondLst>
                                    <p:cond delay="0"/>
                                  </p:stCondLst>
                                  <p:childTnLst>
                                    <p:set>
                                      <p:cBhvr>
                                        <p:cTn id="254" dur="1" fill="hold">
                                          <p:stCondLst>
                                            <p:cond delay="0"/>
                                          </p:stCondLst>
                                        </p:cTn>
                                        <p:tgtEl>
                                          <p:spTgt spid="1321"/>
                                        </p:tgtEl>
                                        <p:attrNameLst>
                                          <p:attrName>style.visibility</p:attrName>
                                        </p:attrNameLst>
                                      </p:cBhvr>
                                      <p:to>
                                        <p:strVal val="visible"/>
                                      </p:to>
                                    </p:set>
                                    <p:animEffect transition="in" filter="randombar(horizontal)">
                                      <p:cBhvr>
                                        <p:cTn id="255" dur="500"/>
                                        <p:tgtEl>
                                          <p:spTgt spid="1321"/>
                                        </p:tgtEl>
                                      </p:cBhvr>
                                    </p:animEffect>
                                  </p:childTnLst>
                                </p:cTn>
                              </p:par>
                            </p:childTnLst>
                          </p:cTn>
                        </p:par>
                      </p:childTnLst>
                    </p:cTn>
                  </p:par>
                  <p:par>
                    <p:cTn id="256" fill="hold">
                      <p:stCondLst>
                        <p:cond delay="indefinite"/>
                      </p:stCondLst>
                      <p:childTnLst>
                        <p:par>
                          <p:cTn id="257" fill="hold">
                            <p:stCondLst>
                              <p:cond delay="0"/>
                            </p:stCondLst>
                            <p:childTnLst>
                              <p:par>
                                <p:cTn id="258" presetID="17" presetClass="entr" presetSubtype="10" fill="hold" grpId="0" nodeType="clickEffect">
                                  <p:stCondLst>
                                    <p:cond delay="0"/>
                                  </p:stCondLst>
                                  <p:childTnLst>
                                    <p:set>
                                      <p:cBhvr>
                                        <p:cTn id="259" dur="1" fill="hold">
                                          <p:stCondLst>
                                            <p:cond delay="0"/>
                                          </p:stCondLst>
                                        </p:cTn>
                                        <p:tgtEl>
                                          <p:spTgt spid="1262"/>
                                        </p:tgtEl>
                                        <p:attrNameLst>
                                          <p:attrName>style.visibility</p:attrName>
                                        </p:attrNameLst>
                                      </p:cBhvr>
                                      <p:to>
                                        <p:strVal val="visible"/>
                                      </p:to>
                                    </p:set>
                                    <p:anim calcmode="lin" valueType="num">
                                      <p:cBhvr>
                                        <p:cTn id="260" dur="500" fill="hold"/>
                                        <p:tgtEl>
                                          <p:spTgt spid="1262"/>
                                        </p:tgtEl>
                                        <p:attrNameLst>
                                          <p:attrName>ppt_w</p:attrName>
                                        </p:attrNameLst>
                                      </p:cBhvr>
                                      <p:tavLst>
                                        <p:tav tm="0">
                                          <p:val>
                                            <p:fltVal val="0"/>
                                          </p:val>
                                        </p:tav>
                                        <p:tav tm="100000">
                                          <p:val>
                                            <p:strVal val="#ppt_w"/>
                                          </p:val>
                                        </p:tav>
                                      </p:tavLst>
                                    </p:anim>
                                    <p:anim calcmode="lin" valueType="num">
                                      <p:cBhvr>
                                        <p:cTn id="261" dur="500" fill="hold"/>
                                        <p:tgtEl>
                                          <p:spTgt spid="1262"/>
                                        </p:tgtEl>
                                        <p:attrNameLst>
                                          <p:attrName>ppt_h</p:attrName>
                                        </p:attrNameLst>
                                      </p:cBhvr>
                                      <p:tavLst>
                                        <p:tav tm="0">
                                          <p:val>
                                            <p:strVal val="#ppt_h"/>
                                          </p:val>
                                        </p:tav>
                                        <p:tav tm="100000">
                                          <p:val>
                                            <p:strVal val="#ppt_h"/>
                                          </p:val>
                                        </p:tav>
                                      </p:tavLst>
                                    </p:anim>
                                  </p:childTnLst>
                                </p:cTn>
                              </p:par>
                              <p:par>
                                <p:cTn id="262" presetID="17" presetClass="entr" presetSubtype="10" fill="hold" grpId="0" nodeType="withEffect">
                                  <p:stCondLst>
                                    <p:cond delay="0"/>
                                  </p:stCondLst>
                                  <p:childTnLst>
                                    <p:set>
                                      <p:cBhvr>
                                        <p:cTn id="263" dur="1" fill="hold">
                                          <p:stCondLst>
                                            <p:cond delay="0"/>
                                          </p:stCondLst>
                                        </p:cTn>
                                        <p:tgtEl>
                                          <p:spTgt spid="1263"/>
                                        </p:tgtEl>
                                        <p:attrNameLst>
                                          <p:attrName>style.visibility</p:attrName>
                                        </p:attrNameLst>
                                      </p:cBhvr>
                                      <p:to>
                                        <p:strVal val="visible"/>
                                      </p:to>
                                    </p:set>
                                    <p:anim calcmode="lin" valueType="num">
                                      <p:cBhvr>
                                        <p:cTn id="264" dur="500" fill="hold"/>
                                        <p:tgtEl>
                                          <p:spTgt spid="1263"/>
                                        </p:tgtEl>
                                        <p:attrNameLst>
                                          <p:attrName>ppt_w</p:attrName>
                                        </p:attrNameLst>
                                      </p:cBhvr>
                                      <p:tavLst>
                                        <p:tav tm="0">
                                          <p:val>
                                            <p:fltVal val="0"/>
                                          </p:val>
                                        </p:tav>
                                        <p:tav tm="100000">
                                          <p:val>
                                            <p:strVal val="#ppt_w"/>
                                          </p:val>
                                        </p:tav>
                                      </p:tavLst>
                                    </p:anim>
                                    <p:anim calcmode="lin" valueType="num">
                                      <p:cBhvr>
                                        <p:cTn id="265" dur="500" fill="hold"/>
                                        <p:tgtEl>
                                          <p:spTgt spid="1263"/>
                                        </p:tgtEl>
                                        <p:attrNameLst>
                                          <p:attrName>ppt_h</p:attrName>
                                        </p:attrNameLst>
                                      </p:cBhvr>
                                      <p:tavLst>
                                        <p:tav tm="0">
                                          <p:val>
                                            <p:strVal val="#ppt_h"/>
                                          </p:val>
                                        </p:tav>
                                        <p:tav tm="100000">
                                          <p:val>
                                            <p:strVal val="#ppt_h"/>
                                          </p:val>
                                        </p:tav>
                                      </p:tavLst>
                                    </p:anim>
                                  </p:childTnLst>
                                </p:cTn>
                              </p:par>
                            </p:childTnLst>
                          </p:cTn>
                        </p:par>
                      </p:childTnLst>
                    </p:cTn>
                  </p:par>
                  <p:par>
                    <p:cTn id="266" fill="hold">
                      <p:stCondLst>
                        <p:cond delay="indefinite"/>
                      </p:stCondLst>
                      <p:childTnLst>
                        <p:par>
                          <p:cTn id="267" fill="hold">
                            <p:stCondLst>
                              <p:cond delay="0"/>
                            </p:stCondLst>
                            <p:childTnLst>
                              <p:par>
                                <p:cTn id="268" presetID="14" presetClass="entr" presetSubtype="10" fill="hold" grpId="0" nodeType="clickEffect">
                                  <p:stCondLst>
                                    <p:cond delay="0"/>
                                  </p:stCondLst>
                                  <p:childTnLst>
                                    <p:set>
                                      <p:cBhvr>
                                        <p:cTn id="269" dur="1" fill="hold">
                                          <p:stCondLst>
                                            <p:cond delay="0"/>
                                          </p:stCondLst>
                                        </p:cTn>
                                        <p:tgtEl>
                                          <p:spTgt spid="1277"/>
                                        </p:tgtEl>
                                        <p:attrNameLst>
                                          <p:attrName>style.visibility</p:attrName>
                                        </p:attrNameLst>
                                      </p:cBhvr>
                                      <p:to>
                                        <p:strVal val="visible"/>
                                      </p:to>
                                    </p:set>
                                    <p:animEffect transition="in" filter="randombar(horizontal)">
                                      <p:cBhvr>
                                        <p:cTn id="270" dur="500"/>
                                        <p:tgtEl>
                                          <p:spTgt spid="1277"/>
                                        </p:tgtEl>
                                      </p:cBhvr>
                                    </p:animEffect>
                                  </p:childTnLst>
                                </p:cTn>
                              </p:par>
                              <p:par>
                                <p:cTn id="271" presetID="14" presetClass="entr" presetSubtype="10" fill="hold" grpId="0" nodeType="withEffect">
                                  <p:stCondLst>
                                    <p:cond delay="0"/>
                                  </p:stCondLst>
                                  <p:childTnLst>
                                    <p:set>
                                      <p:cBhvr>
                                        <p:cTn id="272" dur="1" fill="hold">
                                          <p:stCondLst>
                                            <p:cond delay="0"/>
                                          </p:stCondLst>
                                        </p:cTn>
                                        <p:tgtEl>
                                          <p:spTgt spid="1276"/>
                                        </p:tgtEl>
                                        <p:attrNameLst>
                                          <p:attrName>style.visibility</p:attrName>
                                        </p:attrNameLst>
                                      </p:cBhvr>
                                      <p:to>
                                        <p:strVal val="visible"/>
                                      </p:to>
                                    </p:set>
                                    <p:animEffect transition="in" filter="randombar(horizontal)">
                                      <p:cBhvr>
                                        <p:cTn id="273" dur="500"/>
                                        <p:tgtEl>
                                          <p:spTgt spid="1276"/>
                                        </p:tgtEl>
                                      </p:cBhvr>
                                    </p:animEffect>
                                  </p:childTnLst>
                                </p:cTn>
                              </p:par>
                            </p:childTnLst>
                          </p:cTn>
                        </p:par>
                      </p:childTnLst>
                    </p:cTn>
                  </p:par>
                  <p:par>
                    <p:cTn id="274" fill="hold">
                      <p:stCondLst>
                        <p:cond delay="indefinite"/>
                      </p:stCondLst>
                      <p:childTnLst>
                        <p:par>
                          <p:cTn id="275" fill="hold">
                            <p:stCondLst>
                              <p:cond delay="0"/>
                            </p:stCondLst>
                            <p:childTnLst>
                              <p:par>
                                <p:cTn id="276" presetID="6" presetClass="entr" presetSubtype="16" fill="hold" grpId="0" nodeType="clickEffect">
                                  <p:stCondLst>
                                    <p:cond delay="0"/>
                                  </p:stCondLst>
                                  <p:childTnLst>
                                    <p:set>
                                      <p:cBhvr>
                                        <p:cTn id="277" dur="1" fill="hold">
                                          <p:stCondLst>
                                            <p:cond delay="0"/>
                                          </p:stCondLst>
                                        </p:cTn>
                                        <p:tgtEl>
                                          <p:spTgt spid="1292"/>
                                        </p:tgtEl>
                                        <p:attrNameLst>
                                          <p:attrName>style.visibility</p:attrName>
                                        </p:attrNameLst>
                                      </p:cBhvr>
                                      <p:to>
                                        <p:strVal val="visible"/>
                                      </p:to>
                                    </p:set>
                                    <p:animEffect transition="in" filter="circle(in)">
                                      <p:cBhvr>
                                        <p:cTn id="278" dur="2000"/>
                                        <p:tgtEl>
                                          <p:spTgt spid="1292"/>
                                        </p:tgtEl>
                                      </p:cBhvr>
                                    </p:animEffect>
                                  </p:childTnLst>
                                </p:cTn>
                              </p:par>
                              <p:par>
                                <p:cTn id="279" presetID="6" presetClass="entr" presetSubtype="16" fill="hold" grpId="0" nodeType="withEffect">
                                  <p:stCondLst>
                                    <p:cond delay="0"/>
                                  </p:stCondLst>
                                  <p:childTnLst>
                                    <p:set>
                                      <p:cBhvr>
                                        <p:cTn id="280" dur="1" fill="hold">
                                          <p:stCondLst>
                                            <p:cond delay="0"/>
                                          </p:stCondLst>
                                        </p:cTn>
                                        <p:tgtEl>
                                          <p:spTgt spid="1293"/>
                                        </p:tgtEl>
                                        <p:attrNameLst>
                                          <p:attrName>style.visibility</p:attrName>
                                        </p:attrNameLst>
                                      </p:cBhvr>
                                      <p:to>
                                        <p:strVal val="visible"/>
                                      </p:to>
                                    </p:set>
                                    <p:animEffect transition="in" filter="circle(in)">
                                      <p:cBhvr>
                                        <p:cTn id="281" dur="2000"/>
                                        <p:tgtEl>
                                          <p:spTgt spid="1293"/>
                                        </p:tgtEl>
                                      </p:cBhvr>
                                    </p:animEffect>
                                  </p:childTnLst>
                                </p:cTn>
                              </p:par>
                              <p:par>
                                <p:cTn id="282" presetID="6" presetClass="entr" presetSubtype="16" fill="hold" grpId="0" nodeType="withEffect">
                                  <p:stCondLst>
                                    <p:cond delay="0"/>
                                  </p:stCondLst>
                                  <p:childTnLst>
                                    <p:set>
                                      <p:cBhvr>
                                        <p:cTn id="283" dur="1" fill="hold">
                                          <p:stCondLst>
                                            <p:cond delay="0"/>
                                          </p:stCondLst>
                                        </p:cTn>
                                        <p:tgtEl>
                                          <p:spTgt spid="1291"/>
                                        </p:tgtEl>
                                        <p:attrNameLst>
                                          <p:attrName>style.visibility</p:attrName>
                                        </p:attrNameLst>
                                      </p:cBhvr>
                                      <p:to>
                                        <p:strVal val="visible"/>
                                      </p:to>
                                    </p:set>
                                    <p:animEffect transition="in" filter="circle(in)">
                                      <p:cBhvr>
                                        <p:cTn id="284" dur="2000"/>
                                        <p:tgtEl>
                                          <p:spTgt spid="1291"/>
                                        </p:tgtEl>
                                      </p:cBhvr>
                                    </p:animEffect>
                                  </p:childTnLst>
                                </p:cTn>
                              </p:par>
                              <p:par>
                                <p:cTn id="285" presetID="6" presetClass="entr" presetSubtype="16" fill="hold" grpId="0" nodeType="withEffect">
                                  <p:stCondLst>
                                    <p:cond delay="0"/>
                                  </p:stCondLst>
                                  <p:childTnLst>
                                    <p:set>
                                      <p:cBhvr>
                                        <p:cTn id="286" dur="1" fill="hold">
                                          <p:stCondLst>
                                            <p:cond delay="0"/>
                                          </p:stCondLst>
                                        </p:cTn>
                                        <p:tgtEl>
                                          <p:spTgt spid="1290"/>
                                        </p:tgtEl>
                                        <p:attrNameLst>
                                          <p:attrName>style.visibility</p:attrName>
                                        </p:attrNameLst>
                                      </p:cBhvr>
                                      <p:to>
                                        <p:strVal val="visible"/>
                                      </p:to>
                                    </p:set>
                                    <p:animEffect transition="in" filter="circle(in)">
                                      <p:cBhvr>
                                        <p:cTn id="287" dur="2000"/>
                                        <p:tgtEl>
                                          <p:spTgt spid="1290"/>
                                        </p:tgtEl>
                                      </p:cBhvr>
                                    </p:animEffect>
                                  </p:childTnLst>
                                </p:cTn>
                              </p:par>
                            </p:childTnLst>
                          </p:cTn>
                        </p:par>
                      </p:childTnLst>
                    </p:cTn>
                  </p:par>
                  <p:par>
                    <p:cTn id="288" fill="hold">
                      <p:stCondLst>
                        <p:cond delay="indefinite"/>
                      </p:stCondLst>
                      <p:childTnLst>
                        <p:par>
                          <p:cTn id="289" fill="hold">
                            <p:stCondLst>
                              <p:cond delay="0"/>
                            </p:stCondLst>
                            <p:childTnLst>
                              <p:par>
                                <p:cTn id="290" presetID="22" presetClass="entr" presetSubtype="4" fill="hold" grpId="0" nodeType="clickEffect">
                                  <p:stCondLst>
                                    <p:cond delay="0"/>
                                  </p:stCondLst>
                                  <p:childTnLst>
                                    <p:set>
                                      <p:cBhvr>
                                        <p:cTn id="291" dur="1" fill="hold">
                                          <p:stCondLst>
                                            <p:cond delay="0"/>
                                          </p:stCondLst>
                                        </p:cTn>
                                        <p:tgtEl>
                                          <p:spTgt spid="1306"/>
                                        </p:tgtEl>
                                        <p:attrNameLst>
                                          <p:attrName>style.visibility</p:attrName>
                                        </p:attrNameLst>
                                      </p:cBhvr>
                                      <p:to>
                                        <p:strVal val="visible"/>
                                      </p:to>
                                    </p:set>
                                    <p:animEffect transition="in" filter="wipe(down)">
                                      <p:cBhvr>
                                        <p:cTn id="292" dur="500"/>
                                        <p:tgtEl>
                                          <p:spTgt spid="1306"/>
                                        </p:tgtEl>
                                      </p:cBhvr>
                                    </p:animEffect>
                                  </p:childTnLst>
                                </p:cTn>
                              </p:par>
                              <p:par>
                                <p:cTn id="293" presetID="22" presetClass="entr" presetSubtype="4" fill="hold" grpId="0" nodeType="withEffect">
                                  <p:stCondLst>
                                    <p:cond delay="0"/>
                                  </p:stCondLst>
                                  <p:childTnLst>
                                    <p:set>
                                      <p:cBhvr>
                                        <p:cTn id="294" dur="1" fill="hold">
                                          <p:stCondLst>
                                            <p:cond delay="0"/>
                                          </p:stCondLst>
                                        </p:cTn>
                                        <p:tgtEl>
                                          <p:spTgt spid="1307"/>
                                        </p:tgtEl>
                                        <p:attrNameLst>
                                          <p:attrName>style.visibility</p:attrName>
                                        </p:attrNameLst>
                                      </p:cBhvr>
                                      <p:to>
                                        <p:strVal val="visible"/>
                                      </p:to>
                                    </p:set>
                                    <p:animEffect transition="in" filter="wipe(down)">
                                      <p:cBhvr>
                                        <p:cTn id="295" dur="500"/>
                                        <p:tgtEl>
                                          <p:spTgt spid="1307"/>
                                        </p:tgtEl>
                                      </p:cBhvr>
                                    </p:animEffect>
                                  </p:childTnLst>
                                </p:cTn>
                              </p:par>
                              <p:par>
                                <p:cTn id="296" presetID="22" presetClass="entr" presetSubtype="4" fill="hold" grpId="0" nodeType="withEffect">
                                  <p:stCondLst>
                                    <p:cond delay="0"/>
                                  </p:stCondLst>
                                  <p:childTnLst>
                                    <p:set>
                                      <p:cBhvr>
                                        <p:cTn id="297" dur="1" fill="hold">
                                          <p:stCondLst>
                                            <p:cond delay="0"/>
                                          </p:stCondLst>
                                        </p:cTn>
                                        <p:tgtEl>
                                          <p:spTgt spid="1308"/>
                                        </p:tgtEl>
                                        <p:attrNameLst>
                                          <p:attrName>style.visibility</p:attrName>
                                        </p:attrNameLst>
                                      </p:cBhvr>
                                      <p:to>
                                        <p:strVal val="visible"/>
                                      </p:to>
                                    </p:set>
                                    <p:animEffect transition="in" filter="wipe(down)">
                                      <p:cBhvr>
                                        <p:cTn id="298" dur="500"/>
                                        <p:tgtEl>
                                          <p:spTgt spid="1308"/>
                                        </p:tgtEl>
                                      </p:cBhvr>
                                    </p:animEffect>
                                  </p:childTnLst>
                                </p:cTn>
                              </p:par>
                            </p:childTnLst>
                          </p:cTn>
                        </p:par>
                      </p:childTnLst>
                    </p:cTn>
                  </p:par>
                  <p:par>
                    <p:cTn id="299" fill="hold">
                      <p:stCondLst>
                        <p:cond delay="indefinite"/>
                      </p:stCondLst>
                      <p:childTnLst>
                        <p:par>
                          <p:cTn id="300" fill="hold">
                            <p:stCondLst>
                              <p:cond delay="0"/>
                            </p:stCondLst>
                            <p:childTnLst>
                              <p:par>
                                <p:cTn id="301" presetID="14" presetClass="entr" presetSubtype="10" fill="hold" grpId="0" nodeType="clickEffect">
                                  <p:stCondLst>
                                    <p:cond delay="0"/>
                                  </p:stCondLst>
                                  <p:childTnLst>
                                    <p:set>
                                      <p:cBhvr>
                                        <p:cTn id="302" dur="1" fill="hold">
                                          <p:stCondLst>
                                            <p:cond delay="0"/>
                                          </p:stCondLst>
                                        </p:cTn>
                                        <p:tgtEl>
                                          <p:spTgt spid="1322"/>
                                        </p:tgtEl>
                                        <p:attrNameLst>
                                          <p:attrName>style.visibility</p:attrName>
                                        </p:attrNameLst>
                                      </p:cBhvr>
                                      <p:to>
                                        <p:strVal val="visible"/>
                                      </p:to>
                                    </p:set>
                                    <p:animEffect transition="in" filter="randombar(horizontal)">
                                      <p:cBhvr>
                                        <p:cTn id="303" dur="500"/>
                                        <p:tgtEl>
                                          <p:spTgt spid="1322"/>
                                        </p:tgtEl>
                                      </p:cBhvr>
                                    </p:animEffect>
                                  </p:childTnLst>
                                </p:cTn>
                              </p:par>
                              <p:par>
                                <p:cTn id="304" presetID="14" presetClass="entr" presetSubtype="10" fill="hold" grpId="0" nodeType="withEffect">
                                  <p:stCondLst>
                                    <p:cond delay="0"/>
                                  </p:stCondLst>
                                  <p:childTnLst>
                                    <p:set>
                                      <p:cBhvr>
                                        <p:cTn id="305" dur="1" fill="hold">
                                          <p:stCondLst>
                                            <p:cond delay="0"/>
                                          </p:stCondLst>
                                        </p:cTn>
                                        <p:tgtEl>
                                          <p:spTgt spid="1323"/>
                                        </p:tgtEl>
                                        <p:attrNameLst>
                                          <p:attrName>style.visibility</p:attrName>
                                        </p:attrNameLst>
                                      </p:cBhvr>
                                      <p:to>
                                        <p:strVal val="visible"/>
                                      </p:to>
                                    </p:set>
                                    <p:animEffect transition="in" filter="randombar(horizontal)">
                                      <p:cBhvr>
                                        <p:cTn id="306" dur="500"/>
                                        <p:tgtEl>
                                          <p:spTgt spid="1323"/>
                                        </p:tgtEl>
                                      </p:cBhvr>
                                    </p:animEffect>
                                  </p:childTnLst>
                                </p:cTn>
                              </p:par>
                              <p:par>
                                <p:cTn id="307" presetID="14" presetClass="entr" presetSubtype="10" fill="hold" grpId="0" nodeType="withEffect">
                                  <p:stCondLst>
                                    <p:cond delay="0"/>
                                  </p:stCondLst>
                                  <p:childTnLst>
                                    <p:set>
                                      <p:cBhvr>
                                        <p:cTn id="308" dur="1" fill="hold">
                                          <p:stCondLst>
                                            <p:cond delay="0"/>
                                          </p:stCondLst>
                                        </p:cTn>
                                        <p:tgtEl>
                                          <p:spTgt spid="1324"/>
                                        </p:tgtEl>
                                        <p:attrNameLst>
                                          <p:attrName>style.visibility</p:attrName>
                                        </p:attrNameLst>
                                      </p:cBhvr>
                                      <p:to>
                                        <p:strVal val="visible"/>
                                      </p:to>
                                    </p:set>
                                    <p:animEffect transition="in" filter="randombar(horizontal)">
                                      <p:cBhvr>
                                        <p:cTn id="309" dur="500"/>
                                        <p:tgtEl>
                                          <p:spTgt spid="1324"/>
                                        </p:tgtEl>
                                      </p:cBhvr>
                                    </p:animEffect>
                                  </p:childTnLst>
                                </p:cTn>
                              </p:par>
                              <p:par>
                                <p:cTn id="310" presetID="14" presetClass="entr" presetSubtype="10" fill="hold" grpId="0" nodeType="withEffect">
                                  <p:stCondLst>
                                    <p:cond delay="0"/>
                                  </p:stCondLst>
                                  <p:childTnLst>
                                    <p:set>
                                      <p:cBhvr>
                                        <p:cTn id="311" dur="1" fill="hold">
                                          <p:stCondLst>
                                            <p:cond delay="0"/>
                                          </p:stCondLst>
                                        </p:cTn>
                                        <p:tgtEl>
                                          <p:spTgt spid="1325"/>
                                        </p:tgtEl>
                                        <p:attrNameLst>
                                          <p:attrName>style.visibility</p:attrName>
                                        </p:attrNameLst>
                                      </p:cBhvr>
                                      <p:to>
                                        <p:strVal val="visible"/>
                                      </p:to>
                                    </p:set>
                                    <p:animEffect transition="in" filter="randombar(horizontal)">
                                      <p:cBhvr>
                                        <p:cTn id="312" dur="500"/>
                                        <p:tgtEl>
                                          <p:spTgt spid="1325"/>
                                        </p:tgtEl>
                                      </p:cBhvr>
                                    </p:animEffect>
                                  </p:childTnLst>
                                </p:cTn>
                              </p:par>
                            </p:childTnLst>
                          </p:cTn>
                        </p:par>
                      </p:childTnLst>
                    </p:cTn>
                  </p:par>
                  <p:par>
                    <p:cTn id="313" fill="hold">
                      <p:stCondLst>
                        <p:cond delay="indefinite"/>
                      </p:stCondLst>
                      <p:childTnLst>
                        <p:par>
                          <p:cTn id="314" fill="hold">
                            <p:stCondLst>
                              <p:cond delay="0"/>
                            </p:stCondLst>
                            <p:childTnLst>
                              <p:par>
                                <p:cTn id="315" presetID="6" presetClass="entr" presetSubtype="16" fill="hold" grpId="0" nodeType="clickEffect">
                                  <p:stCondLst>
                                    <p:cond delay="0"/>
                                  </p:stCondLst>
                                  <p:childTnLst>
                                    <p:set>
                                      <p:cBhvr>
                                        <p:cTn id="316" dur="1" fill="hold">
                                          <p:stCondLst>
                                            <p:cond delay="0"/>
                                          </p:stCondLst>
                                        </p:cTn>
                                        <p:tgtEl>
                                          <p:spTgt spid="1264"/>
                                        </p:tgtEl>
                                        <p:attrNameLst>
                                          <p:attrName>style.visibility</p:attrName>
                                        </p:attrNameLst>
                                      </p:cBhvr>
                                      <p:to>
                                        <p:strVal val="visible"/>
                                      </p:to>
                                    </p:set>
                                    <p:animEffect transition="in" filter="circle(in)">
                                      <p:cBhvr>
                                        <p:cTn id="317" dur="2000"/>
                                        <p:tgtEl>
                                          <p:spTgt spid="1264"/>
                                        </p:tgtEl>
                                      </p:cBhvr>
                                    </p:animEffect>
                                  </p:childTnLst>
                                </p:cTn>
                              </p:par>
                              <p:par>
                                <p:cTn id="318" presetID="6" presetClass="entr" presetSubtype="16" fill="hold" grpId="0" nodeType="withEffect">
                                  <p:stCondLst>
                                    <p:cond delay="0"/>
                                  </p:stCondLst>
                                  <p:childTnLst>
                                    <p:set>
                                      <p:cBhvr>
                                        <p:cTn id="319" dur="1" fill="hold">
                                          <p:stCondLst>
                                            <p:cond delay="0"/>
                                          </p:stCondLst>
                                        </p:cTn>
                                        <p:tgtEl>
                                          <p:spTgt spid="1265"/>
                                        </p:tgtEl>
                                        <p:attrNameLst>
                                          <p:attrName>style.visibility</p:attrName>
                                        </p:attrNameLst>
                                      </p:cBhvr>
                                      <p:to>
                                        <p:strVal val="visible"/>
                                      </p:to>
                                    </p:set>
                                    <p:animEffect transition="in" filter="circle(in)">
                                      <p:cBhvr>
                                        <p:cTn id="320" dur="2000"/>
                                        <p:tgtEl>
                                          <p:spTgt spid="1265"/>
                                        </p:tgtEl>
                                      </p:cBhvr>
                                    </p:animEffect>
                                  </p:childTnLst>
                                </p:cTn>
                              </p:par>
                            </p:childTnLst>
                          </p:cTn>
                        </p:par>
                      </p:childTnLst>
                    </p:cTn>
                  </p:par>
                  <p:par>
                    <p:cTn id="321" fill="hold">
                      <p:stCondLst>
                        <p:cond delay="indefinite"/>
                      </p:stCondLst>
                      <p:childTnLst>
                        <p:par>
                          <p:cTn id="322" fill="hold">
                            <p:stCondLst>
                              <p:cond delay="0"/>
                            </p:stCondLst>
                            <p:childTnLst>
                              <p:par>
                                <p:cTn id="323" presetID="53" presetClass="entr" presetSubtype="16" fill="hold" grpId="0" nodeType="clickEffect">
                                  <p:stCondLst>
                                    <p:cond delay="0"/>
                                  </p:stCondLst>
                                  <p:childTnLst>
                                    <p:set>
                                      <p:cBhvr>
                                        <p:cTn id="324" dur="1" fill="hold">
                                          <p:stCondLst>
                                            <p:cond delay="0"/>
                                          </p:stCondLst>
                                        </p:cTn>
                                        <p:tgtEl>
                                          <p:spTgt spid="1278"/>
                                        </p:tgtEl>
                                        <p:attrNameLst>
                                          <p:attrName>style.visibility</p:attrName>
                                        </p:attrNameLst>
                                      </p:cBhvr>
                                      <p:to>
                                        <p:strVal val="visible"/>
                                      </p:to>
                                    </p:set>
                                    <p:anim calcmode="lin" valueType="num">
                                      <p:cBhvr>
                                        <p:cTn id="325" dur="500" fill="hold"/>
                                        <p:tgtEl>
                                          <p:spTgt spid="1278"/>
                                        </p:tgtEl>
                                        <p:attrNameLst>
                                          <p:attrName>ppt_w</p:attrName>
                                        </p:attrNameLst>
                                      </p:cBhvr>
                                      <p:tavLst>
                                        <p:tav tm="0">
                                          <p:val>
                                            <p:fltVal val="0"/>
                                          </p:val>
                                        </p:tav>
                                        <p:tav tm="100000">
                                          <p:val>
                                            <p:strVal val="#ppt_w"/>
                                          </p:val>
                                        </p:tav>
                                      </p:tavLst>
                                    </p:anim>
                                    <p:anim calcmode="lin" valueType="num">
                                      <p:cBhvr>
                                        <p:cTn id="326" dur="500" fill="hold"/>
                                        <p:tgtEl>
                                          <p:spTgt spid="1278"/>
                                        </p:tgtEl>
                                        <p:attrNameLst>
                                          <p:attrName>ppt_h</p:attrName>
                                        </p:attrNameLst>
                                      </p:cBhvr>
                                      <p:tavLst>
                                        <p:tav tm="0">
                                          <p:val>
                                            <p:fltVal val="0"/>
                                          </p:val>
                                        </p:tav>
                                        <p:tav tm="100000">
                                          <p:val>
                                            <p:strVal val="#ppt_h"/>
                                          </p:val>
                                        </p:tav>
                                      </p:tavLst>
                                    </p:anim>
                                    <p:animEffect transition="in" filter="fade">
                                      <p:cBhvr>
                                        <p:cTn id="327" dur="500"/>
                                        <p:tgtEl>
                                          <p:spTgt spid="1278"/>
                                        </p:tgtEl>
                                      </p:cBhvr>
                                    </p:animEffect>
                                  </p:childTnLst>
                                </p:cTn>
                              </p:par>
                              <p:par>
                                <p:cTn id="328" presetID="53" presetClass="entr" presetSubtype="16" fill="hold" grpId="0" nodeType="withEffect">
                                  <p:stCondLst>
                                    <p:cond delay="0"/>
                                  </p:stCondLst>
                                  <p:childTnLst>
                                    <p:set>
                                      <p:cBhvr>
                                        <p:cTn id="329" dur="1" fill="hold">
                                          <p:stCondLst>
                                            <p:cond delay="0"/>
                                          </p:stCondLst>
                                        </p:cTn>
                                        <p:tgtEl>
                                          <p:spTgt spid="1279"/>
                                        </p:tgtEl>
                                        <p:attrNameLst>
                                          <p:attrName>style.visibility</p:attrName>
                                        </p:attrNameLst>
                                      </p:cBhvr>
                                      <p:to>
                                        <p:strVal val="visible"/>
                                      </p:to>
                                    </p:set>
                                    <p:anim calcmode="lin" valueType="num">
                                      <p:cBhvr>
                                        <p:cTn id="330" dur="500" fill="hold"/>
                                        <p:tgtEl>
                                          <p:spTgt spid="1279"/>
                                        </p:tgtEl>
                                        <p:attrNameLst>
                                          <p:attrName>ppt_w</p:attrName>
                                        </p:attrNameLst>
                                      </p:cBhvr>
                                      <p:tavLst>
                                        <p:tav tm="0">
                                          <p:val>
                                            <p:fltVal val="0"/>
                                          </p:val>
                                        </p:tav>
                                        <p:tav tm="100000">
                                          <p:val>
                                            <p:strVal val="#ppt_w"/>
                                          </p:val>
                                        </p:tav>
                                      </p:tavLst>
                                    </p:anim>
                                    <p:anim calcmode="lin" valueType="num">
                                      <p:cBhvr>
                                        <p:cTn id="331" dur="500" fill="hold"/>
                                        <p:tgtEl>
                                          <p:spTgt spid="1279"/>
                                        </p:tgtEl>
                                        <p:attrNameLst>
                                          <p:attrName>ppt_h</p:attrName>
                                        </p:attrNameLst>
                                      </p:cBhvr>
                                      <p:tavLst>
                                        <p:tav tm="0">
                                          <p:val>
                                            <p:fltVal val="0"/>
                                          </p:val>
                                        </p:tav>
                                        <p:tav tm="100000">
                                          <p:val>
                                            <p:strVal val="#ppt_h"/>
                                          </p:val>
                                        </p:tav>
                                      </p:tavLst>
                                    </p:anim>
                                    <p:animEffect transition="in" filter="fade">
                                      <p:cBhvr>
                                        <p:cTn id="332" dur="500"/>
                                        <p:tgtEl>
                                          <p:spTgt spid="1279"/>
                                        </p:tgtEl>
                                      </p:cBhvr>
                                    </p:animEffect>
                                  </p:childTnLst>
                                </p:cTn>
                              </p:par>
                            </p:childTnLst>
                          </p:cTn>
                        </p:par>
                      </p:childTnLst>
                    </p:cTn>
                  </p:par>
                  <p:par>
                    <p:cTn id="333" fill="hold">
                      <p:stCondLst>
                        <p:cond delay="indefinite"/>
                      </p:stCondLst>
                      <p:childTnLst>
                        <p:par>
                          <p:cTn id="334" fill="hold">
                            <p:stCondLst>
                              <p:cond delay="0"/>
                            </p:stCondLst>
                            <p:childTnLst>
                              <p:par>
                                <p:cTn id="335" presetID="10" presetClass="entr" presetSubtype="0" fill="hold" grpId="0" nodeType="clickEffect">
                                  <p:stCondLst>
                                    <p:cond delay="0"/>
                                  </p:stCondLst>
                                  <p:childTnLst>
                                    <p:set>
                                      <p:cBhvr>
                                        <p:cTn id="336" dur="1" fill="hold">
                                          <p:stCondLst>
                                            <p:cond delay="0"/>
                                          </p:stCondLst>
                                        </p:cTn>
                                        <p:tgtEl>
                                          <p:spTgt spid="1294"/>
                                        </p:tgtEl>
                                        <p:attrNameLst>
                                          <p:attrName>style.visibility</p:attrName>
                                        </p:attrNameLst>
                                      </p:cBhvr>
                                      <p:to>
                                        <p:strVal val="visible"/>
                                      </p:to>
                                    </p:set>
                                    <p:animEffect transition="in" filter="fade">
                                      <p:cBhvr>
                                        <p:cTn id="337" dur="500"/>
                                        <p:tgtEl>
                                          <p:spTgt spid="1294"/>
                                        </p:tgtEl>
                                      </p:cBhvr>
                                    </p:animEffect>
                                  </p:childTnLst>
                                </p:cTn>
                              </p:par>
                              <p:par>
                                <p:cTn id="338" presetID="10" presetClass="entr" presetSubtype="0" fill="hold" grpId="0" nodeType="withEffect">
                                  <p:stCondLst>
                                    <p:cond delay="0"/>
                                  </p:stCondLst>
                                  <p:childTnLst>
                                    <p:set>
                                      <p:cBhvr>
                                        <p:cTn id="339" dur="1" fill="hold">
                                          <p:stCondLst>
                                            <p:cond delay="0"/>
                                          </p:stCondLst>
                                        </p:cTn>
                                        <p:tgtEl>
                                          <p:spTgt spid="1295"/>
                                        </p:tgtEl>
                                        <p:attrNameLst>
                                          <p:attrName>style.visibility</p:attrName>
                                        </p:attrNameLst>
                                      </p:cBhvr>
                                      <p:to>
                                        <p:strVal val="visible"/>
                                      </p:to>
                                    </p:set>
                                    <p:animEffect transition="in" filter="fade">
                                      <p:cBhvr>
                                        <p:cTn id="340" dur="500"/>
                                        <p:tgtEl>
                                          <p:spTgt spid="1295"/>
                                        </p:tgtEl>
                                      </p:cBhvr>
                                    </p:animEffect>
                                  </p:childTnLst>
                                </p:cTn>
                              </p:par>
                            </p:childTnLst>
                          </p:cTn>
                        </p:par>
                      </p:childTnLst>
                    </p:cTn>
                  </p:par>
                  <p:par>
                    <p:cTn id="341" fill="hold">
                      <p:stCondLst>
                        <p:cond delay="indefinite"/>
                      </p:stCondLst>
                      <p:childTnLst>
                        <p:par>
                          <p:cTn id="342" fill="hold">
                            <p:stCondLst>
                              <p:cond delay="0"/>
                            </p:stCondLst>
                            <p:childTnLst>
                              <p:par>
                                <p:cTn id="343" presetID="14" presetClass="entr" presetSubtype="10" fill="hold" grpId="0" nodeType="clickEffect">
                                  <p:stCondLst>
                                    <p:cond delay="0"/>
                                  </p:stCondLst>
                                  <p:childTnLst>
                                    <p:set>
                                      <p:cBhvr>
                                        <p:cTn id="344" dur="1" fill="hold">
                                          <p:stCondLst>
                                            <p:cond delay="0"/>
                                          </p:stCondLst>
                                        </p:cTn>
                                        <p:tgtEl>
                                          <p:spTgt spid="1309"/>
                                        </p:tgtEl>
                                        <p:attrNameLst>
                                          <p:attrName>style.visibility</p:attrName>
                                        </p:attrNameLst>
                                      </p:cBhvr>
                                      <p:to>
                                        <p:strVal val="visible"/>
                                      </p:to>
                                    </p:set>
                                    <p:animEffect transition="in" filter="randombar(horizontal)">
                                      <p:cBhvr>
                                        <p:cTn id="345" dur="500"/>
                                        <p:tgtEl>
                                          <p:spTgt spid="1309"/>
                                        </p:tgtEl>
                                      </p:cBhvr>
                                    </p:animEffect>
                                  </p:childTnLst>
                                </p:cTn>
                              </p:par>
                              <p:par>
                                <p:cTn id="346" presetID="14" presetClass="entr" presetSubtype="10" fill="hold" grpId="0" nodeType="withEffect">
                                  <p:stCondLst>
                                    <p:cond delay="0"/>
                                  </p:stCondLst>
                                  <p:childTnLst>
                                    <p:set>
                                      <p:cBhvr>
                                        <p:cTn id="347" dur="1" fill="hold">
                                          <p:stCondLst>
                                            <p:cond delay="0"/>
                                          </p:stCondLst>
                                        </p:cTn>
                                        <p:tgtEl>
                                          <p:spTgt spid="1310"/>
                                        </p:tgtEl>
                                        <p:attrNameLst>
                                          <p:attrName>style.visibility</p:attrName>
                                        </p:attrNameLst>
                                      </p:cBhvr>
                                      <p:to>
                                        <p:strVal val="visible"/>
                                      </p:to>
                                    </p:set>
                                    <p:animEffect transition="in" filter="randombar(horizontal)">
                                      <p:cBhvr>
                                        <p:cTn id="348" dur="500"/>
                                        <p:tgtEl>
                                          <p:spTgt spid="1310"/>
                                        </p:tgtEl>
                                      </p:cBhvr>
                                    </p:animEffect>
                                  </p:childTnLst>
                                </p:cTn>
                              </p:par>
                            </p:childTnLst>
                          </p:cTn>
                        </p:par>
                      </p:childTnLst>
                    </p:cTn>
                  </p:par>
                  <p:par>
                    <p:cTn id="349" fill="hold">
                      <p:stCondLst>
                        <p:cond delay="indefinite"/>
                      </p:stCondLst>
                      <p:childTnLst>
                        <p:par>
                          <p:cTn id="350" fill="hold">
                            <p:stCondLst>
                              <p:cond delay="0"/>
                            </p:stCondLst>
                            <p:childTnLst>
                              <p:par>
                                <p:cTn id="351" presetID="26" presetClass="entr" presetSubtype="0" fill="hold" grpId="0" nodeType="clickEffect">
                                  <p:stCondLst>
                                    <p:cond delay="0"/>
                                  </p:stCondLst>
                                  <p:childTnLst>
                                    <p:set>
                                      <p:cBhvr>
                                        <p:cTn id="352" dur="1" fill="hold">
                                          <p:stCondLst>
                                            <p:cond delay="0"/>
                                          </p:stCondLst>
                                        </p:cTn>
                                        <p:tgtEl>
                                          <p:spTgt spid="1326"/>
                                        </p:tgtEl>
                                        <p:attrNameLst>
                                          <p:attrName>style.visibility</p:attrName>
                                        </p:attrNameLst>
                                      </p:cBhvr>
                                      <p:to>
                                        <p:strVal val="visible"/>
                                      </p:to>
                                    </p:set>
                                    <p:animEffect transition="in" filter="wipe(down)">
                                      <p:cBhvr>
                                        <p:cTn id="353" dur="580">
                                          <p:stCondLst>
                                            <p:cond delay="0"/>
                                          </p:stCondLst>
                                        </p:cTn>
                                        <p:tgtEl>
                                          <p:spTgt spid="1326"/>
                                        </p:tgtEl>
                                      </p:cBhvr>
                                    </p:animEffect>
                                    <p:anim calcmode="lin" valueType="num">
                                      <p:cBhvr>
                                        <p:cTn id="354" dur="1822" tmFilter="0,0; 0.14,0.36; 0.43,0.73; 0.71,0.91; 1.0,1.0">
                                          <p:stCondLst>
                                            <p:cond delay="0"/>
                                          </p:stCondLst>
                                        </p:cTn>
                                        <p:tgtEl>
                                          <p:spTgt spid="1326"/>
                                        </p:tgtEl>
                                        <p:attrNameLst>
                                          <p:attrName>ppt_x</p:attrName>
                                        </p:attrNameLst>
                                      </p:cBhvr>
                                      <p:tavLst>
                                        <p:tav tm="0">
                                          <p:val>
                                            <p:strVal val="#ppt_x-0.25"/>
                                          </p:val>
                                        </p:tav>
                                        <p:tav tm="100000">
                                          <p:val>
                                            <p:strVal val="#ppt_x"/>
                                          </p:val>
                                        </p:tav>
                                      </p:tavLst>
                                    </p:anim>
                                    <p:anim calcmode="lin" valueType="num">
                                      <p:cBhvr>
                                        <p:cTn id="355" dur="664" tmFilter="0.0,0.0; 0.25,0.07; 0.50,0.2; 0.75,0.467; 1.0,1.0">
                                          <p:stCondLst>
                                            <p:cond delay="0"/>
                                          </p:stCondLst>
                                        </p:cTn>
                                        <p:tgtEl>
                                          <p:spTgt spid="1326"/>
                                        </p:tgtEl>
                                        <p:attrNameLst>
                                          <p:attrName>ppt_y</p:attrName>
                                        </p:attrNameLst>
                                      </p:cBhvr>
                                      <p:tavLst>
                                        <p:tav tm="0" fmla="#ppt_y-sin(pi*$)/3">
                                          <p:val>
                                            <p:fltVal val="0.5"/>
                                          </p:val>
                                        </p:tav>
                                        <p:tav tm="100000">
                                          <p:val>
                                            <p:fltVal val="1"/>
                                          </p:val>
                                        </p:tav>
                                      </p:tavLst>
                                    </p:anim>
                                    <p:anim calcmode="lin" valueType="num">
                                      <p:cBhvr>
                                        <p:cTn id="356" dur="664" tmFilter="0, 0; 0.125,0.2665; 0.25,0.4; 0.375,0.465; 0.5,0.5;  0.625,0.535; 0.75,0.6; 0.875,0.7335; 1,1">
                                          <p:stCondLst>
                                            <p:cond delay="664"/>
                                          </p:stCondLst>
                                        </p:cTn>
                                        <p:tgtEl>
                                          <p:spTgt spid="1326"/>
                                        </p:tgtEl>
                                        <p:attrNameLst>
                                          <p:attrName>ppt_y</p:attrName>
                                        </p:attrNameLst>
                                      </p:cBhvr>
                                      <p:tavLst>
                                        <p:tav tm="0" fmla="#ppt_y-sin(pi*$)/9">
                                          <p:val>
                                            <p:fltVal val="0"/>
                                          </p:val>
                                        </p:tav>
                                        <p:tav tm="100000">
                                          <p:val>
                                            <p:fltVal val="1"/>
                                          </p:val>
                                        </p:tav>
                                      </p:tavLst>
                                    </p:anim>
                                    <p:anim calcmode="lin" valueType="num">
                                      <p:cBhvr>
                                        <p:cTn id="357" dur="332" tmFilter="0, 0; 0.125,0.2665; 0.25,0.4; 0.375,0.465; 0.5,0.5;  0.625,0.535; 0.75,0.6; 0.875,0.7335; 1,1">
                                          <p:stCondLst>
                                            <p:cond delay="1324"/>
                                          </p:stCondLst>
                                        </p:cTn>
                                        <p:tgtEl>
                                          <p:spTgt spid="1326"/>
                                        </p:tgtEl>
                                        <p:attrNameLst>
                                          <p:attrName>ppt_y</p:attrName>
                                        </p:attrNameLst>
                                      </p:cBhvr>
                                      <p:tavLst>
                                        <p:tav tm="0" fmla="#ppt_y-sin(pi*$)/27">
                                          <p:val>
                                            <p:fltVal val="0"/>
                                          </p:val>
                                        </p:tav>
                                        <p:tav tm="100000">
                                          <p:val>
                                            <p:fltVal val="1"/>
                                          </p:val>
                                        </p:tav>
                                      </p:tavLst>
                                    </p:anim>
                                    <p:anim calcmode="lin" valueType="num">
                                      <p:cBhvr>
                                        <p:cTn id="358" dur="164" tmFilter="0, 0; 0.125,0.2665; 0.25,0.4; 0.375,0.465; 0.5,0.5;  0.625,0.535; 0.75,0.6; 0.875,0.7335; 1,1">
                                          <p:stCondLst>
                                            <p:cond delay="1656"/>
                                          </p:stCondLst>
                                        </p:cTn>
                                        <p:tgtEl>
                                          <p:spTgt spid="1326"/>
                                        </p:tgtEl>
                                        <p:attrNameLst>
                                          <p:attrName>ppt_y</p:attrName>
                                        </p:attrNameLst>
                                      </p:cBhvr>
                                      <p:tavLst>
                                        <p:tav tm="0" fmla="#ppt_y-sin(pi*$)/81">
                                          <p:val>
                                            <p:fltVal val="0"/>
                                          </p:val>
                                        </p:tav>
                                        <p:tav tm="100000">
                                          <p:val>
                                            <p:fltVal val="1"/>
                                          </p:val>
                                        </p:tav>
                                      </p:tavLst>
                                    </p:anim>
                                    <p:animScale>
                                      <p:cBhvr>
                                        <p:cTn id="359" dur="26">
                                          <p:stCondLst>
                                            <p:cond delay="650"/>
                                          </p:stCondLst>
                                        </p:cTn>
                                        <p:tgtEl>
                                          <p:spTgt spid="1326"/>
                                        </p:tgtEl>
                                      </p:cBhvr>
                                      <p:to x="100000" y="60000"/>
                                    </p:animScale>
                                    <p:animScale>
                                      <p:cBhvr>
                                        <p:cTn id="360" dur="166" decel="50000">
                                          <p:stCondLst>
                                            <p:cond delay="676"/>
                                          </p:stCondLst>
                                        </p:cTn>
                                        <p:tgtEl>
                                          <p:spTgt spid="1326"/>
                                        </p:tgtEl>
                                      </p:cBhvr>
                                      <p:to x="100000" y="100000"/>
                                    </p:animScale>
                                    <p:animScale>
                                      <p:cBhvr>
                                        <p:cTn id="361" dur="26">
                                          <p:stCondLst>
                                            <p:cond delay="1312"/>
                                          </p:stCondLst>
                                        </p:cTn>
                                        <p:tgtEl>
                                          <p:spTgt spid="1326"/>
                                        </p:tgtEl>
                                      </p:cBhvr>
                                      <p:to x="100000" y="80000"/>
                                    </p:animScale>
                                    <p:animScale>
                                      <p:cBhvr>
                                        <p:cTn id="362" dur="166" decel="50000">
                                          <p:stCondLst>
                                            <p:cond delay="1338"/>
                                          </p:stCondLst>
                                        </p:cTn>
                                        <p:tgtEl>
                                          <p:spTgt spid="1326"/>
                                        </p:tgtEl>
                                      </p:cBhvr>
                                      <p:to x="100000" y="100000"/>
                                    </p:animScale>
                                    <p:animScale>
                                      <p:cBhvr>
                                        <p:cTn id="363" dur="26">
                                          <p:stCondLst>
                                            <p:cond delay="1642"/>
                                          </p:stCondLst>
                                        </p:cTn>
                                        <p:tgtEl>
                                          <p:spTgt spid="1326"/>
                                        </p:tgtEl>
                                      </p:cBhvr>
                                      <p:to x="100000" y="90000"/>
                                    </p:animScale>
                                    <p:animScale>
                                      <p:cBhvr>
                                        <p:cTn id="364" dur="166" decel="50000">
                                          <p:stCondLst>
                                            <p:cond delay="1668"/>
                                          </p:stCondLst>
                                        </p:cTn>
                                        <p:tgtEl>
                                          <p:spTgt spid="1326"/>
                                        </p:tgtEl>
                                      </p:cBhvr>
                                      <p:to x="100000" y="100000"/>
                                    </p:animScale>
                                    <p:animScale>
                                      <p:cBhvr>
                                        <p:cTn id="365" dur="26">
                                          <p:stCondLst>
                                            <p:cond delay="1808"/>
                                          </p:stCondLst>
                                        </p:cTn>
                                        <p:tgtEl>
                                          <p:spTgt spid="1326"/>
                                        </p:tgtEl>
                                      </p:cBhvr>
                                      <p:to x="100000" y="95000"/>
                                    </p:animScale>
                                    <p:animScale>
                                      <p:cBhvr>
                                        <p:cTn id="366" dur="166" decel="50000">
                                          <p:stCondLst>
                                            <p:cond delay="1834"/>
                                          </p:stCondLst>
                                        </p:cTn>
                                        <p:tgtEl>
                                          <p:spTgt spid="1326"/>
                                        </p:tgtEl>
                                      </p:cBhvr>
                                      <p:to x="100000" y="100000"/>
                                    </p:animScale>
                                  </p:childTnLst>
                                </p:cTn>
                              </p:par>
                              <p:par>
                                <p:cTn id="367" presetID="26" presetClass="entr" presetSubtype="0" fill="hold" grpId="0" nodeType="withEffect">
                                  <p:stCondLst>
                                    <p:cond delay="0"/>
                                  </p:stCondLst>
                                  <p:childTnLst>
                                    <p:set>
                                      <p:cBhvr>
                                        <p:cTn id="368" dur="1" fill="hold">
                                          <p:stCondLst>
                                            <p:cond delay="0"/>
                                          </p:stCondLst>
                                        </p:cTn>
                                        <p:tgtEl>
                                          <p:spTgt spid="1327"/>
                                        </p:tgtEl>
                                        <p:attrNameLst>
                                          <p:attrName>style.visibility</p:attrName>
                                        </p:attrNameLst>
                                      </p:cBhvr>
                                      <p:to>
                                        <p:strVal val="visible"/>
                                      </p:to>
                                    </p:set>
                                    <p:animEffect transition="in" filter="wipe(down)">
                                      <p:cBhvr>
                                        <p:cTn id="369" dur="580">
                                          <p:stCondLst>
                                            <p:cond delay="0"/>
                                          </p:stCondLst>
                                        </p:cTn>
                                        <p:tgtEl>
                                          <p:spTgt spid="1327"/>
                                        </p:tgtEl>
                                      </p:cBhvr>
                                    </p:animEffect>
                                    <p:anim calcmode="lin" valueType="num">
                                      <p:cBhvr>
                                        <p:cTn id="370" dur="1822" tmFilter="0,0; 0.14,0.36; 0.43,0.73; 0.71,0.91; 1.0,1.0">
                                          <p:stCondLst>
                                            <p:cond delay="0"/>
                                          </p:stCondLst>
                                        </p:cTn>
                                        <p:tgtEl>
                                          <p:spTgt spid="1327"/>
                                        </p:tgtEl>
                                        <p:attrNameLst>
                                          <p:attrName>ppt_x</p:attrName>
                                        </p:attrNameLst>
                                      </p:cBhvr>
                                      <p:tavLst>
                                        <p:tav tm="0">
                                          <p:val>
                                            <p:strVal val="#ppt_x-0.25"/>
                                          </p:val>
                                        </p:tav>
                                        <p:tav tm="100000">
                                          <p:val>
                                            <p:strVal val="#ppt_x"/>
                                          </p:val>
                                        </p:tav>
                                      </p:tavLst>
                                    </p:anim>
                                    <p:anim calcmode="lin" valueType="num">
                                      <p:cBhvr>
                                        <p:cTn id="371" dur="664" tmFilter="0.0,0.0; 0.25,0.07; 0.50,0.2; 0.75,0.467; 1.0,1.0">
                                          <p:stCondLst>
                                            <p:cond delay="0"/>
                                          </p:stCondLst>
                                        </p:cTn>
                                        <p:tgtEl>
                                          <p:spTgt spid="1327"/>
                                        </p:tgtEl>
                                        <p:attrNameLst>
                                          <p:attrName>ppt_y</p:attrName>
                                        </p:attrNameLst>
                                      </p:cBhvr>
                                      <p:tavLst>
                                        <p:tav tm="0" fmla="#ppt_y-sin(pi*$)/3">
                                          <p:val>
                                            <p:fltVal val="0.5"/>
                                          </p:val>
                                        </p:tav>
                                        <p:tav tm="100000">
                                          <p:val>
                                            <p:fltVal val="1"/>
                                          </p:val>
                                        </p:tav>
                                      </p:tavLst>
                                    </p:anim>
                                    <p:anim calcmode="lin" valueType="num">
                                      <p:cBhvr>
                                        <p:cTn id="372" dur="664" tmFilter="0, 0; 0.125,0.2665; 0.25,0.4; 0.375,0.465; 0.5,0.5;  0.625,0.535; 0.75,0.6; 0.875,0.7335; 1,1">
                                          <p:stCondLst>
                                            <p:cond delay="664"/>
                                          </p:stCondLst>
                                        </p:cTn>
                                        <p:tgtEl>
                                          <p:spTgt spid="1327"/>
                                        </p:tgtEl>
                                        <p:attrNameLst>
                                          <p:attrName>ppt_y</p:attrName>
                                        </p:attrNameLst>
                                      </p:cBhvr>
                                      <p:tavLst>
                                        <p:tav tm="0" fmla="#ppt_y-sin(pi*$)/9">
                                          <p:val>
                                            <p:fltVal val="0"/>
                                          </p:val>
                                        </p:tav>
                                        <p:tav tm="100000">
                                          <p:val>
                                            <p:fltVal val="1"/>
                                          </p:val>
                                        </p:tav>
                                      </p:tavLst>
                                    </p:anim>
                                    <p:anim calcmode="lin" valueType="num">
                                      <p:cBhvr>
                                        <p:cTn id="373" dur="332" tmFilter="0, 0; 0.125,0.2665; 0.25,0.4; 0.375,0.465; 0.5,0.5;  0.625,0.535; 0.75,0.6; 0.875,0.7335; 1,1">
                                          <p:stCondLst>
                                            <p:cond delay="1324"/>
                                          </p:stCondLst>
                                        </p:cTn>
                                        <p:tgtEl>
                                          <p:spTgt spid="1327"/>
                                        </p:tgtEl>
                                        <p:attrNameLst>
                                          <p:attrName>ppt_y</p:attrName>
                                        </p:attrNameLst>
                                      </p:cBhvr>
                                      <p:tavLst>
                                        <p:tav tm="0" fmla="#ppt_y-sin(pi*$)/27">
                                          <p:val>
                                            <p:fltVal val="0"/>
                                          </p:val>
                                        </p:tav>
                                        <p:tav tm="100000">
                                          <p:val>
                                            <p:fltVal val="1"/>
                                          </p:val>
                                        </p:tav>
                                      </p:tavLst>
                                    </p:anim>
                                    <p:anim calcmode="lin" valueType="num">
                                      <p:cBhvr>
                                        <p:cTn id="374" dur="164" tmFilter="0, 0; 0.125,0.2665; 0.25,0.4; 0.375,0.465; 0.5,0.5;  0.625,0.535; 0.75,0.6; 0.875,0.7335; 1,1">
                                          <p:stCondLst>
                                            <p:cond delay="1656"/>
                                          </p:stCondLst>
                                        </p:cTn>
                                        <p:tgtEl>
                                          <p:spTgt spid="1327"/>
                                        </p:tgtEl>
                                        <p:attrNameLst>
                                          <p:attrName>ppt_y</p:attrName>
                                        </p:attrNameLst>
                                      </p:cBhvr>
                                      <p:tavLst>
                                        <p:tav tm="0" fmla="#ppt_y-sin(pi*$)/81">
                                          <p:val>
                                            <p:fltVal val="0"/>
                                          </p:val>
                                        </p:tav>
                                        <p:tav tm="100000">
                                          <p:val>
                                            <p:fltVal val="1"/>
                                          </p:val>
                                        </p:tav>
                                      </p:tavLst>
                                    </p:anim>
                                    <p:animScale>
                                      <p:cBhvr>
                                        <p:cTn id="375" dur="26">
                                          <p:stCondLst>
                                            <p:cond delay="650"/>
                                          </p:stCondLst>
                                        </p:cTn>
                                        <p:tgtEl>
                                          <p:spTgt spid="1327"/>
                                        </p:tgtEl>
                                      </p:cBhvr>
                                      <p:to x="100000" y="60000"/>
                                    </p:animScale>
                                    <p:animScale>
                                      <p:cBhvr>
                                        <p:cTn id="376" dur="166" decel="50000">
                                          <p:stCondLst>
                                            <p:cond delay="676"/>
                                          </p:stCondLst>
                                        </p:cTn>
                                        <p:tgtEl>
                                          <p:spTgt spid="1327"/>
                                        </p:tgtEl>
                                      </p:cBhvr>
                                      <p:to x="100000" y="100000"/>
                                    </p:animScale>
                                    <p:animScale>
                                      <p:cBhvr>
                                        <p:cTn id="377" dur="26">
                                          <p:stCondLst>
                                            <p:cond delay="1312"/>
                                          </p:stCondLst>
                                        </p:cTn>
                                        <p:tgtEl>
                                          <p:spTgt spid="1327"/>
                                        </p:tgtEl>
                                      </p:cBhvr>
                                      <p:to x="100000" y="80000"/>
                                    </p:animScale>
                                    <p:animScale>
                                      <p:cBhvr>
                                        <p:cTn id="378" dur="166" decel="50000">
                                          <p:stCondLst>
                                            <p:cond delay="1338"/>
                                          </p:stCondLst>
                                        </p:cTn>
                                        <p:tgtEl>
                                          <p:spTgt spid="1327"/>
                                        </p:tgtEl>
                                      </p:cBhvr>
                                      <p:to x="100000" y="100000"/>
                                    </p:animScale>
                                    <p:animScale>
                                      <p:cBhvr>
                                        <p:cTn id="379" dur="26">
                                          <p:stCondLst>
                                            <p:cond delay="1642"/>
                                          </p:stCondLst>
                                        </p:cTn>
                                        <p:tgtEl>
                                          <p:spTgt spid="1327"/>
                                        </p:tgtEl>
                                      </p:cBhvr>
                                      <p:to x="100000" y="90000"/>
                                    </p:animScale>
                                    <p:animScale>
                                      <p:cBhvr>
                                        <p:cTn id="380" dur="166" decel="50000">
                                          <p:stCondLst>
                                            <p:cond delay="1668"/>
                                          </p:stCondLst>
                                        </p:cTn>
                                        <p:tgtEl>
                                          <p:spTgt spid="1327"/>
                                        </p:tgtEl>
                                      </p:cBhvr>
                                      <p:to x="100000" y="100000"/>
                                    </p:animScale>
                                    <p:animScale>
                                      <p:cBhvr>
                                        <p:cTn id="381" dur="26">
                                          <p:stCondLst>
                                            <p:cond delay="1808"/>
                                          </p:stCondLst>
                                        </p:cTn>
                                        <p:tgtEl>
                                          <p:spTgt spid="1327"/>
                                        </p:tgtEl>
                                      </p:cBhvr>
                                      <p:to x="100000" y="95000"/>
                                    </p:animScale>
                                    <p:animScale>
                                      <p:cBhvr>
                                        <p:cTn id="382" dur="166" decel="50000">
                                          <p:stCondLst>
                                            <p:cond delay="1834"/>
                                          </p:stCondLst>
                                        </p:cTn>
                                        <p:tgtEl>
                                          <p:spTgt spid="13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p:bldP spid="1253" grpId="0"/>
      <p:bldP spid="1254" grpId="0"/>
      <p:bldP spid="1256" grpId="0"/>
      <p:bldP spid="1257" grpId="0"/>
      <p:bldP spid="1258" grpId="0"/>
      <p:bldP spid="1259" grpId="0"/>
      <p:bldP spid="1260" grpId="0"/>
      <p:bldP spid="1261" grpId="0"/>
      <p:bldP spid="1262" grpId="0"/>
      <p:bldP spid="1263" grpId="0"/>
      <p:bldP spid="1264" grpId="0"/>
      <p:bldP spid="1265" grpId="0"/>
      <p:bldP spid="1266" grpId="0"/>
      <p:bldP spid="1267" grpId="0"/>
      <p:bldP spid="1268" grpId="0"/>
      <p:bldP spid="1269" grpId="0"/>
      <p:bldP spid="1270" grpId="0"/>
      <p:bldP spid="1271" grpId="0"/>
      <p:bldP spid="1272" grpId="0"/>
      <p:bldP spid="1273" grpId="0"/>
      <p:bldP spid="1274" grpId="0"/>
      <p:bldP spid="1275" grpId="0"/>
      <p:bldP spid="1276" grpId="0"/>
      <p:bldP spid="1277" grpId="0"/>
      <p:bldP spid="1278" grpId="0"/>
      <p:bldP spid="1279" grpId="0"/>
      <p:bldP spid="1280" grpId="0"/>
      <p:bldP spid="1281" grpId="0"/>
      <p:bldP spid="1282" grpId="0"/>
      <p:bldP spid="1283" grpId="0"/>
      <p:bldP spid="1284" grpId="0"/>
      <p:bldP spid="1285" grpId="0"/>
      <p:bldP spid="1286" grpId="0"/>
      <p:bldP spid="1287" grpId="0"/>
      <p:bldP spid="1288" grpId="0"/>
      <p:bldP spid="1289" grpId="0"/>
      <p:bldP spid="1290" grpId="0"/>
      <p:bldP spid="1291" grpId="0"/>
      <p:bldP spid="1292" grpId="0"/>
      <p:bldP spid="1293" grpId="0"/>
      <p:bldP spid="1294" grpId="0"/>
      <p:bldP spid="1295" grpId="0"/>
      <p:bldP spid="1296" grpId="0"/>
      <p:bldP spid="1297" grpId="0"/>
      <p:bldP spid="1298" grpId="0"/>
      <p:bldP spid="1299" grpId="0"/>
      <p:bldP spid="1300" grpId="0"/>
      <p:bldP spid="1301" grpId="0"/>
      <p:bldP spid="1302" grpId="0"/>
      <p:bldP spid="1303" grpId="0"/>
      <p:bldP spid="1304" grpId="0"/>
      <p:bldP spid="1305" grpId="0"/>
      <p:bldP spid="1306" grpId="0"/>
      <p:bldP spid="1307" grpId="0"/>
      <p:bldP spid="1308" grpId="0"/>
      <p:bldP spid="1309" grpId="0"/>
      <p:bldP spid="1310" grpId="0"/>
      <p:bldP spid="1311" grpId="0"/>
      <p:bldP spid="1312" grpId="0"/>
      <p:bldP spid="1313" grpId="0"/>
      <p:bldP spid="1314" grpId="0"/>
      <p:bldP spid="1315" grpId="0"/>
      <p:bldP spid="1316" grpId="0"/>
      <p:bldP spid="1317" grpId="0"/>
      <p:bldP spid="1318" grpId="0"/>
      <p:bldP spid="1319" grpId="0"/>
      <p:bldP spid="1320" grpId="0"/>
      <p:bldP spid="1321" grpId="0"/>
      <p:bldP spid="1322" grpId="0"/>
      <p:bldP spid="1323" grpId="0"/>
      <p:bldP spid="1324" grpId="0"/>
      <p:bldP spid="1325" grpId="0"/>
      <p:bldP spid="1326" grpId="0"/>
      <p:bldP spid="13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nstituto de Lideres Cristianos - Inicio | Facebook">
            <a:extLst>
              <a:ext uri="{FF2B5EF4-FFF2-40B4-BE49-F238E27FC236}">
                <a16:creationId xmlns:a16="http://schemas.microsoft.com/office/drawing/2014/main" id="{2D51557C-B166-424B-B96C-37EEEC1485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27" b="12021"/>
          <a:stretch/>
        </p:blipFill>
        <p:spPr bwMode="auto">
          <a:xfrm>
            <a:off x="0" y="1"/>
            <a:ext cx="2381577" cy="103163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B254E4-E1BE-4A3C-B49B-81CACD62FA87}"/>
              </a:ext>
            </a:extLst>
          </p:cNvPr>
          <p:cNvSpPr txBox="1"/>
          <p:nvPr/>
        </p:nvSpPr>
        <p:spPr>
          <a:xfrm>
            <a:off x="2377860" y="0"/>
            <a:ext cx="9810422" cy="684803"/>
          </a:xfrm>
          <a:prstGeom prst="rect">
            <a:avLst/>
          </a:prstGeom>
          <a:solidFill>
            <a:schemeClr val="accent6">
              <a:lumMod val="40000"/>
              <a:lumOff val="60000"/>
            </a:schemeClr>
          </a:solid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s-MX"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Print" panose="02000600000000000000" pitchFamily="2" charset="0"/>
                <a:cs typeface="Calibri" panose="020F0502020204030204" pitchFamily="34" charset="0"/>
              </a:rPr>
              <a:t>Paradigmas de los adjetivos de la 1ª y 2ª declinación </a:t>
            </a:r>
            <a:endParaRPr kumimoji="0" lang="el-GR"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Print" panose="02000600000000000000" pitchFamily="2" charset="0"/>
              <a:cs typeface="Calibri" panose="020F0502020204030204" pitchFamily="34" charset="0"/>
            </a:endParaRPr>
          </a:p>
        </p:txBody>
      </p:sp>
      <p:sp>
        <p:nvSpPr>
          <p:cNvPr id="1168" name="Rectangle 173">
            <a:extLst>
              <a:ext uri="{FF2B5EF4-FFF2-40B4-BE49-F238E27FC236}">
                <a16:creationId xmlns:a16="http://schemas.microsoft.com/office/drawing/2014/main" id="{F01982FC-AD6E-4F68-AD71-F20160F1CA77}"/>
              </a:ext>
            </a:extLst>
          </p:cNvPr>
          <p:cNvSpPr>
            <a:spLocks noChangeArrowheads="1"/>
          </p:cNvSpPr>
          <p:nvPr/>
        </p:nvSpPr>
        <p:spPr bwMode="auto">
          <a:xfrm>
            <a:off x="2960688" y="2791579"/>
            <a:ext cx="1316038" cy="714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198" name="Picture 174">
            <a:extLst>
              <a:ext uri="{FF2B5EF4-FFF2-40B4-BE49-F238E27FC236}">
                <a16:creationId xmlns:a16="http://schemas.microsoft.com/office/drawing/2014/main" id="{16E6EF7F-EC3F-4FAB-BC8D-906CF27BB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688" y="2793166"/>
            <a:ext cx="131603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9" name="Rectangle 175">
            <a:extLst>
              <a:ext uri="{FF2B5EF4-FFF2-40B4-BE49-F238E27FC236}">
                <a16:creationId xmlns:a16="http://schemas.microsoft.com/office/drawing/2014/main" id="{CA4F5FE9-7359-4DC7-9D66-9EB113AFAA26}"/>
              </a:ext>
            </a:extLst>
          </p:cNvPr>
          <p:cNvSpPr>
            <a:spLocks noChangeArrowheads="1"/>
          </p:cNvSpPr>
          <p:nvPr/>
        </p:nvSpPr>
        <p:spPr bwMode="auto">
          <a:xfrm>
            <a:off x="2960688" y="2791579"/>
            <a:ext cx="1316038" cy="714375"/>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170" name="Rectangle 176">
            <a:extLst>
              <a:ext uri="{FF2B5EF4-FFF2-40B4-BE49-F238E27FC236}">
                <a16:creationId xmlns:a16="http://schemas.microsoft.com/office/drawing/2014/main" id="{391CD54D-4427-487C-8028-C3F23A9EAEFC}"/>
              </a:ext>
            </a:extLst>
          </p:cNvPr>
          <p:cNvSpPr>
            <a:spLocks noChangeArrowheads="1"/>
          </p:cNvSpPr>
          <p:nvPr/>
        </p:nvSpPr>
        <p:spPr bwMode="auto">
          <a:xfrm>
            <a:off x="4275138" y="2791579"/>
            <a:ext cx="1250950" cy="714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01" name="Picture 177">
            <a:extLst>
              <a:ext uri="{FF2B5EF4-FFF2-40B4-BE49-F238E27FC236}">
                <a16:creationId xmlns:a16="http://schemas.microsoft.com/office/drawing/2014/main" id="{395039B1-DFED-4506-8897-0B4080B7A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6725" y="2793166"/>
            <a:ext cx="124936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1" name="Rectangle 178">
            <a:extLst>
              <a:ext uri="{FF2B5EF4-FFF2-40B4-BE49-F238E27FC236}">
                <a16:creationId xmlns:a16="http://schemas.microsoft.com/office/drawing/2014/main" id="{27C30F9C-EE2C-492B-91D1-D0BECC11827F}"/>
              </a:ext>
            </a:extLst>
          </p:cNvPr>
          <p:cNvSpPr>
            <a:spLocks noChangeArrowheads="1"/>
          </p:cNvSpPr>
          <p:nvPr/>
        </p:nvSpPr>
        <p:spPr bwMode="auto">
          <a:xfrm>
            <a:off x="4275138" y="2791579"/>
            <a:ext cx="1250950" cy="714375"/>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172" name="Rectangle 179">
            <a:extLst>
              <a:ext uri="{FF2B5EF4-FFF2-40B4-BE49-F238E27FC236}">
                <a16:creationId xmlns:a16="http://schemas.microsoft.com/office/drawing/2014/main" id="{E8FCFF86-FDEA-4CD4-865F-BCAF2F12769B}"/>
              </a:ext>
            </a:extLst>
          </p:cNvPr>
          <p:cNvSpPr>
            <a:spLocks noChangeArrowheads="1"/>
          </p:cNvSpPr>
          <p:nvPr/>
        </p:nvSpPr>
        <p:spPr bwMode="auto">
          <a:xfrm>
            <a:off x="5526088" y="2791579"/>
            <a:ext cx="1125538" cy="714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04" name="Picture 180">
            <a:extLst>
              <a:ext uri="{FF2B5EF4-FFF2-40B4-BE49-F238E27FC236}">
                <a16:creationId xmlns:a16="http://schemas.microsoft.com/office/drawing/2014/main" id="{8C9A72C4-3BED-4080-90B3-598C9D1264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6088" y="2793166"/>
            <a:ext cx="112553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3" name="Rectangle 181">
            <a:extLst>
              <a:ext uri="{FF2B5EF4-FFF2-40B4-BE49-F238E27FC236}">
                <a16:creationId xmlns:a16="http://schemas.microsoft.com/office/drawing/2014/main" id="{5FC7FA8F-2023-4489-ABBD-136FF24660D3}"/>
              </a:ext>
            </a:extLst>
          </p:cNvPr>
          <p:cNvSpPr>
            <a:spLocks noChangeArrowheads="1"/>
          </p:cNvSpPr>
          <p:nvPr/>
        </p:nvSpPr>
        <p:spPr bwMode="auto">
          <a:xfrm>
            <a:off x="5526088" y="2791579"/>
            <a:ext cx="1125538" cy="714375"/>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174" name="Rectangle 182">
            <a:extLst>
              <a:ext uri="{FF2B5EF4-FFF2-40B4-BE49-F238E27FC236}">
                <a16:creationId xmlns:a16="http://schemas.microsoft.com/office/drawing/2014/main" id="{9E501E67-886D-4F18-B2F3-88AE7A0579C4}"/>
              </a:ext>
            </a:extLst>
          </p:cNvPr>
          <p:cNvSpPr>
            <a:spLocks noChangeArrowheads="1"/>
          </p:cNvSpPr>
          <p:nvPr/>
        </p:nvSpPr>
        <p:spPr bwMode="auto">
          <a:xfrm>
            <a:off x="6651625" y="2791579"/>
            <a:ext cx="1327150" cy="714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07" name="Picture 183">
            <a:extLst>
              <a:ext uri="{FF2B5EF4-FFF2-40B4-BE49-F238E27FC236}">
                <a16:creationId xmlns:a16="http://schemas.microsoft.com/office/drawing/2014/main" id="{1C505820-25EE-4519-B04D-795FF54D02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1625" y="2793166"/>
            <a:ext cx="132715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5" name="Rectangle 184">
            <a:extLst>
              <a:ext uri="{FF2B5EF4-FFF2-40B4-BE49-F238E27FC236}">
                <a16:creationId xmlns:a16="http://schemas.microsoft.com/office/drawing/2014/main" id="{28DB0ACF-6AFE-4846-B9E6-D66B86934FCC}"/>
              </a:ext>
            </a:extLst>
          </p:cNvPr>
          <p:cNvSpPr>
            <a:spLocks noChangeArrowheads="1"/>
          </p:cNvSpPr>
          <p:nvPr/>
        </p:nvSpPr>
        <p:spPr bwMode="auto">
          <a:xfrm>
            <a:off x="6651625" y="2791579"/>
            <a:ext cx="1327150" cy="714375"/>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176" name="Rectangle 185">
            <a:extLst>
              <a:ext uri="{FF2B5EF4-FFF2-40B4-BE49-F238E27FC236}">
                <a16:creationId xmlns:a16="http://schemas.microsoft.com/office/drawing/2014/main" id="{DB49D739-AB1C-4576-B6FC-D42398361478}"/>
              </a:ext>
            </a:extLst>
          </p:cNvPr>
          <p:cNvSpPr>
            <a:spLocks noChangeArrowheads="1"/>
          </p:cNvSpPr>
          <p:nvPr/>
        </p:nvSpPr>
        <p:spPr bwMode="auto">
          <a:xfrm>
            <a:off x="7977188" y="2791579"/>
            <a:ext cx="1273175" cy="714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10" name="Picture 186">
            <a:extLst>
              <a:ext uri="{FF2B5EF4-FFF2-40B4-BE49-F238E27FC236}">
                <a16:creationId xmlns:a16="http://schemas.microsoft.com/office/drawing/2014/main" id="{802645D6-E042-43BA-B5C0-F22738455D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8775" y="2793166"/>
            <a:ext cx="12715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 name="Rectangle 187">
            <a:extLst>
              <a:ext uri="{FF2B5EF4-FFF2-40B4-BE49-F238E27FC236}">
                <a16:creationId xmlns:a16="http://schemas.microsoft.com/office/drawing/2014/main" id="{2036DA87-0CDA-4343-B773-9F40A7104CFB}"/>
              </a:ext>
            </a:extLst>
          </p:cNvPr>
          <p:cNvSpPr>
            <a:spLocks noChangeArrowheads="1"/>
          </p:cNvSpPr>
          <p:nvPr/>
        </p:nvSpPr>
        <p:spPr bwMode="auto">
          <a:xfrm>
            <a:off x="7977188" y="2791579"/>
            <a:ext cx="1273175" cy="714375"/>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178" name="Rectangle 188">
            <a:extLst>
              <a:ext uri="{FF2B5EF4-FFF2-40B4-BE49-F238E27FC236}">
                <a16:creationId xmlns:a16="http://schemas.microsoft.com/office/drawing/2014/main" id="{76F4AEA2-F29E-4761-8D17-AA6A391602B2}"/>
              </a:ext>
            </a:extLst>
          </p:cNvPr>
          <p:cNvSpPr>
            <a:spLocks noChangeArrowheads="1"/>
          </p:cNvSpPr>
          <p:nvPr/>
        </p:nvSpPr>
        <p:spPr bwMode="auto">
          <a:xfrm>
            <a:off x="9250363" y="2791579"/>
            <a:ext cx="1249363" cy="714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13" name="Picture 189">
            <a:extLst>
              <a:ext uri="{FF2B5EF4-FFF2-40B4-BE49-F238E27FC236}">
                <a16:creationId xmlns:a16="http://schemas.microsoft.com/office/drawing/2014/main" id="{256A5303-43FF-4BFC-8201-2F0B077426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0363" y="2793166"/>
            <a:ext cx="124936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9" name="Rectangle 190">
            <a:extLst>
              <a:ext uri="{FF2B5EF4-FFF2-40B4-BE49-F238E27FC236}">
                <a16:creationId xmlns:a16="http://schemas.microsoft.com/office/drawing/2014/main" id="{D3BD16CB-9582-4AE9-AAE4-046D367F2F7E}"/>
              </a:ext>
            </a:extLst>
          </p:cNvPr>
          <p:cNvSpPr>
            <a:spLocks noChangeArrowheads="1"/>
          </p:cNvSpPr>
          <p:nvPr/>
        </p:nvSpPr>
        <p:spPr bwMode="auto">
          <a:xfrm>
            <a:off x="9250363" y="2791579"/>
            <a:ext cx="1249363" cy="714375"/>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180" name="Rectangle 191">
            <a:extLst>
              <a:ext uri="{FF2B5EF4-FFF2-40B4-BE49-F238E27FC236}">
                <a16:creationId xmlns:a16="http://schemas.microsoft.com/office/drawing/2014/main" id="{4E25D0B1-3272-4162-906C-E25B8BEA99F7}"/>
              </a:ext>
            </a:extLst>
          </p:cNvPr>
          <p:cNvSpPr>
            <a:spLocks noChangeArrowheads="1"/>
          </p:cNvSpPr>
          <p:nvPr/>
        </p:nvSpPr>
        <p:spPr bwMode="auto">
          <a:xfrm>
            <a:off x="1681163" y="3885366"/>
            <a:ext cx="1279525" cy="3825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16" name="Picture 192">
            <a:extLst>
              <a:ext uri="{FF2B5EF4-FFF2-40B4-BE49-F238E27FC236}">
                <a16:creationId xmlns:a16="http://schemas.microsoft.com/office/drawing/2014/main" id="{05E54A74-7B28-43F9-B092-462C09A393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1163" y="3886954"/>
            <a:ext cx="1279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1" name="Rectangle 193">
            <a:extLst>
              <a:ext uri="{FF2B5EF4-FFF2-40B4-BE49-F238E27FC236}">
                <a16:creationId xmlns:a16="http://schemas.microsoft.com/office/drawing/2014/main" id="{9E037455-D48C-4A2E-9EBB-7ABFC078546F}"/>
              </a:ext>
            </a:extLst>
          </p:cNvPr>
          <p:cNvSpPr>
            <a:spLocks noChangeArrowheads="1"/>
          </p:cNvSpPr>
          <p:nvPr/>
        </p:nvSpPr>
        <p:spPr bwMode="auto">
          <a:xfrm>
            <a:off x="1681163" y="3885366"/>
            <a:ext cx="1279525" cy="382588"/>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182" name="Rectangle 194">
            <a:extLst>
              <a:ext uri="{FF2B5EF4-FFF2-40B4-BE49-F238E27FC236}">
                <a16:creationId xmlns:a16="http://schemas.microsoft.com/office/drawing/2014/main" id="{50B7435A-306A-4F89-92A7-258CEAAB2324}"/>
              </a:ext>
            </a:extLst>
          </p:cNvPr>
          <p:cNvSpPr>
            <a:spLocks noChangeArrowheads="1"/>
          </p:cNvSpPr>
          <p:nvPr/>
        </p:nvSpPr>
        <p:spPr bwMode="auto">
          <a:xfrm>
            <a:off x="2960688" y="3885366"/>
            <a:ext cx="1316038" cy="3825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19" name="Picture 195">
            <a:extLst>
              <a:ext uri="{FF2B5EF4-FFF2-40B4-BE49-F238E27FC236}">
                <a16:creationId xmlns:a16="http://schemas.microsoft.com/office/drawing/2014/main" id="{D26FA2CD-2EB2-4E4B-9E47-D1842B0E029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60688" y="3886954"/>
            <a:ext cx="13160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3" name="Rectangle 196">
            <a:extLst>
              <a:ext uri="{FF2B5EF4-FFF2-40B4-BE49-F238E27FC236}">
                <a16:creationId xmlns:a16="http://schemas.microsoft.com/office/drawing/2014/main" id="{C092DF9F-17BA-42D3-A029-0520FA1F0F67}"/>
              </a:ext>
            </a:extLst>
          </p:cNvPr>
          <p:cNvSpPr>
            <a:spLocks noChangeArrowheads="1"/>
          </p:cNvSpPr>
          <p:nvPr/>
        </p:nvSpPr>
        <p:spPr bwMode="auto">
          <a:xfrm>
            <a:off x="2960688" y="3885366"/>
            <a:ext cx="1316038" cy="382588"/>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184" name="Rectangle 197">
            <a:extLst>
              <a:ext uri="{FF2B5EF4-FFF2-40B4-BE49-F238E27FC236}">
                <a16:creationId xmlns:a16="http://schemas.microsoft.com/office/drawing/2014/main" id="{B5B7D4B3-6195-449C-9E2E-3029283B0CD9}"/>
              </a:ext>
            </a:extLst>
          </p:cNvPr>
          <p:cNvSpPr>
            <a:spLocks noChangeArrowheads="1"/>
          </p:cNvSpPr>
          <p:nvPr/>
        </p:nvSpPr>
        <p:spPr bwMode="auto">
          <a:xfrm>
            <a:off x="4275138" y="3886954"/>
            <a:ext cx="1250950" cy="3825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22" name="Picture 198">
            <a:extLst>
              <a:ext uri="{FF2B5EF4-FFF2-40B4-BE49-F238E27FC236}">
                <a16:creationId xmlns:a16="http://schemas.microsoft.com/office/drawing/2014/main" id="{910E8660-C49E-418E-960A-4AB8A4FB175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6725" y="3886954"/>
            <a:ext cx="1249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5" name="Rectangle 199">
            <a:extLst>
              <a:ext uri="{FF2B5EF4-FFF2-40B4-BE49-F238E27FC236}">
                <a16:creationId xmlns:a16="http://schemas.microsoft.com/office/drawing/2014/main" id="{28DE9765-080A-4ECF-A921-4CD7D7CE0EB6}"/>
              </a:ext>
            </a:extLst>
          </p:cNvPr>
          <p:cNvSpPr>
            <a:spLocks noChangeArrowheads="1"/>
          </p:cNvSpPr>
          <p:nvPr/>
        </p:nvSpPr>
        <p:spPr bwMode="auto">
          <a:xfrm>
            <a:off x="4275138" y="3886954"/>
            <a:ext cx="1250950" cy="382588"/>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186" name="Rectangle 200">
            <a:extLst>
              <a:ext uri="{FF2B5EF4-FFF2-40B4-BE49-F238E27FC236}">
                <a16:creationId xmlns:a16="http://schemas.microsoft.com/office/drawing/2014/main" id="{8AB890EC-3A4B-4E4D-AEFC-868C55994921}"/>
              </a:ext>
            </a:extLst>
          </p:cNvPr>
          <p:cNvSpPr>
            <a:spLocks noChangeArrowheads="1"/>
          </p:cNvSpPr>
          <p:nvPr/>
        </p:nvSpPr>
        <p:spPr bwMode="auto">
          <a:xfrm>
            <a:off x="5526088" y="3886954"/>
            <a:ext cx="1125538" cy="3825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25" name="Picture 201">
            <a:extLst>
              <a:ext uri="{FF2B5EF4-FFF2-40B4-BE49-F238E27FC236}">
                <a16:creationId xmlns:a16="http://schemas.microsoft.com/office/drawing/2014/main" id="{537602D6-24FA-4E3E-BC9E-69C4EBD6291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26088" y="3886954"/>
            <a:ext cx="11255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 name="Rectangle 202">
            <a:extLst>
              <a:ext uri="{FF2B5EF4-FFF2-40B4-BE49-F238E27FC236}">
                <a16:creationId xmlns:a16="http://schemas.microsoft.com/office/drawing/2014/main" id="{4140EB26-0BB3-41DE-8B47-555389483D00}"/>
              </a:ext>
            </a:extLst>
          </p:cNvPr>
          <p:cNvSpPr>
            <a:spLocks noChangeArrowheads="1"/>
          </p:cNvSpPr>
          <p:nvPr/>
        </p:nvSpPr>
        <p:spPr bwMode="auto">
          <a:xfrm>
            <a:off x="5526088" y="3886954"/>
            <a:ext cx="1125538" cy="382588"/>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188" name="Rectangle 203">
            <a:extLst>
              <a:ext uri="{FF2B5EF4-FFF2-40B4-BE49-F238E27FC236}">
                <a16:creationId xmlns:a16="http://schemas.microsoft.com/office/drawing/2014/main" id="{34AAAA18-10E0-447B-B434-3EEB97C5B702}"/>
              </a:ext>
            </a:extLst>
          </p:cNvPr>
          <p:cNvSpPr>
            <a:spLocks noChangeArrowheads="1"/>
          </p:cNvSpPr>
          <p:nvPr/>
        </p:nvSpPr>
        <p:spPr bwMode="auto">
          <a:xfrm>
            <a:off x="6651625" y="3886954"/>
            <a:ext cx="1327150" cy="3825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28" name="Picture 204">
            <a:extLst>
              <a:ext uri="{FF2B5EF4-FFF2-40B4-BE49-F238E27FC236}">
                <a16:creationId xmlns:a16="http://schemas.microsoft.com/office/drawing/2014/main" id="{053D8142-D744-4A09-97CD-876FCA69C88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51625" y="3886954"/>
            <a:ext cx="13271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9" name="Rectangle 205">
            <a:extLst>
              <a:ext uri="{FF2B5EF4-FFF2-40B4-BE49-F238E27FC236}">
                <a16:creationId xmlns:a16="http://schemas.microsoft.com/office/drawing/2014/main" id="{E17FC9C9-13EF-44D1-85AF-2F53265E134D}"/>
              </a:ext>
            </a:extLst>
          </p:cNvPr>
          <p:cNvSpPr>
            <a:spLocks noChangeArrowheads="1"/>
          </p:cNvSpPr>
          <p:nvPr/>
        </p:nvSpPr>
        <p:spPr bwMode="auto">
          <a:xfrm>
            <a:off x="6651625" y="3875524"/>
            <a:ext cx="1327150" cy="382588"/>
          </a:xfrm>
          <a:prstGeom prst="rect">
            <a:avLst/>
          </a:prstGeom>
          <a:solidFill>
            <a:srgbClr val="FFF2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1190" name="Rectangle 206">
            <a:extLst>
              <a:ext uri="{FF2B5EF4-FFF2-40B4-BE49-F238E27FC236}">
                <a16:creationId xmlns:a16="http://schemas.microsoft.com/office/drawing/2014/main" id="{F2DD4DBE-1886-4883-ABF8-7846B9A84CFA}"/>
              </a:ext>
            </a:extLst>
          </p:cNvPr>
          <p:cNvSpPr>
            <a:spLocks noChangeArrowheads="1"/>
          </p:cNvSpPr>
          <p:nvPr/>
        </p:nvSpPr>
        <p:spPr bwMode="auto">
          <a:xfrm>
            <a:off x="7977188" y="3886954"/>
            <a:ext cx="1273175" cy="3825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31" name="Picture 207">
            <a:extLst>
              <a:ext uri="{FF2B5EF4-FFF2-40B4-BE49-F238E27FC236}">
                <a16:creationId xmlns:a16="http://schemas.microsoft.com/office/drawing/2014/main" id="{B43D1D30-259B-4A6B-919A-4B5CEC6244A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78775" y="3886954"/>
            <a:ext cx="12715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1" name="Rectangle 208">
            <a:extLst>
              <a:ext uri="{FF2B5EF4-FFF2-40B4-BE49-F238E27FC236}">
                <a16:creationId xmlns:a16="http://schemas.microsoft.com/office/drawing/2014/main" id="{B1D23F74-26F3-4F69-8E27-8439FD85739D}"/>
              </a:ext>
            </a:extLst>
          </p:cNvPr>
          <p:cNvSpPr>
            <a:spLocks noChangeArrowheads="1"/>
          </p:cNvSpPr>
          <p:nvPr/>
        </p:nvSpPr>
        <p:spPr bwMode="auto">
          <a:xfrm>
            <a:off x="7977188" y="3886954"/>
            <a:ext cx="1273175" cy="382588"/>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192" name="Rectangle 209">
            <a:extLst>
              <a:ext uri="{FF2B5EF4-FFF2-40B4-BE49-F238E27FC236}">
                <a16:creationId xmlns:a16="http://schemas.microsoft.com/office/drawing/2014/main" id="{68228D70-0B12-4451-BE9A-028C83B557A6}"/>
              </a:ext>
            </a:extLst>
          </p:cNvPr>
          <p:cNvSpPr>
            <a:spLocks noChangeArrowheads="1"/>
          </p:cNvSpPr>
          <p:nvPr/>
        </p:nvSpPr>
        <p:spPr bwMode="auto">
          <a:xfrm>
            <a:off x="9250363" y="3886954"/>
            <a:ext cx="1249363" cy="3825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34" name="Picture 210">
            <a:extLst>
              <a:ext uri="{FF2B5EF4-FFF2-40B4-BE49-F238E27FC236}">
                <a16:creationId xmlns:a16="http://schemas.microsoft.com/office/drawing/2014/main" id="{7B732456-CDE2-45B9-A226-C000D9A3996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50363" y="3886954"/>
            <a:ext cx="1249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3" name="Rectangle 211">
            <a:extLst>
              <a:ext uri="{FF2B5EF4-FFF2-40B4-BE49-F238E27FC236}">
                <a16:creationId xmlns:a16="http://schemas.microsoft.com/office/drawing/2014/main" id="{A9154C5E-8CE6-4847-BEA8-4142BCDEBC5C}"/>
              </a:ext>
            </a:extLst>
          </p:cNvPr>
          <p:cNvSpPr>
            <a:spLocks noChangeArrowheads="1"/>
          </p:cNvSpPr>
          <p:nvPr/>
        </p:nvSpPr>
        <p:spPr bwMode="auto">
          <a:xfrm>
            <a:off x="9250363" y="3886954"/>
            <a:ext cx="1249363" cy="382588"/>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194" name="Rectangle 212">
            <a:extLst>
              <a:ext uri="{FF2B5EF4-FFF2-40B4-BE49-F238E27FC236}">
                <a16:creationId xmlns:a16="http://schemas.microsoft.com/office/drawing/2014/main" id="{CA271CF0-6546-4301-B18F-A8C3582FF011}"/>
              </a:ext>
            </a:extLst>
          </p:cNvPr>
          <p:cNvSpPr>
            <a:spLocks noChangeArrowheads="1"/>
          </p:cNvSpPr>
          <p:nvPr/>
        </p:nvSpPr>
        <p:spPr bwMode="auto">
          <a:xfrm>
            <a:off x="1681163" y="4648954"/>
            <a:ext cx="1279525" cy="3825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37" name="Picture 213">
            <a:extLst>
              <a:ext uri="{FF2B5EF4-FFF2-40B4-BE49-F238E27FC236}">
                <a16:creationId xmlns:a16="http://schemas.microsoft.com/office/drawing/2014/main" id="{2F4C4E53-9CD5-4F6F-B6D2-E6D06956133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81163" y="4648954"/>
            <a:ext cx="1279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6" name="Rectangle 214">
            <a:extLst>
              <a:ext uri="{FF2B5EF4-FFF2-40B4-BE49-F238E27FC236}">
                <a16:creationId xmlns:a16="http://schemas.microsoft.com/office/drawing/2014/main" id="{0DB18DE0-6BA6-4F21-BE89-DDBF73424254}"/>
              </a:ext>
            </a:extLst>
          </p:cNvPr>
          <p:cNvSpPr>
            <a:spLocks noChangeArrowheads="1"/>
          </p:cNvSpPr>
          <p:nvPr/>
        </p:nvSpPr>
        <p:spPr bwMode="auto">
          <a:xfrm>
            <a:off x="1681163" y="4648954"/>
            <a:ext cx="1279525" cy="382588"/>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197" name="Rectangle 215">
            <a:extLst>
              <a:ext uri="{FF2B5EF4-FFF2-40B4-BE49-F238E27FC236}">
                <a16:creationId xmlns:a16="http://schemas.microsoft.com/office/drawing/2014/main" id="{AC5B73A3-F211-45AC-BB8B-3B63121BF4F9}"/>
              </a:ext>
            </a:extLst>
          </p:cNvPr>
          <p:cNvSpPr>
            <a:spLocks noChangeArrowheads="1"/>
          </p:cNvSpPr>
          <p:nvPr/>
        </p:nvSpPr>
        <p:spPr bwMode="auto">
          <a:xfrm>
            <a:off x="2960688" y="4648954"/>
            <a:ext cx="1316038" cy="3825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40" name="Picture 216">
            <a:extLst>
              <a:ext uri="{FF2B5EF4-FFF2-40B4-BE49-F238E27FC236}">
                <a16:creationId xmlns:a16="http://schemas.microsoft.com/office/drawing/2014/main" id="{68FAD610-85CD-4F6B-9465-CD866031833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60688" y="4648954"/>
            <a:ext cx="13160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9" name="Rectangle 217">
            <a:extLst>
              <a:ext uri="{FF2B5EF4-FFF2-40B4-BE49-F238E27FC236}">
                <a16:creationId xmlns:a16="http://schemas.microsoft.com/office/drawing/2014/main" id="{E050D0FB-68C7-4E20-9DFD-ADC508638753}"/>
              </a:ext>
            </a:extLst>
          </p:cNvPr>
          <p:cNvSpPr>
            <a:spLocks noChangeArrowheads="1"/>
          </p:cNvSpPr>
          <p:nvPr/>
        </p:nvSpPr>
        <p:spPr bwMode="auto">
          <a:xfrm>
            <a:off x="2960688" y="4648954"/>
            <a:ext cx="1316038" cy="382588"/>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200" name="Rectangle 218">
            <a:extLst>
              <a:ext uri="{FF2B5EF4-FFF2-40B4-BE49-F238E27FC236}">
                <a16:creationId xmlns:a16="http://schemas.microsoft.com/office/drawing/2014/main" id="{BED5D954-6BE7-440F-BAE0-29623FA64B0B}"/>
              </a:ext>
            </a:extLst>
          </p:cNvPr>
          <p:cNvSpPr>
            <a:spLocks noChangeArrowheads="1"/>
          </p:cNvSpPr>
          <p:nvPr/>
        </p:nvSpPr>
        <p:spPr bwMode="auto">
          <a:xfrm>
            <a:off x="4275138" y="4648954"/>
            <a:ext cx="1250950" cy="3825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43" name="Picture 219">
            <a:extLst>
              <a:ext uri="{FF2B5EF4-FFF2-40B4-BE49-F238E27FC236}">
                <a16:creationId xmlns:a16="http://schemas.microsoft.com/office/drawing/2014/main" id="{A134D214-1292-4544-879D-3F905C6DA02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76725" y="4648954"/>
            <a:ext cx="1249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2" name="Rectangle 220">
            <a:extLst>
              <a:ext uri="{FF2B5EF4-FFF2-40B4-BE49-F238E27FC236}">
                <a16:creationId xmlns:a16="http://schemas.microsoft.com/office/drawing/2014/main" id="{BBAA6086-C6B9-4AC3-8495-B4DF11897043}"/>
              </a:ext>
            </a:extLst>
          </p:cNvPr>
          <p:cNvSpPr>
            <a:spLocks noChangeArrowheads="1"/>
          </p:cNvSpPr>
          <p:nvPr/>
        </p:nvSpPr>
        <p:spPr bwMode="auto">
          <a:xfrm>
            <a:off x="4275138" y="4648954"/>
            <a:ext cx="1250950" cy="382588"/>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203" name="Rectangle 221">
            <a:extLst>
              <a:ext uri="{FF2B5EF4-FFF2-40B4-BE49-F238E27FC236}">
                <a16:creationId xmlns:a16="http://schemas.microsoft.com/office/drawing/2014/main" id="{6F3567A0-C7F0-4B5F-BAB5-8C2AE32C831D}"/>
              </a:ext>
            </a:extLst>
          </p:cNvPr>
          <p:cNvSpPr>
            <a:spLocks noChangeArrowheads="1"/>
          </p:cNvSpPr>
          <p:nvPr/>
        </p:nvSpPr>
        <p:spPr bwMode="auto">
          <a:xfrm>
            <a:off x="5526088" y="4648954"/>
            <a:ext cx="1125538" cy="3825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46" name="Picture 222">
            <a:extLst>
              <a:ext uri="{FF2B5EF4-FFF2-40B4-BE49-F238E27FC236}">
                <a16:creationId xmlns:a16="http://schemas.microsoft.com/office/drawing/2014/main" id="{72DCB82B-3475-49C4-B34B-6E275A302BE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26088" y="4648954"/>
            <a:ext cx="11255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5" name="Rectangle 223">
            <a:extLst>
              <a:ext uri="{FF2B5EF4-FFF2-40B4-BE49-F238E27FC236}">
                <a16:creationId xmlns:a16="http://schemas.microsoft.com/office/drawing/2014/main" id="{C49332BC-C2F0-411A-9A5A-BBD13AE2EDE6}"/>
              </a:ext>
            </a:extLst>
          </p:cNvPr>
          <p:cNvSpPr>
            <a:spLocks noChangeArrowheads="1"/>
          </p:cNvSpPr>
          <p:nvPr/>
        </p:nvSpPr>
        <p:spPr bwMode="auto">
          <a:xfrm>
            <a:off x="5526088" y="4648954"/>
            <a:ext cx="1125538" cy="382588"/>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206" name="Rectangle 224">
            <a:extLst>
              <a:ext uri="{FF2B5EF4-FFF2-40B4-BE49-F238E27FC236}">
                <a16:creationId xmlns:a16="http://schemas.microsoft.com/office/drawing/2014/main" id="{B12D9269-347D-4481-92EE-F6B47E81E2BA}"/>
              </a:ext>
            </a:extLst>
          </p:cNvPr>
          <p:cNvSpPr>
            <a:spLocks noChangeArrowheads="1"/>
          </p:cNvSpPr>
          <p:nvPr/>
        </p:nvSpPr>
        <p:spPr bwMode="auto">
          <a:xfrm>
            <a:off x="6651625" y="4648954"/>
            <a:ext cx="1327150" cy="381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49" name="Picture 225">
            <a:extLst>
              <a:ext uri="{FF2B5EF4-FFF2-40B4-BE49-F238E27FC236}">
                <a16:creationId xmlns:a16="http://schemas.microsoft.com/office/drawing/2014/main" id="{30A0912C-53FB-491F-900C-F1B20A7FA8D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51625" y="4648954"/>
            <a:ext cx="13271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 name="Rectangle 226">
            <a:extLst>
              <a:ext uri="{FF2B5EF4-FFF2-40B4-BE49-F238E27FC236}">
                <a16:creationId xmlns:a16="http://schemas.microsoft.com/office/drawing/2014/main" id="{8A8E8338-F588-46BA-986E-424EE113AF7E}"/>
              </a:ext>
            </a:extLst>
          </p:cNvPr>
          <p:cNvSpPr>
            <a:spLocks noChangeArrowheads="1"/>
          </p:cNvSpPr>
          <p:nvPr/>
        </p:nvSpPr>
        <p:spPr bwMode="auto">
          <a:xfrm>
            <a:off x="6651625" y="4648954"/>
            <a:ext cx="1327150" cy="381000"/>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209" name="Rectangle 227">
            <a:extLst>
              <a:ext uri="{FF2B5EF4-FFF2-40B4-BE49-F238E27FC236}">
                <a16:creationId xmlns:a16="http://schemas.microsoft.com/office/drawing/2014/main" id="{8A2F6140-0E32-4AF3-BB49-273AAE962C0E}"/>
              </a:ext>
            </a:extLst>
          </p:cNvPr>
          <p:cNvSpPr>
            <a:spLocks noChangeArrowheads="1"/>
          </p:cNvSpPr>
          <p:nvPr/>
        </p:nvSpPr>
        <p:spPr bwMode="auto">
          <a:xfrm>
            <a:off x="7977188" y="4648954"/>
            <a:ext cx="1273175" cy="381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52" name="Picture 228">
            <a:extLst>
              <a:ext uri="{FF2B5EF4-FFF2-40B4-BE49-F238E27FC236}">
                <a16:creationId xmlns:a16="http://schemas.microsoft.com/office/drawing/2014/main" id="{327D9EFF-5774-4F32-BF13-30F8D360FCF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978775" y="4648954"/>
            <a:ext cx="12715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1" name="Rectangle 229">
            <a:extLst>
              <a:ext uri="{FF2B5EF4-FFF2-40B4-BE49-F238E27FC236}">
                <a16:creationId xmlns:a16="http://schemas.microsoft.com/office/drawing/2014/main" id="{4D49E06A-501C-4EE7-9628-53B9FB9CD18B}"/>
              </a:ext>
            </a:extLst>
          </p:cNvPr>
          <p:cNvSpPr>
            <a:spLocks noChangeArrowheads="1"/>
          </p:cNvSpPr>
          <p:nvPr/>
        </p:nvSpPr>
        <p:spPr bwMode="auto">
          <a:xfrm>
            <a:off x="7977188" y="4648954"/>
            <a:ext cx="1273175" cy="381000"/>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212" name="Rectangle 230">
            <a:extLst>
              <a:ext uri="{FF2B5EF4-FFF2-40B4-BE49-F238E27FC236}">
                <a16:creationId xmlns:a16="http://schemas.microsoft.com/office/drawing/2014/main" id="{7435C362-A581-4238-8B92-031527C7347E}"/>
              </a:ext>
            </a:extLst>
          </p:cNvPr>
          <p:cNvSpPr>
            <a:spLocks noChangeArrowheads="1"/>
          </p:cNvSpPr>
          <p:nvPr/>
        </p:nvSpPr>
        <p:spPr bwMode="auto">
          <a:xfrm>
            <a:off x="9250363" y="4648954"/>
            <a:ext cx="1249363" cy="381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255" name="Picture 231">
            <a:extLst>
              <a:ext uri="{FF2B5EF4-FFF2-40B4-BE49-F238E27FC236}">
                <a16:creationId xmlns:a16="http://schemas.microsoft.com/office/drawing/2014/main" id="{F4FBF378-B9A9-4D22-9299-F9EB5AB16AC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250363" y="4648954"/>
            <a:ext cx="1249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4" name="Rectangle 232">
            <a:extLst>
              <a:ext uri="{FF2B5EF4-FFF2-40B4-BE49-F238E27FC236}">
                <a16:creationId xmlns:a16="http://schemas.microsoft.com/office/drawing/2014/main" id="{57DBF960-4ADD-4378-9A43-61B5A462359C}"/>
              </a:ext>
            </a:extLst>
          </p:cNvPr>
          <p:cNvSpPr>
            <a:spLocks noChangeArrowheads="1"/>
          </p:cNvSpPr>
          <p:nvPr/>
        </p:nvSpPr>
        <p:spPr bwMode="auto">
          <a:xfrm>
            <a:off x="9250363" y="4648954"/>
            <a:ext cx="1249363" cy="381000"/>
          </a:xfrm>
          <a:prstGeom prst="rect">
            <a:avLst/>
          </a:prstGeom>
          <a:solidFill>
            <a:srgbClr val="FFF2CC"/>
          </a:solidFill>
          <a:ln>
            <a:noFill/>
          </a:ln>
        </p:spPr>
        <p:txBody>
          <a:bodyPr vert="horz" wrap="square" lIns="91440" tIns="45720" rIns="91440" bIns="45720" numCol="1" anchor="t" anchorCtr="0" compatLnSpc="1">
            <a:prstTxWarp prst="textNoShape">
              <a:avLst/>
            </a:prstTxWarp>
          </a:bodyPr>
          <a:lstStyle/>
          <a:p>
            <a:endParaRPr lang="es-MX"/>
          </a:p>
        </p:txBody>
      </p:sp>
      <p:sp>
        <p:nvSpPr>
          <p:cNvPr id="1215" name="Line 233">
            <a:extLst>
              <a:ext uri="{FF2B5EF4-FFF2-40B4-BE49-F238E27FC236}">
                <a16:creationId xmlns:a16="http://schemas.microsoft.com/office/drawing/2014/main" id="{57347229-0C9C-4EF1-99CC-8FBAF3E04CA5}"/>
              </a:ext>
            </a:extLst>
          </p:cNvPr>
          <p:cNvSpPr>
            <a:spLocks noChangeShapeType="1"/>
          </p:cNvSpPr>
          <p:nvPr/>
        </p:nvSpPr>
        <p:spPr bwMode="auto">
          <a:xfrm>
            <a:off x="2960688" y="2437566"/>
            <a:ext cx="0" cy="2981325"/>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17" name="Line 234">
            <a:extLst>
              <a:ext uri="{FF2B5EF4-FFF2-40B4-BE49-F238E27FC236}">
                <a16:creationId xmlns:a16="http://schemas.microsoft.com/office/drawing/2014/main" id="{309F7E10-3D49-4E71-A7F4-B70DC8E4CC23}"/>
              </a:ext>
            </a:extLst>
          </p:cNvPr>
          <p:cNvSpPr>
            <a:spLocks noChangeShapeType="1"/>
          </p:cNvSpPr>
          <p:nvPr/>
        </p:nvSpPr>
        <p:spPr bwMode="auto">
          <a:xfrm>
            <a:off x="4276725" y="2780466"/>
            <a:ext cx="0" cy="2638425"/>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18" name="Line 235">
            <a:extLst>
              <a:ext uri="{FF2B5EF4-FFF2-40B4-BE49-F238E27FC236}">
                <a16:creationId xmlns:a16="http://schemas.microsoft.com/office/drawing/2014/main" id="{0AC73B06-85C0-4287-8476-3A477D9F9DEC}"/>
              </a:ext>
            </a:extLst>
          </p:cNvPr>
          <p:cNvSpPr>
            <a:spLocks noChangeShapeType="1"/>
          </p:cNvSpPr>
          <p:nvPr/>
        </p:nvSpPr>
        <p:spPr bwMode="auto">
          <a:xfrm>
            <a:off x="5526088" y="2780466"/>
            <a:ext cx="0" cy="2638425"/>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20" name="Line 236">
            <a:extLst>
              <a:ext uri="{FF2B5EF4-FFF2-40B4-BE49-F238E27FC236}">
                <a16:creationId xmlns:a16="http://schemas.microsoft.com/office/drawing/2014/main" id="{A03949BB-8924-4B9D-8CCF-59F06579E6DE}"/>
              </a:ext>
            </a:extLst>
          </p:cNvPr>
          <p:cNvSpPr>
            <a:spLocks noChangeShapeType="1"/>
          </p:cNvSpPr>
          <p:nvPr/>
        </p:nvSpPr>
        <p:spPr bwMode="auto">
          <a:xfrm>
            <a:off x="6651625" y="2437566"/>
            <a:ext cx="0" cy="2981325"/>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21" name="Line 237">
            <a:extLst>
              <a:ext uri="{FF2B5EF4-FFF2-40B4-BE49-F238E27FC236}">
                <a16:creationId xmlns:a16="http://schemas.microsoft.com/office/drawing/2014/main" id="{740B7A9F-F186-468C-8886-C12AC47FA657}"/>
              </a:ext>
            </a:extLst>
          </p:cNvPr>
          <p:cNvSpPr>
            <a:spLocks noChangeShapeType="1"/>
          </p:cNvSpPr>
          <p:nvPr/>
        </p:nvSpPr>
        <p:spPr bwMode="auto">
          <a:xfrm>
            <a:off x="7978775" y="2780466"/>
            <a:ext cx="0" cy="2638425"/>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223" name="Line 238">
            <a:extLst>
              <a:ext uri="{FF2B5EF4-FFF2-40B4-BE49-F238E27FC236}">
                <a16:creationId xmlns:a16="http://schemas.microsoft.com/office/drawing/2014/main" id="{7492732E-5B4B-4BA3-B0DC-10537047E7FA}"/>
              </a:ext>
            </a:extLst>
          </p:cNvPr>
          <p:cNvSpPr>
            <a:spLocks noChangeShapeType="1"/>
          </p:cNvSpPr>
          <p:nvPr/>
        </p:nvSpPr>
        <p:spPr bwMode="auto">
          <a:xfrm>
            <a:off x="9250363" y="2780466"/>
            <a:ext cx="0" cy="2638425"/>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24" name="Line 239">
            <a:extLst>
              <a:ext uri="{FF2B5EF4-FFF2-40B4-BE49-F238E27FC236}">
                <a16:creationId xmlns:a16="http://schemas.microsoft.com/office/drawing/2014/main" id="{688162C4-8B0B-4154-87A7-67E82C5B1F04}"/>
              </a:ext>
            </a:extLst>
          </p:cNvPr>
          <p:cNvSpPr>
            <a:spLocks noChangeShapeType="1"/>
          </p:cNvSpPr>
          <p:nvPr/>
        </p:nvSpPr>
        <p:spPr bwMode="auto">
          <a:xfrm flipV="1">
            <a:off x="2960687" y="2793165"/>
            <a:ext cx="7545389" cy="20319"/>
          </a:xfrm>
          <a:prstGeom prst="line">
            <a:avLst/>
          </a:prstGeom>
          <a:noFill/>
          <a:ln w="254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26" name="Line 240">
            <a:extLst>
              <a:ext uri="{FF2B5EF4-FFF2-40B4-BE49-F238E27FC236}">
                <a16:creationId xmlns:a16="http://schemas.microsoft.com/office/drawing/2014/main" id="{835A6418-1AC9-4A9A-AD97-8DA8FB3D9E4E}"/>
              </a:ext>
            </a:extLst>
          </p:cNvPr>
          <p:cNvSpPr>
            <a:spLocks noChangeShapeType="1"/>
          </p:cNvSpPr>
          <p:nvPr/>
        </p:nvSpPr>
        <p:spPr bwMode="auto">
          <a:xfrm>
            <a:off x="1674813" y="3505954"/>
            <a:ext cx="8831263" cy="0"/>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27" name="Line 241">
            <a:extLst>
              <a:ext uri="{FF2B5EF4-FFF2-40B4-BE49-F238E27FC236}">
                <a16:creationId xmlns:a16="http://schemas.microsoft.com/office/drawing/2014/main" id="{BD5975FC-8EEE-4AE0-AFB2-4F0105ABBF51}"/>
              </a:ext>
            </a:extLst>
          </p:cNvPr>
          <p:cNvSpPr>
            <a:spLocks noChangeShapeType="1"/>
          </p:cNvSpPr>
          <p:nvPr/>
        </p:nvSpPr>
        <p:spPr bwMode="auto">
          <a:xfrm>
            <a:off x="1674813" y="3886954"/>
            <a:ext cx="8831263" cy="0"/>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29" name="Line 242">
            <a:extLst>
              <a:ext uri="{FF2B5EF4-FFF2-40B4-BE49-F238E27FC236}">
                <a16:creationId xmlns:a16="http://schemas.microsoft.com/office/drawing/2014/main" id="{97921E52-3BE1-4DF3-984B-0E19CA6C0934}"/>
              </a:ext>
            </a:extLst>
          </p:cNvPr>
          <p:cNvSpPr>
            <a:spLocks noChangeShapeType="1"/>
          </p:cNvSpPr>
          <p:nvPr/>
        </p:nvSpPr>
        <p:spPr bwMode="auto">
          <a:xfrm>
            <a:off x="1674813" y="4267954"/>
            <a:ext cx="8831263" cy="0"/>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30" name="Line 243">
            <a:extLst>
              <a:ext uri="{FF2B5EF4-FFF2-40B4-BE49-F238E27FC236}">
                <a16:creationId xmlns:a16="http://schemas.microsoft.com/office/drawing/2014/main" id="{73AF3947-9E95-423E-BF8A-5438A5B2982D}"/>
              </a:ext>
            </a:extLst>
          </p:cNvPr>
          <p:cNvSpPr>
            <a:spLocks noChangeShapeType="1"/>
          </p:cNvSpPr>
          <p:nvPr/>
        </p:nvSpPr>
        <p:spPr bwMode="auto">
          <a:xfrm>
            <a:off x="1674813" y="4648954"/>
            <a:ext cx="8831263" cy="0"/>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32" name="Line 244">
            <a:extLst>
              <a:ext uri="{FF2B5EF4-FFF2-40B4-BE49-F238E27FC236}">
                <a16:creationId xmlns:a16="http://schemas.microsoft.com/office/drawing/2014/main" id="{9DD1433B-1201-4A3A-B675-DEBC0E392583}"/>
              </a:ext>
            </a:extLst>
          </p:cNvPr>
          <p:cNvSpPr>
            <a:spLocks noChangeShapeType="1"/>
          </p:cNvSpPr>
          <p:nvPr/>
        </p:nvSpPr>
        <p:spPr bwMode="auto">
          <a:xfrm>
            <a:off x="1674813" y="5029954"/>
            <a:ext cx="8831263" cy="0"/>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33" name="Line 245">
            <a:extLst>
              <a:ext uri="{FF2B5EF4-FFF2-40B4-BE49-F238E27FC236}">
                <a16:creationId xmlns:a16="http://schemas.microsoft.com/office/drawing/2014/main" id="{ED4DC20A-8EA3-4D92-A346-7F4D04BC154A}"/>
              </a:ext>
            </a:extLst>
          </p:cNvPr>
          <p:cNvSpPr>
            <a:spLocks noChangeShapeType="1"/>
          </p:cNvSpPr>
          <p:nvPr/>
        </p:nvSpPr>
        <p:spPr bwMode="auto">
          <a:xfrm flipH="1">
            <a:off x="1681162" y="3513941"/>
            <a:ext cx="9843" cy="1904950"/>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35" name="Line 246">
            <a:extLst>
              <a:ext uri="{FF2B5EF4-FFF2-40B4-BE49-F238E27FC236}">
                <a16:creationId xmlns:a16="http://schemas.microsoft.com/office/drawing/2014/main" id="{FF9D5122-A93D-4140-97E1-9C2038C566F7}"/>
              </a:ext>
            </a:extLst>
          </p:cNvPr>
          <p:cNvSpPr>
            <a:spLocks noChangeShapeType="1"/>
          </p:cNvSpPr>
          <p:nvPr/>
        </p:nvSpPr>
        <p:spPr bwMode="auto">
          <a:xfrm>
            <a:off x="10499725" y="2437566"/>
            <a:ext cx="0" cy="2981325"/>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36" name="Line 247">
            <a:extLst>
              <a:ext uri="{FF2B5EF4-FFF2-40B4-BE49-F238E27FC236}">
                <a16:creationId xmlns:a16="http://schemas.microsoft.com/office/drawing/2014/main" id="{0E46C9A7-892D-4B3A-A1E8-41B5A18AE217}"/>
              </a:ext>
            </a:extLst>
          </p:cNvPr>
          <p:cNvSpPr>
            <a:spLocks noChangeShapeType="1"/>
          </p:cNvSpPr>
          <p:nvPr/>
        </p:nvSpPr>
        <p:spPr bwMode="auto">
          <a:xfrm flipV="1">
            <a:off x="2948945" y="2409625"/>
            <a:ext cx="7557131" cy="41893"/>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38" name="Line 248">
            <a:extLst>
              <a:ext uri="{FF2B5EF4-FFF2-40B4-BE49-F238E27FC236}">
                <a16:creationId xmlns:a16="http://schemas.microsoft.com/office/drawing/2014/main" id="{5BB64376-285C-4AFF-998E-53FCEE9C6618}"/>
              </a:ext>
            </a:extLst>
          </p:cNvPr>
          <p:cNvSpPr>
            <a:spLocks noChangeShapeType="1"/>
          </p:cNvSpPr>
          <p:nvPr/>
        </p:nvSpPr>
        <p:spPr bwMode="auto">
          <a:xfrm>
            <a:off x="1674813" y="5412541"/>
            <a:ext cx="8831263" cy="0"/>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39" name="Rectangle 249">
            <a:extLst>
              <a:ext uri="{FF2B5EF4-FFF2-40B4-BE49-F238E27FC236}">
                <a16:creationId xmlns:a16="http://schemas.microsoft.com/office/drawing/2014/main" id="{8D91BACD-3AB7-4545-BFD8-9D4DA49279DC}"/>
              </a:ext>
            </a:extLst>
          </p:cNvPr>
          <p:cNvSpPr>
            <a:spLocks noChangeArrowheads="1"/>
          </p:cNvSpPr>
          <p:nvPr/>
        </p:nvSpPr>
        <p:spPr bwMode="auto">
          <a:xfrm>
            <a:off x="4422775" y="2478841"/>
            <a:ext cx="8858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a:ln>
                  <a:noFill/>
                </a:ln>
                <a:solidFill>
                  <a:srgbClr val="000000"/>
                </a:solidFill>
                <a:effectLst/>
                <a:latin typeface="Calibri" panose="020F0502020204030204" pitchFamily="34" charset="0"/>
              </a:rPr>
              <a:t>Singular</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41" name="Rectangle 250">
            <a:extLst>
              <a:ext uri="{FF2B5EF4-FFF2-40B4-BE49-F238E27FC236}">
                <a16:creationId xmlns:a16="http://schemas.microsoft.com/office/drawing/2014/main" id="{7358D83D-DB27-476C-872B-780633327D11}"/>
              </a:ext>
            </a:extLst>
          </p:cNvPr>
          <p:cNvSpPr>
            <a:spLocks noChangeArrowheads="1"/>
          </p:cNvSpPr>
          <p:nvPr/>
        </p:nvSpPr>
        <p:spPr bwMode="auto">
          <a:xfrm>
            <a:off x="8302625" y="2478841"/>
            <a:ext cx="6715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a:ln>
                  <a:noFill/>
                </a:ln>
                <a:solidFill>
                  <a:srgbClr val="000000"/>
                </a:solidFill>
                <a:effectLst/>
                <a:latin typeface="Calibri" panose="020F0502020204030204" pitchFamily="34" charset="0"/>
              </a:rPr>
              <a:t>Plural</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42" name="Rectangle 251">
            <a:extLst>
              <a:ext uri="{FF2B5EF4-FFF2-40B4-BE49-F238E27FC236}">
                <a16:creationId xmlns:a16="http://schemas.microsoft.com/office/drawing/2014/main" id="{A2EA6F8D-9BE8-49C6-9B05-4F1A055DA019}"/>
              </a:ext>
            </a:extLst>
          </p:cNvPr>
          <p:cNvSpPr>
            <a:spLocks noChangeArrowheads="1"/>
          </p:cNvSpPr>
          <p:nvPr/>
        </p:nvSpPr>
        <p:spPr bwMode="auto">
          <a:xfrm>
            <a:off x="3086100" y="2996366"/>
            <a:ext cx="120015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a:ln>
                  <a:noFill/>
                </a:ln>
                <a:solidFill>
                  <a:srgbClr val="000000"/>
                </a:solidFill>
                <a:effectLst/>
                <a:latin typeface="Calibri" panose="020F0502020204030204" pitchFamily="34" charset="0"/>
              </a:rPr>
              <a:t>Masculino</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44" name="Rectangle 252">
            <a:extLst>
              <a:ext uri="{FF2B5EF4-FFF2-40B4-BE49-F238E27FC236}">
                <a16:creationId xmlns:a16="http://schemas.microsoft.com/office/drawing/2014/main" id="{ED94BB7E-A5F2-4D95-A5D0-C25D73CACD34}"/>
              </a:ext>
            </a:extLst>
          </p:cNvPr>
          <p:cNvSpPr>
            <a:spLocks noChangeArrowheads="1"/>
          </p:cNvSpPr>
          <p:nvPr/>
        </p:nvSpPr>
        <p:spPr bwMode="auto">
          <a:xfrm>
            <a:off x="4386263" y="2996366"/>
            <a:ext cx="1166813" cy="379413"/>
          </a:xfrm>
          <a:prstGeom prst="rect">
            <a:avLst/>
          </a:prstGeom>
          <a:solidFill>
            <a:srgbClr val="FFF2CC"/>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a:ln>
                  <a:noFill/>
                </a:ln>
                <a:solidFill>
                  <a:srgbClr val="000000"/>
                </a:solidFill>
                <a:effectLst/>
                <a:latin typeface="Calibri" panose="020F0502020204030204" pitchFamily="34" charset="0"/>
              </a:rPr>
              <a:t>Femenino</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45" name="Rectangle 253">
            <a:extLst>
              <a:ext uri="{FF2B5EF4-FFF2-40B4-BE49-F238E27FC236}">
                <a16:creationId xmlns:a16="http://schemas.microsoft.com/office/drawing/2014/main" id="{F57DB9AD-FCBC-4D19-B62E-DD736FACDD11}"/>
              </a:ext>
            </a:extLst>
          </p:cNvPr>
          <p:cNvSpPr>
            <a:spLocks noChangeArrowheads="1"/>
          </p:cNvSpPr>
          <p:nvPr/>
        </p:nvSpPr>
        <p:spPr bwMode="auto">
          <a:xfrm>
            <a:off x="5724525" y="2996366"/>
            <a:ext cx="86518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a:ln>
                  <a:noFill/>
                </a:ln>
                <a:solidFill>
                  <a:srgbClr val="000000"/>
                </a:solidFill>
                <a:effectLst/>
                <a:latin typeface="Calibri" panose="020F0502020204030204" pitchFamily="34" charset="0"/>
              </a:rPr>
              <a:t>Neutro</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47" name="Rectangle 254">
            <a:extLst>
              <a:ext uri="{FF2B5EF4-FFF2-40B4-BE49-F238E27FC236}">
                <a16:creationId xmlns:a16="http://schemas.microsoft.com/office/drawing/2014/main" id="{243B4D6F-3573-41F3-801C-7337D6B6160A}"/>
              </a:ext>
            </a:extLst>
          </p:cNvPr>
          <p:cNvSpPr>
            <a:spLocks noChangeArrowheads="1"/>
          </p:cNvSpPr>
          <p:nvPr/>
        </p:nvSpPr>
        <p:spPr bwMode="auto">
          <a:xfrm>
            <a:off x="6781800" y="2996366"/>
            <a:ext cx="120015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a:ln>
                  <a:noFill/>
                </a:ln>
                <a:solidFill>
                  <a:srgbClr val="000000"/>
                </a:solidFill>
                <a:effectLst/>
                <a:latin typeface="Calibri" panose="020F0502020204030204" pitchFamily="34" charset="0"/>
              </a:rPr>
              <a:t>Masculino</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48" name="Rectangle 255">
            <a:extLst>
              <a:ext uri="{FF2B5EF4-FFF2-40B4-BE49-F238E27FC236}">
                <a16:creationId xmlns:a16="http://schemas.microsoft.com/office/drawing/2014/main" id="{35916483-6981-4447-9EE9-2B9BCC14529E}"/>
              </a:ext>
            </a:extLst>
          </p:cNvPr>
          <p:cNvSpPr>
            <a:spLocks noChangeArrowheads="1"/>
          </p:cNvSpPr>
          <p:nvPr/>
        </p:nvSpPr>
        <p:spPr bwMode="auto">
          <a:xfrm>
            <a:off x="8101013" y="2996366"/>
            <a:ext cx="116681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a:ln>
                  <a:noFill/>
                </a:ln>
                <a:solidFill>
                  <a:srgbClr val="000000"/>
                </a:solidFill>
                <a:effectLst/>
                <a:latin typeface="Calibri" panose="020F0502020204030204" pitchFamily="34" charset="0"/>
              </a:rPr>
              <a:t>Femenino</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50" name="Rectangle 256">
            <a:extLst>
              <a:ext uri="{FF2B5EF4-FFF2-40B4-BE49-F238E27FC236}">
                <a16:creationId xmlns:a16="http://schemas.microsoft.com/office/drawing/2014/main" id="{9301FDEA-2674-4C5B-9F6C-3CF1F11A92A8}"/>
              </a:ext>
            </a:extLst>
          </p:cNvPr>
          <p:cNvSpPr>
            <a:spLocks noChangeArrowheads="1"/>
          </p:cNvSpPr>
          <p:nvPr/>
        </p:nvSpPr>
        <p:spPr bwMode="auto">
          <a:xfrm>
            <a:off x="9510713" y="2996366"/>
            <a:ext cx="86518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a:ln>
                  <a:noFill/>
                </a:ln>
                <a:solidFill>
                  <a:srgbClr val="000000"/>
                </a:solidFill>
                <a:effectLst/>
                <a:latin typeface="Calibri" panose="020F0502020204030204" pitchFamily="34" charset="0"/>
              </a:rPr>
              <a:t>Neutro</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51" name="Rectangle 257">
            <a:extLst>
              <a:ext uri="{FF2B5EF4-FFF2-40B4-BE49-F238E27FC236}">
                <a16:creationId xmlns:a16="http://schemas.microsoft.com/office/drawing/2014/main" id="{7D930A09-478F-41DD-ABFC-EE0584CA1EDD}"/>
              </a:ext>
            </a:extLst>
          </p:cNvPr>
          <p:cNvSpPr>
            <a:spLocks noChangeArrowheads="1"/>
          </p:cNvSpPr>
          <p:nvPr/>
        </p:nvSpPr>
        <p:spPr bwMode="auto">
          <a:xfrm>
            <a:off x="1779588" y="3558341"/>
            <a:ext cx="1204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Nominativo</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56" name="Rectangle 260">
            <a:extLst>
              <a:ext uri="{FF2B5EF4-FFF2-40B4-BE49-F238E27FC236}">
                <a16:creationId xmlns:a16="http://schemas.microsoft.com/office/drawing/2014/main" id="{5D8F887E-1137-4B33-A4F7-5393188CB01C}"/>
              </a:ext>
            </a:extLst>
          </p:cNvPr>
          <p:cNvSpPr>
            <a:spLocks noChangeArrowheads="1"/>
          </p:cNvSpPr>
          <p:nvPr/>
        </p:nvSpPr>
        <p:spPr bwMode="auto">
          <a:xfrm>
            <a:off x="4447580" y="3516551"/>
            <a:ext cx="919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l-GR" sz="2400" dirty="0">
                <a:solidFill>
                  <a:srgbClr val="000000"/>
                </a:solidFill>
                <a:latin typeface="Greek" panose="02020500000000000000" pitchFamily="18" charset="0"/>
              </a:rPr>
              <a:t>μικρ</a:t>
            </a:r>
            <a:r>
              <a:rPr lang="el-GR" sz="2400" dirty="0">
                <a:solidFill>
                  <a:srgbClr val="FF0000"/>
                </a:solidFill>
                <a:latin typeface="Greek" panose="02020500000000000000" pitchFamily="18" charset="0"/>
              </a:rPr>
              <a:t>ά</a:t>
            </a:r>
            <a:endParaRPr lang="es-MX" altLang="es-MX" sz="2400" dirty="0">
              <a:solidFill>
                <a:srgbClr val="FF0000"/>
              </a:solidFill>
              <a:latin typeface="Greek" panose="02020500000000000000" pitchFamily="18" charset="0"/>
            </a:endParaRPr>
          </a:p>
        </p:txBody>
      </p:sp>
      <p:sp>
        <p:nvSpPr>
          <p:cNvPr id="1258" name="Rectangle 262">
            <a:extLst>
              <a:ext uri="{FF2B5EF4-FFF2-40B4-BE49-F238E27FC236}">
                <a16:creationId xmlns:a16="http://schemas.microsoft.com/office/drawing/2014/main" id="{C0A3816C-6DC4-44AF-BC94-D0E9B13EB213}"/>
              </a:ext>
            </a:extLst>
          </p:cNvPr>
          <p:cNvSpPr>
            <a:spLocks noChangeArrowheads="1"/>
          </p:cNvSpPr>
          <p:nvPr/>
        </p:nvSpPr>
        <p:spPr bwMode="auto">
          <a:xfrm>
            <a:off x="5608638" y="3538340"/>
            <a:ext cx="1000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l-GR" sz="2400" dirty="0">
                <a:solidFill>
                  <a:srgbClr val="000000"/>
                </a:solidFill>
                <a:latin typeface="Greek" panose="02020500000000000000" pitchFamily="18" charset="0"/>
              </a:rPr>
              <a:t>μικρ</a:t>
            </a:r>
            <a:r>
              <a:rPr lang="el-GR" sz="2400" dirty="0">
                <a:solidFill>
                  <a:srgbClr val="FF0000"/>
                </a:solidFill>
                <a:latin typeface="Greek" panose="02020500000000000000" pitchFamily="18" charset="0"/>
              </a:rPr>
              <a:t>όν</a:t>
            </a:r>
            <a:endParaRPr lang="es-MX" altLang="es-MX" sz="2400" dirty="0">
              <a:solidFill>
                <a:srgbClr val="FF0000"/>
              </a:solidFill>
              <a:latin typeface="Greek" panose="02020500000000000000" pitchFamily="18" charset="0"/>
            </a:endParaRPr>
          </a:p>
        </p:txBody>
      </p:sp>
      <p:sp>
        <p:nvSpPr>
          <p:cNvPr id="1260" name="Rectangle 264">
            <a:extLst>
              <a:ext uri="{FF2B5EF4-FFF2-40B4-BE49-F238E27FC236}">
                <a16:creationId xmlns:a16="http://schemas.microsoft.com/office/drawing/2014/main" id="{A219C2BE-7C37-485B-9AA1-4B0ABEEDD5C0}"/>
              </a:ext>
            </a:extLst>
          </p:cNvPr>
          <p:cNvSpPr>
            <a:spLocks noChangeArrowheads="1"/>
          </p:cNvSpPr>
          <p:nvPr/>
        </p:nvSpPr>
        <p:spPr bwMode="auto">
          <a:xfrm>
            <a:off x="6867843" y="3469760"/>
            <a:ext cx="9604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l-GR" sz="2400" dirty="0">
                <a:solidFill>
                  <a:srgbClr val="000000"/>
                </a:solidFill>
                <a:latin typeface="Greek" panose="02020500000000000000" pitchFamily="18" charset="0"/>
              </a:rPr>
              <a:t>μικρ</a:t>
            </a:r>
            <a:r>
              <a:rPr lang="el-GR" sz="2400" dirty="0">
                <a:solidFill>
                  <a:srgbClr val="FF0000"/>
                </a:solidFill>
                <a:latin typeface="Greek" panose="02020500000000000000" pitchFamily="18" charset="0"/>
              </a:rPr>
              <a:t>οί</a:t>
            </a:r>
            <a:endParaRPr lang="es-MX" altLang="es-MX" sz="2400" dirty="0">
              <a:solidFill>
                <a:srgbClr val="FF0000"/>
              </a:solidFill>
              <a:latin typeface="Greek" panose="02020500000000000000" pitchFamily="18" charset="0"/>
            </a:endParaRPr>
          </a:p>
        </p:txBody>
      </p:sp>
      <p:sp>
        <p:nvSpPr>
          <p:cNvPr id="1262" name="Rectangle 266">
            <a:extLst>
              <a:ext uri="{FF2B5EF4-FFF2-40B4-BE49-F238E27FC236}">
                <a16:creationId xmlns:a16="http://schemas.microsoft.com/office/drawing/2014/main" id="{48DF9E00-468F-410F-AFF1-61C6887D3B53}"/>
              </a:ext>
            </a:extLst>
          </p:cNvPr>
          <p:cNvSpPr>
            <a:spLocks noChangeArrowheads="1"/>
          </p:cNvSpPr>
          <p:nvPr/>
        </p:nvSpPr>
        <p:spPr bwMode="auto">
          <a:xfrm>
            <a:off x="8195941" y="3504050"/>
            <a:ext cx="8683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l-GR" sz="2400" dirty="0">
                <a:latin typeface="#Logos 8 Resource"/>
              </a:rPr>
              <a:t>μικρ</a:t>
            </a:r>
            <a:r>
              <a:rPr lang="el-GR" sz="2400" dirty="0">
                <a:solidFill>
                  <a:srgbClr val="FF0000"/>
                </a:solidFill>
                <a:latin typeface="#Logos 8 Resource"/>
              </a:rPr>
              <a:t>αί</a:t>
            </a:r>
            <a:endParaRPr kumimoji="0" lang="es-MX" altLang="es-MX" sz="1800" b="0" i="0" u="none" strike="noStrike" cap="none" normalizeH="0" baseline="0" dirty="0">
              <a:ln>
                <a:noFill/>
              </a:ln>
              <a:solidFill>
                <a:srgbClr val="FF0000"/>
              </a:solidFill>
              <a:effectLst/>
            </a:endParaRPr>
          </a:p>
        </p:txBody>
      </p:sp>
      <p:sp>
        <p:nvSpPr>
          <p:cNvPr id="1264" name="Rectangle 268">
            <a:extLst>
              <a:ext uri="{FF2B5EF4-FFF2-40B4-BE49-F238E27FC236}">
                <a16:creationId xmlns:a16="http://schemas.microsoft.com/office/drawing/2014/main" id="{9F39A27D-47E8-40AD-BBED-B8166BF8EFD0}"/>
              </a:ext>
            </a:extLst>
          </p:cNvPr>
          <p:cNvSpPr>
            <a:spLocks noChangeArrowheads="1"/>
          </p:cNvSpPr>
          <p:nvPr/>
        </p:nvSpPr>
        <p:spPr bwMode="auto">
          <a:xfrm>
            <a:off x="9405000" y="3493046"/>
            <a:ext cx="844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l-GR" sz="2400" dirty="0">
                <a:latin typeface="#Logos 8 Resource"/>
              </a:rPr>
              <a:t>μικρ</a:t>
            </a:r>
            <a:r>
              <a:rPr lang="el-GR" sz="2400" dirty="0">
                <a:solidFill>
                  <a:srgbClr val="FF0000"/>
                </a:solidFill>
                <a:latin typeface="#Logos 8 Resource"/>
              </a:rPr>
              <a:t>ά</a:t>
            </a:r>
            <a:endParaRPr kumimoji="0" lang="es-MX" altLang="es-MX" sz="1800" b="0" i="0" u="none" strike="noStrike" cap="none" normalizeH="0" baseline="0" dirty="0">
              <a:ln>
                <a:noFill/>
              </a:ln>
              <a:solidFill>
                <a:srgbClr val="FF0000"/>
              </a:solidFill>
              <a:effectLst/>
            </a:endParaRPr>
          </a:p>
        </p:txBody>
      </p:sp>
      <p:sp>
        <p:nvSpPr>
          <p:cNvPr id="1266" name="Rectangle 270">
            <a:extLst>
              <a:ext uri="{FF2B5EF4-FFF2-40B4-BE49-F238E27FC236}">
                <a16:creationId xmlns:a16="http://schemas.microsoft.com/office/drawing/2014/main" id="{0893D781-CE5B-48AB-AB84-B9715CD1B9E7}"/>
              </a:ext>
            </a:extLst>
          </p:cNvPr>
          <p:cNvSpPr>
            <a:spLocks noChangeArrowheads="1"/>
          </p:cNvSpPr>
          <p:nvPr/>
        </p:nvSpPr>
        <p:spPr bwMode="auto">
          <a:xfrm>
            <a:off x="1930400" y="3937754"/>
            <a:ext cx="903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Genitivo</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67" name="Rectangle 271">
            <a:extLst>
              <a:ext uri="{FF2B5EF4-FFF2-40B4-BE49-F238E27FC236}">
                <a16:creationId xmlns:a16="http://schemas.microsoft.com/office/drawing/2014/main" id="{AD08C08D-01A1-485C-9F3C-F6DBA6ABA0C4}"/>
              </a:ext>
            </a:extLst>
          </p:cNvPr>
          <p:cNvSpPr>
            <a:spLocks noChangeArrowheads="1"/>
          </p:cNvSpPr>
          <p:nvPr/>
        </p:nvSpPr>
        <p:spPr bwMode="auto">
          <a:xfrm>
            <a:off x="3138489" y="3905249"/>
            <a:ext cx="1111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l-GR" sz="2400" dirty="0">
                <a:solidFill>
                  <a:srgbClr val="000000"/>
                </a:solidFill>
                <a:latin typeface="Greek" panose="02020500000000000000" pitchFamily="18" charset="0"/>
              </a:rPr>
              <a:t>μικρ</a:t>
            </a:r>
            <a:r>
              <a:rPr lang="el-GR" sz="2400" dirty="0">
                <a:solidFill>
                  <a:srgbClr val="FF0000"/>
                </a:solidFill>
                <a:latin typeface="Greek" panose="02020500000000000000" pitchFamily="18" charset="0"/>
              </a:rPr>
              <a:t>οῦ</a:t>
            </a:r>
            <a:endParaRPr lang="es-MX" altLang="es-MX" sz="2400" dirty="0">
              <a:solidFill>
                <a:srgbClr val="FF0000"/>
              </a:solidFill>
              <a:latin typeface="Greek" panose="02020500000000000000" pitchFamily="18" charset="0"/>
            </a:endParaRPr>
          </a:p>
        </p:txBody>
      </p:sp>
      <p:sp>
        <p:nvSpPr>
          <p:cNvPr id="1269" name="Rectangle 273">
            <a:extLst>
              <a:ext uri="{FF2B5EF4-FFF2-40B4-BE49-F238E27FC236}">
                <a16:creationId xmlns:a16="http://schemas.microsoft.com/office/drawing/2014/main" id="{48DB1920-EE99-4016-B388-954BF4333C33}"/>
              </a:ext>
            </a:extLst>
          </p:cNvPr>
          <p:cNvSpPr>
            <a:spLocks noChangeArrowheads="1"/>
          </p:cNvSpPr>
          <p:nvPr/>
        </p:nvSpPr>
        <p:spPr bwMode="auto">
          <a:xfrm>
            <a:off x="4422775" y="3920925"/>
            <a:ext cx="9250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l-GR" sz="2400" dirty="0">
                <a:solidFill>
                  <a:srgbClr val="000000"/>
                </a:solidFill>
                <a:latin typeface="Greek" panose="02020500000000000000" pitchFamily="18" charset="0"/>
              </a:rPr>
              <a:t>μικρ</a:t>
            </a:r>
            <a:r>
              <a:rPr lang="el-GR" sz="2400" dirty="0">
                <a:solidFill>
                  <a:srgbClr val="FF0000"/>
                </a:solidFill>
                <a:latin typeface="Greek" panose="02020500000000000000" pitchFamily="18" charset="0"/>
              </a:rPr>
              <a:t>ᾶς</a:t>
            </a:r>
            <a:endParaRPr lang="es-MX" altLang="es-MX" sz="2400" dirty="0">
              <a:solidFill>
                <a:srgbClr val="FF0000"/>
              </a:solidFill>
              <a:latin typeface="Greek" panose="02020500000000000000" pitchFamily="18" charset="0"/>
            </a:endParaRPr>
          </a:p>
        </p:txBody>
      </p:sp>
      <p:sp>
        <p:nvSpPr>
          <p:cNvPr id="1271" name="Rectangle 275">
            <a:extLst>
              <a:ext uri="{FF2B5EF4-FFF2-40B4-BE49-F238E27FC236}">
                <a16:creationId xmlns:a16="http://schemas.microsoft.com/office/drawing/2014/main" id="{CAC06195-3EF3-4BB3-93A8-49D9BC2ED29F}"/>
              </a:ext>
            </a:extLst>
          </p:cNvPr>
          <p:cNvSpPr>
            <a:spLocks noChangeArrowheads="1"/>
          </p:cNvSpPr>
          <p:nvPr/>
        </p:nvSpPr>
        <p:spPr bwMode="auto">
          <a:xfrm>
            <a:off x="5597526" y="3955216"/>
            <a:ext cx="9604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l-GR" sz="2400" dirty="0">
                <a:solidFill>
                  <a:srgbClr val="000000"/>
                </a:solidFill>
                <a:latin typeface="Greek" panose="02020500000000000000" pitchFamily="18" charset="0"/>
              </a:rPr>
              <a:t>μικρ</a:t>
            </a:r>
            <a:r>
              <a:rPr lang="el-GR" sz="2400" dirty="0">
                <a:solidFill>
                  <a:srgbClr val="FF0000"/>
                </a:solidFill>
                <a:latin typeface="Greek" panose="02020500000000000000" pitchFamily="18" charset="0"/>
              </a:rPr>
              <a:t>οῦ</a:t>
            </a:r>
            <a:endParaRPr lang="es-MX" altLang="es-MX" sz="2400" dirty="0">
              <a:solidFill>
                <a:srgbClr val="FF0000"/>
              </a:solidFill>
              <a:latin typeface="Greek" panose="02020500000000000000" pitchFamily="18" charset="0"/>
            </a:endParaRPr>
          </a:p>
        </p:txBody>
      </p:sp>
      <p:sp>
        <p:nvSpPr>
          <p:cNvPr id="1274" name="Rectangle 278">
            <a:extLst>
              <a:ext uri="{FF2B5EF4-FFF2-40B4-BE49-F238E27FC236}">
                <a16:creationId xmlns:a16="http://schemas.microsoft.com/office/drawing/2014/main" id="{05FDD4BE-4B35-4F2D-996B-F95F7A8BD261}"/>
              </a:ext>
            </a:extLst>
          </p:cNvPr>
          <p:cNvSpPr>
            <a:spLocks noChangeArrowheads="1"/>
          </p:cNvSpPr>
          <p:nvPr/>
        </p:nvSpPr>
        <p:spPr bwMode="auto">
          <a:xfrm>
            <a:off x="6868796" y="3898066"/>
            <a:ext cx="9623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l-GR" sz="2400" dirty="0">
                <a:solidFill>
                  <a:srgbClr val="000000"/>
                </a:solidFill>
                <a:latin typeface="Greek" panose="02020500000000000000" pitchFamily="18" charset="0"/>
              </a:rPr>
              <a:t>μικρ</a:t>
            </a:r>
            <a:r>
              <a:rPr lang="el-GR" sz="2400" dirty="0">
                <a:solidFill>
                  <a:srgbClr val="FF0000"/>
                </a:solidFill>
                <a:latin typeface="Greek" panose="02020500000000000000" pitchFamily="18" charset="0"/>
              </a:rPr>
              <a:t>ῶ</a:t>
            </a:r>
            <a:r>
              <a:rPr lang="el-GR" dirty="0">
                <a:solidFill>
                  <a:srgbClr val="FF0000"/>
                </a:solidFill>
              </a:rPr>
              <a:t>ν</a:t>
            </a:r>
            <a:endParaRPr kumimoji="0" lang="es-MX" altLang="es-MX" sz="1800" b="0" i="0" u="none" strike="noStrike" cap="none" normalizeH="0" baseline="0" dirty="0">
              <a:ln>
                <a:noFill/>
              </a:ln>
              <a:solidFill>
                <a:srgbClr val="FF0000"/>
              </a:solidFill>
              <a:effectLst/>
            </a:endParaRPr>
          </a:p>
        </p:txBody>
      </p:sp>
      <p:sp>
        <p:nvSpPr>
          <p:cNvPr id="1276" name="Rectangle 280">
            <a:extLst>
              <a:ext uri="{FF2B5EF4-FFF2-40B4-BE49-F238E27FC236}">
                <a16:creationId xmlns:a16="http://schemas.microsoft.com/office/drawing/2014/main" id="{89394075-9F3F-4A09-A68E-A45E49F4E069}"/>
              </a:ext>
            </a:extLst>
          </p:cNvPr>
          <p:cNvSpPr>
            <a:spLocks noChangeArrowheads="1"/>
          </p:cNvSpPr>
          <p:nvPr/>
        </p:nvSpPr>
        <p:spPr bwMode="auto">
          <a:xfrm>
            <a:off x="8188960" y="3955216"/>
            <a:ext cx="901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l-GR" sz="2400" dirty="0">
                <a:latin typeface="#Logos 8 Resource"/>
              </a:rPr>
              <a:t>μικρ</a:t>
            </a:r>
            <a:r>
              <a:rPr lang="el-GR" sz="2400" dirty="0">
                <a:solidFill>
                  <a:srgbClr val="FF0000"/>
                </a:solidFill>
                <a:latin typeface="#Logos 8 Resource"/>
              </a:rPr>
              <a:t>ῶν</a:t>
            </a:r>
            <a:endParaRPr kumimoji="0" lang="es-MX" altLang="es-MX" sz="1800" b="0" i="0" u="none" strike="noStrike" cap="none" normalizeH="0" baseline="0" dirty="0">
              <a:ln>
                <a:noFill/>
              </a:ln>
              <a:solidFill>
                <a:srgbClr val="FF0000"/>
              </a:solidFill>
              <a:effectLst/>
            </a:endParaRPr>
          </a:p>
        </p:txBody>
      </p:sp>
      <p:sp>
        <p:nvSpPr>
          <p:cNvPr id="1278" name="Rectangle 282">
            <a:extLst>
              <a:ext uri="{FF2B5EF4-FFF2-40B4-BE49-F238E27FC236}">
                <a16:creationId xmlns:a16="http://schemas.microsoft.com/office/drawing/2014/main" id="{461CE916-A235-4FEB-9838-D317FD2E1410}"/>
              </a:ext>
            </a:extLst>
          </p:cNvPr>
          <p:cNvSpPr>
            <a:spLocks noChangeArrowheads="1"/>
          </p:cNvSpPr>
          <p:nvPr/>
        </p:nvSpPr>
        <p:spPr bwMode="auto">
          <a:xfrm>
            <a:off x="9392285" y="3932356"/>
            <a:ext cx="949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l-GR" sz="2400" dirty="0">
                <a:latin typeface="#Logos 8 Resource"/>
              </a:rPr>
              <a:t>μικρ</a:t>
            </a:r>
            <a:r>
              <a:rPr lang="el-GR" sz="2400" dirty="0">
                <a:solidFill>
                  <a:srgbClr val="FF0000"/>
                </a:solidFill>
                <a:latin typeface="#Logos 8 Resource"/>
              </a:rPr>
              <a:t>ῶν</a:t>
            </a:r>
            <a:endParaRPr kumimoji="0" lang="es-MX" altLang="es-MX" sz="1800" b="0" i="0" u="none" strike="noStrike" cap="none" normalizeH="0" baseline="0" dirty="0">
              <a:ln>
                <a:noFill/>
              </a:ln>
              <a:solidFill>
                <a:srgbClr val="FF0000"/>
              </a:solidFill>
              <a:effectLst/>
            </a:endParaRPr>
          </a:p>
        </p:txBody>
      </p:sp>
      <p:sp>
        <p:nvSpPr>
          <p:cNvPr id="1280" name="Rectangle 284">
            <a:extLst>
              <a:ext uri="{FF2B5EF4-FFF2-40B4-BE49-F238E27FC236}">
                <a16:creationId xmlns:a16="http://schemas.microsoft.com/office/drawing/2014/main" id="{6AF3C34A-1D96-4E53-B350-11ACCCC71B11}"/>
              </a:ext>
            </a:extLst>
          </p:cNvPr>
          <p:cNvSpPr>
            <a:spLocks noChangeArrowheads="1"/>
          </p:cNvSpPr>
          <p:nvPr/>
        </p:nvSpPr>
        <p:spPr bwMode="auto">
          <a:xfrm>
            <a:off x="1976755" y="4318754"/>
            <a:ext cx="762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Dativo</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81" name="Rectangle 285">
            <a:extLst>
              <a:ext uri="{FF2B5EF4-FFF2-40B4-BE49-F238E27FC236}">
                <a16:creationId xmlns:a16="http://schemas.microsoft.com/office/drawing/2014/main" id="{5C191204-1DE2-4082-BAF3-004C4E912823}"/>
              </a:ext>
            </a:extLst>
          </p:cNvPr>
          <p:cNvSpPr>
            <a:spLocks noChangeArrowheads="1"/>
          </p:cNvSpPr>
          <p:nvPr/>
        </p:nvSpPr>
        <p:spPr bwMode="auto">
          <a:xfrm>
            <a:off x="3148191" y="4267953"/>
            <a:ext cx="8769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l-GR" sz="2400" dirty="0">
                <a:solidFill>
                  <a:srgbClr val="000000"/>
                </a:solidFill>
                <a:latin typeface="Greek" panose="02020500000000000000" pitchFamily="18" charset="0"/>
              </a:rPr>
              <a:t>μικρ</a:t>
            </a:r>
            <a:r>
              <a:rPr lang="el-GR" sz="2400" dirty="0">
                <a:solidFill>
                  <a:srgbClr val="FF0000"/>
                </a:solidFill>
                <a:latin typeface="Greek" panose="02020500000000000000" pitchFamily="18" charset="0"/>
              </a:rPr>
              <a:t>ῷ</a:t>
            </a:r>
            <a:endParaRPr lang="es-MX" altLang="es-MX" sz="2400" dirty="0">
              <a:solidFill>
                <a:srgbClr val="FF0000"/>
              </a:solidFill>
              <a:latin typeface="Greek" panose="02020500000000000000" pitchFamily="18" charset="0"/>
            </a:endParaRPr>
          </a:p>
        </p:txBody>
      </p:sp>
      <p:sp>
        <p:nvSpPr>
          <p:cNvPr id="1283" name="Rectangle 287">
            <a:extLst>
              <a:ext uri="{FF2B5EF4-FFF2-40B4-BE49-F238E27FC236}">
                <a16:creationId xmlns:a16="http://schemas.microsoft.com/office/drawing/2014/main" id="{FCD1801F-2B46-439F-AA81-5AFDE99F8B97}"/>
              </a:ext>
            </a:extLst>
          </p:cNvPr>
          <p:cNvSpPr>
            <a:spLocks noChangeArrowheads="1"/>
          </p:cNvSpPr>
          <p:nvPr/>
        </p:nvSpPr>
        <p:spPr bwMode="auto">
          <a:xfrm>
            <a:off x="4443730" y="4301925"/>
            <a:ext cx="858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l-GR" sz="2400" dirty="0">
                <a:latin typeface="#Logos 8 Resource"/>
              </a:rPr>
              <a:t>μικρ</a:t>
            </a:r>
            <a:r>
              <a:rPr lang="el-GR" sz="2400" dirty="0">
                <a:solidFill>
                  <a:srgbClr val="FF0000"/>
                </a:solidFill>
                <a:latin typeface="#Logos 8 Resource"/>
              </a:rPr>
              <a:t>ᾷ</a:t>
            </a:r>
            <a:endParaRPr kumimoji="0" lang="es-MX" altLang="es-MX" sz="1800" b="0" i="0" u="none" strike="noStrike" cap="none" normalizeH="0" baseline="0" dirty="0">
              <a:ln>
                <a:noFill/>
              </a:ln>
              <a:solidFill>
                <a:srgbClr val="FF0000"/>
              </a:solidFill>
              <a:effectLst/>
            </a:endParaRPr>
          </a:p>
        </p:txBody>
      </p:sp>
      <p:sp>
        <p:nvSpPr>
          <p:cNvPr id="1285" name="Rectangle 289">
            <a:extLst>
              <a:ext uri="{FF2B5EF4-FFF2-40B4-BE49-F238E27FC236}">
                <a16:creationId xmlns:a16="http://schemas.microsoft.com/office/drawing/2014/main" id="{EC0C8911-261D-4EBA-98E7-0B0B52D556FC}"/>
              </a:ext>
            </a:extLst>
          </p:cNvPr>
          <p:cNvSpPr>
            <a:spLocks noChangeArrowheads="1"/>
          </p:cNvSpPr>
          <p:nvPr/>
        </p:nvSpPr>
        <p:spPr bwMode="auto">
          <a:xfrm>
            <a:off x="5657850" y="4301926"/>
            <a:ext cx="877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l-GR" sz="2400" dirty="0">
                <a:solidFill>
                  <a:srgbClr val="000000"/>
                </a:solidFill>
                <a:latin typeface="Greek" panose="02020500000000000000" pitchFamily="18" charset="0"/>
              </a:rPr>
              <a:t>μικρ</a:t>
            </a:r>
            <a:r>
              <a:rPr lang="el-GR" sz="2400" dirty="0">
                <a:solidFill>
                  <a:srgbClr val="FF0000"/>
                </a:solidFill>
                <a:latin typeface="Greek" panose="02020500000000000000" pitchFamily="18" charset="0"/>
              </a:rPr>
              <a:t>ῷ</a:t>
            </a:r>
            <a:endParaRPr lang="es-MX" altLang="es-MX" sz="2400" dirty="0">
              <a:solidFill>
                <a:srgbClr val="FF0000"/>
              </a:solidFill>
              <a:latin typeface="Greek" panose="02020500000000000000" pitchFamily="18" charset="0"/>
            </a:endParaRPr>
          </a:p>
        </p:txBody>
      </p:sp>
      <p:sp>
        <p:nvSpPr>
          <p:cNvPr id="1288" name="Rectangle 292">
            <a:extLst>
              <a:ext uri="{FF2B5EF4-FFF2-40B4-BE49-F238E27FC236}">
                <a16:creationId xmlns:a16="http://schemas.microsoft.com/office/drawing/2014/main" id="{DED8BABF-6C24-4FF8-9A43-B158E7E5F24D}"/>
              </a:ext>
            </a:extLst>
          </p:cNvPr>
          <p:cNvSpPr>
            <a:spLocks noChangeArrowheads="1"/>
          </p:cNvSpPr>
          <p:nvPr/>
        </p:nvSpPr>
        <p:spPr bwMode="auto">
          <a:xfrm>
            <a:off x="6834187" y="4301610"/>
            <a:ext cx="1009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l-GR" sz="2400" dirty="0">
                <a:solidFill>
                  <a:srgbClr val="000000"/>
                </a:solidFill>
                <a:latin typeface="Greek" panose="02020500000000000000" pitchFamily="18" charset="0"/>
              </a:rPr>
              <a:t>μικρ</a:t>
            </a:r>
            <a:r>
              <a:rPr lang="el-GR" sz="2400" dirty="0">
                <a:solidFill>
                  <a:srgbClr val="FF0000"/>
                </a:solidFill>
                <a:latin typeface="Greek" panose="02020500000000000000" pitchFamily="18" charset="0"/>
              </a:rPr>
              <a:t>οῖς</a:t>
            </a:r>
            <a:endParaRPr lang="es-MX" altLang="es-MX" sz="2400" dirty="0">
              <a:solidFill>
                <a:srgbClr val="FF0000"/>
              </a:solidFill>
              <a:latin typeface="Greek" panose="02020500000000000000" pitchFamily="18" charset="0"/>
            </a:endParaRPr>
          </a:p>
        </p:txBody>
      </p:sp>
      <p:sp>
        <p:nvSpPr>
          <p:cNvPr id="1291" name="Rectangle 295">
            <a:extLst>
              <a:ext uri="{FF2B5EF4-FFF2-40B4-BE49-F238E27FC236}">
                <a16:creationId xmlns:a16="http://schemas.microsoft.com/office/drawing/2014/main" id="{ECE726E3-F9FE-46D8-946D-CC5D9802C77D}"/>
              </a:ext>
            </a:extLst>
          </p:cNvPr>
          <p:cNvSpPr>
            <a:spLocks noChangeArrowheads="1"/>
          </p:cNvSpPr>
          <p:nvPr/>
        </p:nvSpPr>
        <p:spPr bwMode="auto">
          <a:xfrm>
            <a:off x="8221820" y="4314943"/>
            <a:ext cx="10056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l-GR" sz="2400" dirty="0">
                <a:latin typeface="#Logos 8 Resource"/>
              </a:rPr>
              <a:t>μικρ</a:t>
            </a:r>
            <a:r>
              <a:rPr lang="el-GR" sz="2400" dirty="0">
                <a:solidFill>
                  <a:srgbClr val="FF0000"/>
                </a:solidFill>
                <a:latin typeface="#Logos 8 Resource"/>
              </a:rPr>
              <a:t>αῖς</a:t>
            </a:r>
            <a:endParaRPr lang="es-MX" altLang="es-MX" sz="2400" dirty="0">
              <a:solidFill>
                <a:srgbClr val="FF0000"/>
              </a:solidFill>
              <a:latin typeface="#Logos 8 Resource"/>
            </a:endParaRPr>
          </a:p>
        </p:txBody>
      </p:sp>
      <p:sp>
        <p:nvSpPr>
          <p:cNvPr id="1294" name="Rectangle 298">
            <a:extLst>
              <a:ext uri="{FF2B5EF4-FFF2-40B4-BE49-F238E27FC236}">
                <a16:creationId xmlns:a16="http://schemas.microsoft.com/office/drawing/2014/main" id="{6CF3D04A-D6AD-44CA-A9DA-D46DD36CFA64}"/>
              </a:ext>
            </a:extLst>
          </p:cNvPr>
          <p:cNvSpPr>
            <a:spLocks noChangeArrowheads="1"/>
          </p:cNvSpPr>
          <p:nvPr/>
        </p:nvSpPr>
        <p:spPr bwMode="auto">
          <a:xfrm>
            <a:off x="9371013" y="4313355"/>
            <a:ext cx="9928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l-GR" sz="2400" dirty="0">
                <a:latin typeface="#Logos 8 Resource"/>
              </a:rPr>
              <a:t>μικρ</a:t>
            </a:r>
            <a:r>
              <a:rPr lang="el-GR" sz="2400" dirty="0">
                <a:solidFill>
                  <a:srgbClr val="FF0000"/>
                </a:solidFill>
                <a:latin typeface="#Logos 8 Resource"/>
              </a:rPr>
              <a:t>οῖς</a:t>
            </a:r>
            <a:endParaRPr kumimoji="0" lang="es-MX" altLang="es-MX" sz="1800" b="0" i="0" u="none" strike="noStrike" cap="none" normalizeH="0" baseline="0" dirty="0">
              <a:ln>
                <a:noFill/>
              </a:ln>
              <a:solidFill>
                <a:srgbClr val="FF0000"/>
              </a:solidFill>
              <a:effectLst/>
            </a:endParaRPr>
          </a:p>
        </p:txBody>
      </p:sp>
      <p:sp>
        <p:nvSpPr>
          <p:cNvPr id="1296" name="Rectangle 300">
            <a:extLst>
              <a:ext uri="{FF2B5EF4-FFF2-40B4-BE49-F238E27FC236}">
                <a16:creationId xmlns:a16="http://schemas.microsoft.com/office/drawing/2014/main" id="{0273F497-7E4F-4A3F-AC9D-387F195B243C}"/>
              </a:ext>
            </a:extLst>
          </p:cNvPr>
          <p:cNvSpPr>
            <a:spLocks noChangeArrowheads="1"/>
          </p:cNvSpPr>
          <p:nvPr/>
        </p:nvSpPr>
        <p:spPr bwMode="auto">
          <a:xfrm>
            <a:off x="1873250" y="4702929"/>
            <a:ext cx="1019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Acusativo</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97" name="Rectangle 301">
            <a:extLst>
              <a:ext uri="{FF2B5EF4-FFF2-40B4-BE49-F238E27FC236}">
                <a16:creationId xmlns:a16="http://schemas.microsoft.com/office/drawing/2014/main" id="{71E4470D-1D2B-4348-9246-CE2072C5809C}"/>
              </a:ext>
            </a:extLst>
          </p:cNvPr>
          <p:cNvSpPr>
            <a:spLocks noChangeArrowheads="1"/>
          </p:cNvSpPr>
          <p:nvPr/>
        </p:nvSpPr>
        <p:spPr bwMode="auto">
          <a:xfrm>
            <a:off x="3126620" y="4651496"/>
            <a:ext cx="9627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l-GR" sz="2400" dirty="0">
                <a:solidFill>
                  <a:srgbClr val="000000"/>
                </a:solidFill>
                <a:latin typeface="Greek" panose="02020500000000000000" pitchFamily="18" charset="0"/>
              </a:rPr>
              <a:t>μικρ</a:t>
            </a:r>
            <a:r>
              <a:rPr lang="el-GR" sz="2400" dirty="0">
                <a:solidFill>
                  <a:srgbClr val="FF0000"/>
                </a:solidFill>
                <a:latin typeface="Greek" panose="02020500000000000000" pitchFamily="18" charset="0"/>
              </a:rPr>
              <a:t>όν</a:t>
            </a:r>
            <a:endParaRPr lang="es-MX" altLang="es-MX" sz="2400" dirty="0">
              <a:solidFill>
                <a:srgbClr val="FF0000"/>
              </a:solidFill>
              <a:latin typeface="Greek" panose="02020500000000000000" pitchFamily="18" charset="0"/>
            </a:endParaRPr>
          </a:p>
        </p:txBody>
      </p:sp>
      <p:sp>
        <p:nvSpPr>
          <p:cNvPr id="1299" name="Rectangle 303">
            <a:extLst>
              <a:ext uri="{FF2B5EF4-FFF2-40B4-BE49-F238E27FC236}">
                <a16:creationId xmlns:a16="http://schemas.microsoft.com/office/drawing/2014/main" id="{602C43A6-1941-4206-9525-B9492B34A741}"/>
              </a:ext>
            </a:extLst>
          </p:cNvPr>
          <p:cNvSpPr>
            <a:spLocks noChangeArrowheads="1"/>
          </p:cNvSpPr>
          <p:nvPr/>
        </p:nvSpPr>
        <p:spPr bwMode="auto">
          <a:xfrm>
            <a:off x="4449127" y="4717216"/>
            <a:ext cx="909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l-GR" sz="2400" dirty="0">
                <a:latin typeface="#Logos 8 Resource"/>
              </a:rPr>
              <a:t>μικρ</a:t>
            </a:r>
            <a:r>
              <a:rPr lang="el-GR" sz="2400" dirty="0">
                <a:solidFill>
                  <a:srgbClr val="FF0000"/>
                </a:solidFill>
                <a:latin typeface="#Logos 8 Resource"/>
              </a:rPr>
              <a:t>άν</a:t>
            </a:r>
            <a:endParaRPr lang="es-MX" altLang="es-MX" sz="2400" dirty="0">
              <a:solidFill>
                <a:srgbClr val="FF0000"/>
              </a:solidFill>
              <a:latin typeface="#Logos 8 Resource"/>
            </a:endParaRPr>
          </a:p>
        </p:txBody>
      </p:sp>
      <p:sp>
        <p:nvSpPr>
          <p:cNvPr id="1301" name="Rectangle 305">
            <a:extLst>
              <a:ext uri="{FF2B5EF4-FFF2-40B4-BE49-F238E27FC236}">
                <a16:creationId xmlns:a16="http://schemas.microsoft.com/office/drawing/2014/main" id="{91C638F9-CAAB-41A3-B61B-A38A3E3EEA0B}"/>
              </a:ext>
            </a:extLst>
          </p:cNvPr>
          <p:cNvSpPr>
            <a:spLocks noChangeArrowheads="1"/>
          </p:cNvSpPr>
          <p:nvPr/>
        </p:nvSpPr>
        <p:spPr bwMode="auto">
          <a:xfrm>
            <a:off x="5608638" y="4717216"/>
            <a:ext cx="942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l-GR" sz="2400" dirty="0">
                <a:solidFill>
                  <a:srgbClr val="000000"/>
                </a:solidFill>
                <a:latin typeface="Greek" panose="02020500000000000000" pitchFamily="18" charset="0"/>
              </a:rPr>
              <a:t>μικρ</a:t>
            </a:r>
            <a:r>
              <a:rPr lang="el-GR" sz="2400" dirty="0">
                <a:solidFill>
                  <a:srgbClr val="FF0000"/>
                </a:solidFill>
                <a:latin typeface="Greek" panose="02020500000000000000" pitchFamily="18" charset="0"/>
              </a:rPr>
              <a:t>όν</a:t>
            </a:r>
            <a:endParaRPr lang="es-MX" altLang="es-MX" sz="2400" dirty="0">
              <a:solidFill>
                <a:srgbClr val="FF0000"/>
              </a:solidFill>
              <a:latin typeface="Greek" panose="02020500000000000000" pitchFamily="18" charset="0"/>
            </a:endParaRPr>
          </a:p>
        </p:txBody>
      </p:sp>
      <p:sp>
        <p:nvSpPr>
          <p:cNvPr id="1304" name="Rectangle 308">
            <a:extLst>
              <a:ext uri="{FF2B5EF4-FFF2-40B4-BE49-F238E27FC236}">
                <a16:creationId xmlns:a16="http://schemas.microsoft.com/office/drawing/2014/main" id="{1CB03925-8ABF-4B9E-A4D4-0E5342F9A9D0}"/>
              </a:ext>
            </a:extLst>
          </p:cNvPr>
          <p:cNvSpPr>
            <a:spLocks noChangeArrowheads="1"/>
          </p:cNvSpPr>
          <p:nvPr/>
        </p:nvSpPr>
        <p:spPr bwMode="auto">
          <a:xfrm>
            <a:off x="6713298" y="4670490"/>
            <a:ext cx="13721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s-MX" altLang="es-MX" sz="1800" b="0" i="0" u="none" strike="noStrike" cap="none" normalizeH="0" baseline="0" dirty="0">
                <a:ln>
                  <a:noFill/>
                </a:ln>
                <a:solidFill>
                  <a:schemeClr val="tx1"/>
                </a:solidFill>
                <a:effectLst/>
                <a:latin typeface="Arial" panose="020B0604020202020204" pitchFamily="34" charset="0"/>
              </a:rPr>
              <a:t>  </a:t>
            </a:r>
            <a:r>
              <a:rPr lang="el-GR" sz="2400" dirty="0">
                <a:solidFill>
                  <a:srgbClr val="000000"/>
                </a:solidFill>
                <a:latin typeface="Greek" panose="02020500000000000000" pitchFamily="18" charset="0"/>
              </a:rPr>
              <a:t>μικρ</a:t>
            </a:r>
            <a:r>
              <a:rPr lang="el-GR" sz="2400" dirty="0">
                <a:solidFill>
                  <a:srgbClr val="FF0000"/>
                </a:solidFill>
                <a:latin typeface="Greek" panose="02020500000000000000" pitchFamily="18" charset="0"/>
              </a:rPr>
              <a:t>ούς</a:t>
            </a:r>
            <a:r>
              <a:rPr lang="es-MX" altLang="es-MX" sz="2400" dirty="0">
                <a:solidFill>
                  <a:srgbClr val="000000"/>
                </a:solidFill>
                <a:latin typeface="Greek" panose="02020500000000000000" pitchFamily="18" charset="0"/>
              </a:rPr>
              <a:t>  </a:t>
            </a:r>
          </a:p>
        </p:txBody>
      </p:sp>
      <p:sp>
        <p:nvSpPr>
          <p:cNvPr id="1307" name="Rectangle 311">
            <a:extLst>
              <a:ext uri="{FF2B5EF4-FFF2-40B4-BE49-F238E27FC236}">
                <a16:creationId xmlns:a16="http://schemas.microsoft.com/office/drawing/2014/main" id="{CEF11433-5427-4726-AA2B-2F7C28A902B6}"/>
              </a:ext>
            </a:extLst>
          </p:cNvPr>
          <p:cNvSpPr>
            <a:spLocks noChangeArrowheads="1"/>
          </p:cNvSpPr>
          <p:nvPr/>
        </p:nvSpPr>
        <p:spPr bwMode="auto">
          <a:xfrm>
            <a:off x="8191152" y="4681980"/>
            <a:ext cx="850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l-GR" sz="2400" dirty="0">
                <a:latin typeface="#Logos 8 Resource"/>
              </a:rPr>
              <a:t>μικρ</a:t>
            </a:r>
            <a:r>
              <a:rPr lang="el-GR" sz="2400" dirty="0">
                <a:solidFill>
                  <a:srgbClr val="FF0000"/>
                </a:solidFill>
                <a:latin typeface="#Logos 8 Resource"/>
              </a:rPr>
              <a:t>άς</a:t>
            </a:r>
            <a:endParaRPr kumimoji="0" lang="es-MX" altLang="es-MX" sz="1800" b="0" i="0" u="none" strike="noStrike" cap="none" normalizeH="0" baseline="0" dirty="0">
              <a:ln>
                <a:noFill/>
              </a:ln>
              <a:solidFill>
                <a:srgbClr val="FF0000"/>
              </a:solidFill>
              <a:effectLst/>
            </a:endParaRPr>
          </a:p>
        </p:txBody>
      </p:sp>
      <p:sp>
        <p:nvSpPr>
          <p:cNvPr id="1309" name="Rectangle 313">
            <a:extLst>
              <a:ext uri="{FF2B5EF4-FFF2-40B4-BE49-F238E27FC236}">
                <a16:creationId xmlns:a16="http://schemas.microsoft.com/office/drawing/2014/main" id="{681116B9-D8D6-4944-A964-38A093C6A8C1}"/>
              </a:ext>
            </a:extLst>
          </p:cNvPr>
          <p:cNvSpPr>
            <a:spLocks noChangeArrowheads="1"/>
          </p:cNvSpPr>
          <p:nvPr/>
        </p:nvSpPr>
        <p:spPr bwMode="auto">
          <a:xfrm>
            <a:off x="9438958" y="4694356"/>
            <a:ext cx="8162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l-GR" sz="2400" dirty="0">
                <a:latin typeface="#Logos 8 Resource"/>
              </a:rPr>
              <a:t>μικρ</a:t>
            </a:r>
            <a:r>
              <a:rPr lang="el-GR" sz="2400" dirty="0">
                <a:solidFill>
                  <a:srgbClr val="FF0000"/>
                </a:solidFill>
                <a:latin typeface="#Logos 8 Resource"/>
              </a:rPr>
              <a:t>ά</a:t>
            </a:r>
            <a:endParaRPr kumimoji="0" lang="es-MX" altLang="es-MX" sz="1800" b="0" i="0" u="none" strike="noStrike" cap="none" normalizeH="0" baseline="0" dirty="0">
              <a:ln>
                <a:noFill/>
              </a:ln>
              <a:solidFill>
                <a:srgbClr val="FF0000"/>
              </a:solidFill>
              <a:effectLst/>
            </a:endParaRPr>
          </a:p>
        </p:txBody>
      </p:sp>
      <p:sp>
        <p:nvSpPr>
          <p:cNvPr id="1311" name="Rectangle 315">
            <a:extLst>
              <a:ext uri="{FF2B5EF4-FFF2-40B4-BE49-F238E27FC236}">
                <a16:creationId xmlns:a16="http://schemas.microsoft.com/office/drawing/2014/main" id="{8DD73210-9C5D-4E90-8B93-8E019523523F}"/>
              </a:ext>
            </a:extLst>
          </p:cNvPr>
          <p:cNvSpPr>
            <a:spLocks noChangeArrowheads="1"/>
          </p:cNvSpPr>
          <p:nvPr/>
        </p:nvSpPr>
        <p:spPr bwMode="auto">
          <a:xfrm>
            <a:off x="1924050" y="5083929"/>
            <a:ext cx="9286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Vocativo</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312" name="Rectangle 316">
            <a:extLst>
              <a:ext uri="{FF2B5EF4-FFF2-40B4-BE49-F238E27FC236}">
                <a16:creationId xmlns:a16="http://schemas.microsoft.com/office/drawing/2014/main" id="{424C9D19-42C7-47AD-8090-39B895AB9DC7}"/>
              </a:ext>
            </a:extLst>
          </p:cNvPr>
          <p:cNvSpPr>
            <a:spLocks noChangeArrowheads="1"/>
          </p:cNvSpPr>
          <p:nvPr/>
        </p:nvSpPr>
        <p:spPr bwMode="auto">
          <a:xfrm>
            <a:off x="3142163" y="5059789"/>
            <a:ext cx="928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l-GR" sz="2400" dirty="0">
                <a:solidFill>
                  <a:srgbClr val="000000"/>
                </a:solidFill>
                <a:latin typeface="Greek" panose="02020500000000000000" pitchFamily="18" charset="0"/>
              </a:rPr>
              <a:t>μικρ</a:t>
            </a:r>
            <a:r>
              <a:rPr lang="el-GR" sz="2400" dirty="0">
                <a:solidFill>
                  <a:srgbClr val="FF0000"/>
                </a:solidFill>
                <a:latin typeface="Greek" panose="02020500000000000000" pitchFamily="18" charset="0"/>
              </a:rPr>
              <a:t>έ</a:t>
            </a:r>
            <a:endParaRPr lang="es-MX" altLang="es-MX" sz="2400" dirty="0">
              <a:solidFill>
                <a:srgbClr val="FF0000"/>
              </a:solidFill>
              <a:latin typeface="Greek" panose="02020500000000000000" pitchFamily="18" charset="0"/>
            </a:endParaRPr>
          </a:p>
        </p:txBody>
      </p:sp>
      <p:sp>
        <p:nvSpPr>
          <p:cNvPr id="1314" name="Rectangle 318">
            <a:extLst>
              <a:ext uri="{FF2B5EF4-FFF2-40B4-BE49-F238E27FC236}">
                <a16:creationId xmlns:a16="http://schemas.microsoft.com/office/drawing/2014/main" id="{22CD8FDA-5A9B-47AE-B189-B57C3CF44104}"/>
              </a:ext>
            </a:extLst>
          </p:cNvPr>
          <p:cNvSpPr>
            <a:spLocks noChangeArrowheads="1"/>
          </p:cNvSpPr>
          <p:nvPr/>
        </p:nvSpPr>
        <p:spPr bwMode="auto">
          <a:xfrm>
            <a:off x="4489450" y="5098216"/>
            <a:ext cx="9048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l-GR" sz="2400" dirty="0">
                <a:latin typeface="#Logos 8 Resource"/>
              </a:rPr>
              <a:t>μικρ</a:t>
            </a:r>
            <a:r>
              <a:rPr lang="el-GR" sz="2400" dirty="0">
                <a:solidFill>
                  <a:srgbClr val="FF0000"/>
                </a:solidFill>
                <a:latin typeface="#Logos 8 Resource"/>
              </a:rPr>
              <a:t>ά</a:t>
            </a:r>
            <a:endParaRPr lang="es-MX" altLang="es-MX" sz="2400" dirty="0">
              <a:solidFill>
                <a:srgbClr val="FF0000"/>
              </a:solidFill>
              <a:latin typeface="#Logos 8 Resource"/>
            </a:endParaRPr>
          </a:p>
        </p:txBody>
      </p:sp>
      <p:sp>
        <p:nvSpPr>
          <p:cNvPr id="1316" name="Rectangle 320">
            <a:extLst>
              <a:ext uri="{FF2B5EF4-FFF2-40B4-BE49-F238E27FC236}">
                <a16:creationId xmlns:a16="http://schemas.microsoft.com/office/drawing/2014/main" id="{D4CF5D9E-6A1D-41B4-A4C6-5DF925EAB0E7}"/>
              </a:ext>
            </a:extLst>
          </p:cNvPr>
          <p:cNvSpPr>
            <a:spLocks noChangeArrowheads="1"/>
          </p:cNvSpPr>
          <p:nvPr/>
        </p:nvSpPr>
        <p:spPr bwMode="auto">
          <a:xfrm>
            <a:off x="5608638" y="5098216"/>
            <a:ext cx="996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l-GR" sz="2400" dirty="0">
                <a:solidFill>
                  <a:srgbClr val="000000"/>
                </a:solidFill>
                <a:latin typeface="Greek" panose="02020500000000000000" pitchFamily="18" charset="0"/>
              </a:rPr>
              <a:t>μικρ</a:t>
            </a:r>
            <a:r>
              <a:rPr lang="el-GR" sz="2400" dirty="0">
                <a:solidFill>
                  <a:srgbClr val="FF0000"/>
                </a:solidFill>
                <a:latin typeface="Greek" panose="02020500000000000000" pitchFamily="18" charset="0"/>
              </a:rPr>
              <a:t>όν</a:t>
            </a:r>
            <a:endParaRPr lang="es-MX" altLang="es-MX" sz="2400" dirty="0">
              <a:solidFill>
                <a:srgbClr val="FF0000"/>
              </a:solidFill>
              <a:latin typeface="Greek" panose="02020500000000000000" pitchFamily="18" charset="0"/>
            </a:endParaRPr>
          </a:p>
        </p:txBody>
      </p:sp>
      <p:sp>
        <p:nvSpPr>
          <p:cNvPr id="1319" name="Rectangle 323">
            <a:extLst>
              <a:ext uri="{FF2B5EF4-FFF2-40B4-BE49-F238E27FC236}">
                <a16:creationId xmlns:a16="http://schemas.microsoft.com/office/drawing/2014/main" id="{B3BDE715-1C30-4BE3-8A0F-9281B326D61B}"/>
              </a:ext>
            </a:extLst>
          </p:cNvPr>
          <p:cNvSpPr>
            <a:spLocks noChangeArrowheads="1"/>
          </p:cNvSpPr>
          <p:nvPr/>
        </p:nvSpPr>
        <p:spPr bwMode="auto">
          <a:xfrm>
            <a:off x="6845900" y="5075356"/>
            <a:ext cx="1097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l-GR" sz="2400" dirty="0">
                <a:solidFill>
                  <a:srgbClr val="000000"/>
                </a:solidFill>
                <a:latin typeface="#Logos 8 Resource"/>
              </a:rPr>
              <a:t>μικρ</a:t>
            </a:r>
            <a:r>
              <a:rPr lang="el-GR" sz="2400" dirty="0">
                <a:solidFill>
                  <a:srgbClr val="FF0000"/>
                </a:solidFill>
                <a:latin typeface="#Logos 8 Resource"/>
              </a:rPr>
              <a:t>οί</a:t>
            </a:r>
            <a:endParaRPr lang="es-MX" altLang="es-MX" sz="2400" dirty="0">
              <a:solidFill>
                <a:srgbClr val="FF0000"/>
              </a:solidFill>
              <a:latin typeface="Greek" panose="02020500000000000000" pitchFamily="18" charset="0"/>
            </a:endParaRPr>
          </a:p>
        </p:txBody>
      </p:sp>
      <p:sp>
        <p:nvSpPr>
          <p:cNvPr id="1323" name="Rectangle 327">
            <a:extLst>
              <a:ext uri="{FF2B5EF4-FFF2-40B4-BE49-F238E27FC236}">
                <a16:creationId xmlns:a16="http://schemas.microsoft.com/office/drawing/2014/main" id="{67304738-B117-4D55-BB20-4D6ED6DF7184}"/>
              </a:ext>
            </a:extLst>
          </p:cNvPr>
          <p:cNvSpPr>
            <a:spLocks noChangeArrowheads="1"/>
          </p:cNvSpPr>
          <p:nvPr/>
        </p:nvSpPr>
        <p:spPr bwMode="auto">
          <a:xfrm>
            <a:off x="8188643" y="5065198"/>
            <a:ext cx="8286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l-GR" sz="2400" dirty="0">
                <a:latin typeface="#Logos 8 Resource"/>
              </a:rPr>
              <a:t>μικρ</a:t>
            </a:r>
            <a:r>
              <a:rPr lang="el-GR" sz="2400" dirty="0">
                <a:solidFill>
                  <a:srgbClr val="FF0000"/>
                </a:solidFill>
                <a:latin typeface="#Logos 8 Resource"/>
              </a:rPr>
              <a:t>αί</a:t>
            </a:r>
            <a:endParaRPr kumimoji="0" lang="es-MX" altLang="es-MX" sz="1800" b="0" i="0" u="none" strike="noStrike" cap="none" normalizeH="0" baseline="0" dirty="0">
              <a:ln>
                <a:noFill/>
              </a:ln>
              <a:solidFill>
                <a:srgbClr val="FF0000"/>
              </a:solidFill>
              <a:effectLst/>
            </a:endParaRPr>
          </a:p>
        </p:txBody>
      </p:sp>
      <p:sp>
        <p:nvSpPr>
          <p:cNvPr id="1326" name="Rectangle 330">
            <a:extLst>
              <a:ext uri="{FF2B5EF4-FFF2-40B4-BE49-F238E27FC236}">
                <a16:creationId xmlns:a16="http://schemas.microsoft.com/office/drawing/2014/main" id="{052EA4E3-40D3-440B-AF91-52BA1617233E}"/>
              </a:ext>
            </a:extLst>
          </p:cNvPr>
          <p:cNvSpPr>
            <a:spLocks noChangeArrowheads="1"/>
          </p:cNvSpPr>
          <p:nvPr/>
        </p:nvSpPr>
        <p:spPr bwMode="auto">
          <a:xfrm>
            <a:off x="9461819" y="5063926"/>
            <a:ext cx="8803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l-GR" altLang="es-MX" sz="2400" b="0" i="0" u="none" strike="noStrike" cap="none" normalizeH="0" baseline="0" dirty="0">
                <a:ln>
                  <a:noFill/>
                </a:ln>
                <a:solidFill>
                  <a:srgbClr val="000000"/>
                </a:solidFill>
                <a:effectLst/>
                <a:latin typeface="Greek" panose="02020500000000000000" pitchFamily="18" charset="0"/>
              </a:rPr>
              <a:t>μικρ</a:t>
            </a:r>
            <a:r>
              <a:rPr kumimoji="0" lang="el-GR" altLang="es-MX" sz="2400" b="0" i="0" u="none" strike="noStrike" cap="none" normalizeH="0" baseline="0" dirty="0">
                <a:ln>
                  <a:noFill/>
                </a:ln>
                <a:solidFill>
                  <a:srgbClr val="FF0000"/>
                </a:solidFill>
                <a:effectLst/>
                <a:latin typeface="Greek" panose="02020500000000000000" pitchFamily="18" charset="0"/>
              </a:rPr>
              <a:t>ά</a:t>
            </a:r>
            <a:endParaRPr kumimoji="0" lang="es-MX" altLang="es-MX" sz="1800" b="0" i="0" u="none" strike="noStrike" cap="none" normalizeH="0" baseline="0" dirty="0">
              <a:ln>
                <a:noFill/>
              </a:ln>
              <a:solidFill>
                <a:srgbClr val="FF0000"/>
              </a:solidFill>
              <a:effectLst/>
            </a:endParaRPr>
          </a:p>
        </p:txBody>
      </p:sp>
      <p:grpSp>
        <p:nvGrpSpPr>
          <p:cNvPr id="336" name="Google Shape;1385;p42">
            <a:extLst>
              <a:ext uri="{FF2B5EF4-FFF2-40B4-BE49-F238E27FC236}">
                <a16:creationId xmlns:a16="http://schemas.microsoft.com/office/drawing/2014/main" id="{E6770491-09FD-44E8-B117-42A25981D461}"/>
              </a:ext>
            </a:extLst>
          </p:cNvPr>
          <p:cNvGrpSpPr/>
          <p:nvPr/>
        </p:nvGrpSpPr>
        <p:grpSpPr>
          <a:xfrm rot="4436271">
            <a:off x="9874810" y="2289846"/>
            <a:ext cx="2928624" cy="358006"/>
            <a:chOff x="2142525" y="3876725"/>
            <a:chExt cx="2414850" cy="295200"/>
          </a:xfrm>
        </p:grpSpPr>
        <p:sp>
          <p:nvSpPr>
            <p:cNvPr id="337" name="Google Shape;1386;p42">
              <a:extLst>
                <a:ext uri="{FF2B5EF4-FFF2-40B4-BE49-F238E27FC236}">
                  <a16:creationId xmlns:a16="http://schemas.microsoft.com/office/drawing/2014/main" id="{A0C48852-B9F4-4732-9CED-B0EB27C06757}"/>
                </a:ext>
              </a:extLst>
            </p:cNvPr>
            <p:cNvSpPr/>
            <p:nvPr/>
          </p:nvSpPr>
          <p:spPr>
            <a:xfrm>
              <a:off x="2147925" y="3884850"/>
              <a:ext cx="91075" cy="132625"/>
            </a:xfrm>
            <a:custGeom>
              <a:avLst/>
              <a:gdLst/>
              <a:ahLst/>
              <a:cxnLst/>
              <a:rect l="l" t="t" r="r" b="b"/>
              <a:pathLst>
                <a:path w="3643" h="5305" extrusionOk="0">
                  <a:moveTo>
                    <a:pt x="2786" y="1"/>
                  </a:moveTo>
                  <a:cubicBezTo>
                    <a:pt x="2678" y="1"/>
                    <a:pt x="2570" y="2"/>
                    <a:pt x="2462" y="4"/>
                  </a:cubicBezTo>
                  <a:cubicBezTo>
                    <a:pt x="992" y="94"/>
                    <a:pt x="208" y="897"/>
                    <a:pt x="118" y="2420"/>
                  </a:cubicBezTo>
                  <a:cubicBezTo>
                    <a:pt x="1" y="3961"/>
                    <a:pt x="659" y="4872"/>
                    <a:pt x="2101" y="5169"/>
                  </a:cubicBezTo>
                  <a:cubicBezTo>
                    <a:pt x="2498" y="5223"/>
                    <a:pt x="2894" y="5268"/>
                    <a:pt x="3282" y="5305"/>
                  </a:cubicBezTo>
                  <a:cubicBezTo>
                    <a:pt x="3174" y="3601"/>
                    <a:pt x="3291" y="1843"/>
                    <a:pt x="3643" y="22"/>
                  </a:cubicBezTo>
                  <a:cubicBezTo>
                    <a:pt x="3365" y="9"/>
                    <a:pt x="3079" y="1"/>
                    <a:pt x="2786" y="1"/>
                  </a:cubicBezTo>
                  <a:close/>
                </a:path>
              </a:pathLst>
            </a:custGeom>
            <a:solidFill>
              <a:srgbClr val="F7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387;p42">
              <a:extLst>
                <a:ext uri="{FF2B5EF4-FFF2-40B4-BE49-F238E27FC236}">
                  <a16:creationId xmlns:a16="http://schemas.microsoft.com/office/drawing/2014/main" id="{4184F552-BA02-4192-A0B6-C08A912DBA0B}"/>
                </a:ext>
              </a:extLst>
            </p:cNvPr>
            <p:cNvSpPr/>
            <p:nvPr/>
          </p:nvSpPr>
          <p:spPr>
            <a:xfrm>
              <a:off x="2227250" y="3885400"/>
              <a:ext cx="45775" cy="135000"/>
            </a:xfrm>
            <a:custGeom>
              <a:avLst/>
              <a:gdLst/>
              <a:ahLst/>
              <a:cxnLst/>
              <a:rect l="l" t="t" r="r" b="b"/>
              <a:pathLst>
                <a:path w="1831" h="5400" extrusionOk="0">
                  <a:moveTo>
                    <a:pt x="470" y="0"/>
                  </a:moveTo>
                  <a:cubicBezTo>
                    <a:pt x="118" y="1821"/>
                    <a:pt x="1" y="3579"/>
                    <a:pt x="109" y="5283"/>
                  </a:cubicBezTo>
                  <a:cubicBezTo>
                    <a:pt x="560" y="5337"/>
                    <a:pt x="1010" y="5373"/>
                    <a:pt x="1461" y="5400"/>
                  </a:cubicBezTo>
                  <a:cubicBezTo>
                    <a:pt x="1416" y="3669"/>
                    <a:pt x="1533" y="1902"/>
                    <a:pt x="1831" y="100"/>
                  </a:cubicBezTo>
                  <a:cubicBezTo>
                    <a:pt x="1389" y="54"/>
                    <a:pt x="938" y="18"/>
                    <a:pt x="470" y="0"/>
                  </a:cubicBezTo>
                  <a:close/>
                </a:path>
              </a:pathLst>
            </a:custGeom>
            <a:solidFill>
              <a:srgbClr val="D7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388;p42">
              <a:extLst>
                <a:ext uri="{FF2B5EF4-FFF2-40B4-BE49-F238E27FC236}">
                  <a16:creationId xmlns:a16="http://schemas.microsoft.com/office/drawing/2014/main" id="{A1674CFE-3145-4FC2-8459-EF3E33C2813D}"/>
                </a:ext>
              </a:extLst>
            </p:cNvPr>
            <p:cNvSpPr/>
            <p:nvPr/>
          </p:nvSpPr>
          <p:spPr>
            <a:xfrm>
              <a:off x="2262625" y="3878875"/>
              <a:ext cx="121050" cy="159625"/>
            </a:xfrm>
            <a:custGeom>
              <a:avLst/>
              <a:gdLst/>
              <a:ahLst/>
              <a:cxnLst/>
              <a:rect l="l" t="t" r="r" b="b"/>
              <a:pathLst>
                <a:path w="4842" h="6385" extrusionOk="0">
                  <a:moveTo>
                    <a:pt x="3846" y="1837"/>
                  </a:moveTo>
                  <a:cubicBezTo>
                    <a:pt x="3853" y="1837"/>
                    <a:pt x="3860" y="1838"/>
                    <a:pt x="3868" y="1839"/>
                  </a:cubicBezTo>
                  <a:cubicBezTo>
                    <a:pt x="4075" y="1857"/>
                    <a:pt x="4156" y="2208"/>
                    <a:pt x="4111" y="2911"/>
                  </a:cubicBezTo>
                  <a:cubicBezTo>
                    <a:pt x="4129" y="3552"/>
                    <a:pt x="4010" y="3877"/>
                    <a:pt x="3754" y="3877"/>
                  </a:cubicBezTo>
                  <a:cubicBezTo>
                    <a:pt x="3747" y="3877"/>
                    <a:pt x="3740" y="3876"/>
                    <a:pt x="3733" y="3876"/>
                  </a:cubicBezTo>
                  <a:cubicBezTo>
                    <a:pt x="3561" y="3858"/>
                    <a:pt x="3471" y="3696"/>
                    <a:pt x="3453" y="3371"/>
                  </a:cubicBezTo>
                  <a:cubicBezTo>
                    <a:pt x="3471" y="3047"/>
                    <a:pt x="3489" y="2875"/>
                    <a:pt x="3489" y="2866"/>
                  </a:cubicBezTo>
                  <a:cubicBezTo>
                    <a:pt x="3533" y="2180"/>
                    <a:pt x="3652" y="1837"/>
                    <a:pt x="3846" y="1837"/>
                  </a:cubicBezTo>
                  <a:close/>
                  <a:moveTo>
                    <a:pt x="2439" y="1490"/>
                  </a:moveTo>
                  <a:cubicBezTo>
                    <a:pt x="2468" y="1490"/>
                    <a:pt x="2500" y="1504"/>
                    <a:pt x="2534" y="1532"/>
                  </a:cubicBezTo>
                  <a:cubicBezTo>
                    <a:pt x="2551" y="1524"/>
                    <a:pt x="2567" y="1520"/>
                    <a:pt x="2582" y="1520"/>
                  </a:cubicBezTo>
                  <a:cubicBezTo>
                    <a:pt x="2752" y="1520"/>
                    <a:pt x="2807" y="2039"/>
                    <a:pt x="2732" y="3083"/>
                  </a:cubicBezTo>
                  <a:cubicBezTo>
                    <a:pt x="2723" y="4084"/>
                    <a:pt x="2586" y="4589"/>
                    <a:pt x="2321" y="4589"/>
                  </a:cubicBezTo>
                  <a:cubicBezTo>
                    <a:pt x="2314" y="4589"/>
                    <a:pt x="2307" y="4589"/>
                    <a:pt x="2300" y="4588"/>
                  </a:cubicBezTo>
                  <a:cubicBezTo>
                    <a:pt x="2119" y="4579"/>
                    <a:pt x="2029" y="4318"/>
                    <a:pt x="2038" y="3813"/>
                  </a:cubicBezTo>
                  <a:cubicBezTo>
                    <a:pt x="2074" y="3308"/>
                    <a:pt x="2092" y="3056"/>
                    <a:pt x="2092" y="3038"/>
                  </a:cubicBezTo>
                  <a:cubicBezTo>
                    <a:pt x="2110" y="2695"/>
                    <a:pt x="2137" y="2380"/>
                    <a:pt x="2182" y="2109"/>
                  </a:cubicBezTo>
                  <a:cubicBezTo>
                    <a:pt x="2239" y="1695"/>
                    <a:pt x="2325" y="1490"/>
                    <a:pt x="2439" y="1490"/>
                  </a:cubicBezTo>
                  <a:close/>
                  <a:moveTo>
                    <a:pt x="961" y="1020"/>
                  </a:moveTo>
                  <a:cubicBezTo>
                    <a:pt x="977" y="1020"/>
                    <a:pt x="994" y="1026"/>
                    <a:pt x="1011" y="1037"/>
                  </a:cubicBezTo>
                  <a:cubicBezTo>
                    <a:pt x="1013" y="1036"/>
                    <a:pt x="1016" y="1036"/>
                    <a:pt x="1019" y="1036"/>
                  </a:cubicBezTo>
                  <a:cubicBezTo>
                    <a:pt x="1220" y="1036"/>
                    <a:pt x="1280" y="1659"/>
                    <a:pt x="1191" y="2920"/>
                  </a:cubicBezTo>
                  <a:cubicBezTo>
                    <a:pt x="1164" y="4156"/>
                    <a:pt x="1024" y="4778"/>
                    <a:pt x="760" y="4778"/>
                  </a:cubicBezTo>
                  <a:cubicBezTo>
                    <a:pt x="757" y="4778"/>
                    <a:pt x="753" y="4778"/>
                    <a:pt x="749" y="4777"/>
                  </a:cubicBezTo>
                  <a:cubicBezTo>
                    <a:pt x="578" y="4768"/>
                    <a:pt x="497" y="4444"/>
                    <a:pt x="506" y="3822"/>
                  </a:cubicBezTo>
                  <a:cubicBezTo>
                    <a:pt x="551" y="3209"/>
                    <a:pt x="569" y="2893"/>
                    <a:pt x="569" y="2875"/>
                  </a:cubicBezTo>
                  <a:cubicBezTo>
                    <a:pt x="651" y="1639"/>
                    <a:pt x="787" y="1020"/>
                    <a:pt x="961" y="1020"/>
                  </a:cubicBezTo>
                  <a:close/>
                  <a:moveTo>
                    <a:pt x="3609" y="4159"/>
                  </a:moveTo>
                  <a:cubicBezTo>
                    <a:pt x="3633" y="4159"/>
                    <a:pt x="3660" y="4161"/>
                    <a:pt x="3688" y="4164"/>
                  </a:cubicBezTo>
                  <a:cubicBezTo>
                    <a:pt x="3904" y="4191"/>
                    <a:pt x="4012" y="4309"/>
                    <a:pt x="3994" y="4516"/>
                  </a:cubicBezTo>
                  <a:cubicBezTo>
                    <a:pt x="3986" y="4714"/>
                    <a:pt x="3878" y="4805"/>
                    <a:pt x="3688" y="4805"/>
                  </a:cubicBezTo>
                  <a:cubicBezTo>
                    <a:pt x="3679" y="4805"/>
                    <a:pt x="3670" y="4805"/>
                    <a:pt x="3661" y="4804"/>
                  </a:cubicBezTo>
                  <a:cubicBezTo>
                    <a:pt x="3534" y="4795"/>
                    <a:pt x="3444" y="4732"/>
                    <a:pt x="3381" y="4624"/>
                  </a:cubicBezTo>
                  <a:cubicBezTo>
                    <a:pt x="3336" y="4543"/>
                    <a:pt x="3318" y="4480"/>
                    <a:pt x="3318" y="4426"/>
                  </a:cubicBezTo>
                  <a:cubicBezTo>
                    <a:pt x="3334" y="4244"/>
                    <a:pt x="3433" y="4159"/>
                    <a:pt x="3609" y="4159"/>
                  </a:cubicBezTo>
                  <a:close/>
                  <a:moveTo>
                    <a:pt x="1193" y="0"/>
                  </a:moveTo>
                  <a:cubicBezTo>
                    <a:pt x="966" y="0"/>
                    <a:pt x="719" y="42"/>
                    <a:pt x="452" y="126"/>
                  </a:cubicBezTo>
                  <a:cubicBezTo>
                    <a:pt x="434" y="207"/>
                    <a:pt x="416" y="279"/>
                    <a:pt x="416" y="361"/>
                  </a:cubicBezTo>
                  <a:cubicBezTo>
                    <a:pt x="118" y="2163"/>
                    <a:pt x="1" y="3930"/>
                    <a:pt x="46" y="5661"/>
                  </a:cubicBezTo>
                  <a:cubicBezTo>
                    <a:pt x="37" y="5751"/>
                    <a:pt x="37" y="5841"/>
                    <a:pt x="46" y="5931"/>
                  </a:cubicBezTo>
                  <a:cubicBezTo>
                    <a:pt x="376" y="6070"/>
                    <a:pt x="691" y="6139"/>
                    <a:pt x="991" y="6139"/>
                  </a:cubicBezTo>
                  <a:cubicBezTo>
                    <a:pt x="1200" y="6139"/>
                    <a:pt x="1401" y="6106"/>
                    <a:pt x="1596" y="6039"/>
                  </a:cubicBezTo>
                  <a:cubicBezTo>
                    <a:pt x="1886" y="6173"/>
                    <a:pt x="2179" y="6240"/>
                    <a:pt x="2475" y="6240"/>
                  </a:cubicBezTo>
                  <a:cubicBezTo>
                    <a:pt x="2677" y="6240"/>
                    <a:pt x="2879" y="6209"/>
                    <a:pt x="3084" y="6147"/>
                  </a:cubicBezTo>
                  <a:cubicBezTo>
                    <a:pt x="3292" y="6305"/>
                    <a:pt x="3525" y="6385"/>
                    <a:pt x="3784" y="6385"/>
                  </a:cubicBezTo>
                  <a:cubicBezTo>
                    <a:pt x="3986" y="6385"/>
                    <a:pt x="4203" y="6336"/>
                    <a:pt x="4436" y="6238"/>
                  </a:cubicBezTo>
                  <a:cubicBezTo>
                    <a:pt x="4418" y="5769"/>
                    <a:pt x="4418" y="5309"/>
                    <a:pt x="4418" y="4858"/>
                  </a:cubicBezTo>
                  <a:cubicBezTo>
                    <a:pt x="4427" y="3975"/>
                    <a:pt x="4481" y="3101"/>
                    <a:pt x="4580" y="2244"/>
                  </a:cubicBezTo>
                  <a:cubicBezTo>
                    <a:pt x="4652" y="1640"/>
                    <a:pt x="4733" y="1037"/>
                    <a:pt x="4841" y="433"/>
                  </a:cubicBezTo>
                  <a:cubicBezTo>
                    <a:pt x="4604" y="322"/>
                    <a:pt x="4342" y="266"/>
                    <a:pt x="4057" y="266"/>
                  </a:cubicBezTo>
                  <a:cubicBezTo>
                    <a:pt x="3877" y="266"/>
                    <a:pt x="3688" y="288"/>
                    <a:pt x="3489" y="333"/>
                  </a:cubicBezTo>
                  <a:cubicBezTo>
                    <a:pt x="3200" y="184"/>
                    <a:pt x="2913" y="108"/>
                    <a:pt x="2630" y="108"/>
                  </a:cubicBezTo>
                  <a:cubicBezTo>
                    <a:pt x="2419" y="108"/>
                    <a:pt x="2210" y="150"/>
                    <a:pt x="2002" y="234"/>
                  </a:cubicBezTo>
                  <a:cubicBezTo>
                    <a:pt x="1773" y="78"/>
                    <a:pt x="1502" y="0"/>
                    <a:pt x="1193" y="0"/>
                  </a:cubicBezTo>
                  <a:close/>
                </a:path>
              </a:pathLst>
            </a:custGeom>
            <a:solidFill>
              <a:srgbClr val="FCA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389;p42">
              <a:extLst>
                <a:ext uri="{FF2B5EF4-FFF2-40B4-BE49-F238E27FC236}">
                  <a16:creationId xmlns:a16="http://schemas.microsoft.com/office/drawing/2014/main" id="{4DCDA3D7-8B2D-488F-A988-6652B610A5CF}"/>
                </a:ext>
              </a:extLst>
            </p:cNvPr>
            <p:cNvSpPr/>
            <p:nvPr/>
          </p:nvSpPr>
          <p:spPr>
            <a:xfrm>
              <a:off x="2275025" y="3904375"/>
              <a:ext cx="91525" cy="94625"/>
            </a:xfrm>
            <a:custGeom>
              <a:avLst/>
              <a:gdLst/>
              <a:ahLst/>
              <a:cxnLst/>
              <a:rect l="l" t="t" r="r" b="b"/>
              <a:pathLst>
                <a:path w="3661" h="3785" extrusionOk="0">
                  <a:moveTo>
                    <a:pt x="3350" y="817"/>
                  </a:moveTo>
                  <a:cubicBezTo>
                    <a:pt x="3156" y="817"/>
                    <a:pt x="3037" y="1160"/>
                    <a:pt x="2993" y="1846"/>
                  </a:cubicBezTo>
                  <a:cubicBezTo>
                    <a:pt x="2993" y="1855"/>
                    <a:pt x="2975" y="2027"/>
                    <a:pt x="2957" y="2351"/>
                  </a:cubicBezTo>
                  <a:cubicBezTo>
                    <a:pt x="2975" y="2676"/>
                    <a:pt x="3065" y="2847"/>
                    <a:pt x="3237" y="2856"/>
                  </a:cubicBezTo>
                  <a:cubicBezTo>
                    <a:pt x="3244" y="2856"/>
                    <a:pt x="3251" y="2857"/>
                    <a:pt x="3258" y="2857"/>
                  </a:cubicBezTo>
                  <a:cubicBezTo>
                    <a:pt x="3514" y="2857"/>
                    <a:pt x="3633" y="2532"/>
                    <a:pt x="3615" y="1891"/>
                  </a:cubicBezTo>
                  <a:cubicBezTo>
                    <a:pt x="3660" y="1188"/>
                    <a:pt x="3579" y="837"/>
                    <a:pt x="3372" y="819"/>
                  </a:cubicBezTo>
                  <a:cubicBezTo>
                    <a:pt x="3364" y="818"/>
                    <a:pt x="3357" y="817"/>
                    <a:pt x="3350" y="817"/>
                  </a:cubicBezTo>
                  <a:close/>
                  <a:moveTo>
                    <a:pt x="1943" y="470"/>
                  </a:moveTo>
                  <a:cubicBezTo>
                    <a:pt x="1829" y="470"/>
                    <a:pt x="1743" y="675"/>
                    <a:pt x="1686" y="1089"/>
                  </a:cubicBezTo>
                  <a:cubicBezTo>
                    <a:pt x="1641" y="1360"/>
                    <a:pt x="1614" y="1675"/>
                    <a:pt x="1596" y="2018"/>
                  </a:cubicBezTo>
                  <a:cubicBezTo>
                    <a:pt x="1596" y="2036"/>
                    <a:pt x="1578" y="2288"/>
                    <a:pt x="1542" y="2793"/>
                  </a:cubicBezTo>
                  <a:cubicBezTo>
                    <a:pt x="1533" y="3298"/>
                    <a:pt x="1623" y="3559"/>
                    <a:pt x="1804" y="3568"/>
                  </a:cubicBezTo>
                  <a:cubicBezTo>
                    <a:pt x="1811" y="3569"/>
                    <a:pt x="1818" y="3569"/>
                    <a:pt x="1825" y="3569"/>
                  </a:cubicBezTo>
                  <a:cubicBezTo>
                    <a:pt x="2090" y="3569"/>
                    <a:pt x="2227" y="3064"/>
                    <a:pt x="2236" y="2063"/>
                  </a:cubicBezTo>
                  <a:cubicBezTo>
                    <a:pt x="2311" y="1019"/>
                    <a:pt x="2256" y="500"/>
                    <a:pt x="2086" y="500"/>
                  </a:cubicBezTo>
                  <a:cubicBezTo>
                    <a:pt x="2071" y="500"/>
                    <a:pt x="2055" y="504"/>
                    <a:pt x="2038" y="512"/>
                  </a:cubicBezTo>
                  <a:cubicBezTo>
                    <a:pt x="2004" y="484"/>
                    <a:pt x="1972" y="470"/>
                    <a:pt x="1943" y="470"/>
                  </a:cubicBezTo>
                  <a:close/>
                  <a:moveTo>
                    <a:pt x="465" y="0"/>
                  </a:moveTo>
                  <a:cubicBezTo>
                    <a:pt x="291" y="0"/>
                    <a:pt x="155" y="619"/>
                    <a:pt x="73" y="1855"/>
                  </a:cubicBezTo>
                  <a:cubicBezTo>
                    <a:pt x="73" y="1873"/>
                    <a:pt x="55" y="2189"/>
                    <a:pt x="10" y="2802"/>
                  </a:cubicBezTo>
                  <a:cubicBezTo>
                    <a:pt x="1" y="3424"/>
                    <a:pt x="82" y="3748"/>
                    <a:pt x="253" y="3757"/>
                  </a:cubicBezTo>
                  <a:cubicBezTo>
                    <a:pt x="257" y="3758"/>
                    <a:pt x="261" y="3758"/>
                    <a:pt x="264" y="3758"/>
                  </a:cubicBezTo>
                  <a:cubicBezTo>
                    <a:pt x="528" y="3758"/>
                    <a:pt x="668" y="3136"/>
                    <a:pt x="695" y="1900"/>
                  </a:cubicBezTo>
                  <a:cubicBezTo>
                    <a:pt x="784" y="639"/>
                    <a:pt x="724" y="16"/>
                    <a:pt x="523" y="16"/>
                  </a:cubicBezTo>
                  <a:cubicBezTo>
                    <a:pt x="520" y="16"/>
                    <a:pt x="517" y="16"/>
                    <a:pt x="515" y="17"/>
                  </a:cubicBezTo>
                  <a:cubicBezTo>
                    <a:pt x="498" y="6"/>
                    <a:pt x="481" y="0"/>
                    <a:pt x="465" y="0"/>
                  </a:cubicBezTo>
                  <a:close/>
                  <a:moveTo>
                    <a:pt x="3113" y="3139"/>
                  </a:moveTo>
                  <a:cubicBezTo>
                    <a:pt x="2937" y="3139"/>
                    <a:pt x="2838" y="3224"/>
                    <a:pt x="2822" y="3406"/>
                  </a:cubicBezTo>
                  <a:cubicBezTo>
                    <a:pt x="2822" y="3460"/>
                    <a:pt x="2840" y="3523"/>
                    <a:pt x="2885" y="3604"/>
                  </a:cubicBezTo>
                  <a:cubicBezTo>
                    <a:pt x="2948" y="3712"/>
                    <a:pt x="3038" y="3775"/>
                    <a:pt x="3165" y="3784"/>
                  </a:cubicBezTo>
                  <a:cubicBezTo>
                    <a:pt x="3174" y="3785"/>
                    <a:pt x="3183" y="3785"/>
                    <a:pt x="3192" y="3785"/>
                  </a:cubicBezTo>
                  <a:cubicBezTo>
                    <a:pt x="3382" y="3785"/>
                    <a:pt x="3490" y="3694"/>
                    <a:pt x="3498" y="3496"/>
                  </a:cubicBezTo>
                  <a:cubicBezTo>
                    <a:pt x="3516" y="3289"/>
                    <a:pt x="3408" y="3171"/>
                    <a:pt x="3192" y="3144"/>
                  </a:cubicBezTo>
                  <a:cubicBezTo>
                    <a:pt x="3164" y="3141"/>
                    <a:pt x="3137" y="3139"/>
                    <a:pt x="3113" y="3139"/>
                  </a:cubicBezTo>
                  <a:close/>
                </a:path>
              </a:pathLst>
            </a:custGeom>
            <a:solidFill>
              <a:srgbClr val="FFD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390;p42">
              <a:extLst>
                <a:ext uri="{FF2B5EF4-FFF2-40B4-BE49-F238E27FC236}">
                  <a16:creationId xmlns:a16="http://schemas.microsoft.com/office/drawing/2014/main" id="{A8E69FFB-90AB-41EE-BD4A-B5CAD64F521E}"/>
                </a:ext>
              </a:extLst>
            </p:cNvPr>
            <p:cNvSpPr/>
            <p:nvPr/>
          </p:nvSpPr>
          <p:spPr>
            <a:xfrm>
              <a:off x="4200850" y="4019700"/>
              <a:ext cx="243175" cy="145150"/>
            </a:xfrm>
            <a:custGeom>
              <a:avLst/>
              <a:gdLst/>
              <a:ahLst/>
              <a:cxnLst/>
              <a:rect l="l" t="t" r="r" b="b"/>
              <a:pathLst>
                <a:path w="9727" h="5806" extrusionOk="0">
                  <a:moveTo>
                    <a:pt x="2290" y="1"/>
                  </a:moveTo>
                  <a:cubicBezTo>
                    <a:pt x="1821" y="289"/>
                    <a:pt x="1299" y="632"/>
                    <a:pt x="731" y="1019"/>
                  </a:cubicBezTo>
                  <a:cubicBezTo>
                    <a:pt x="334" y="1290"/>
                    <a:pt x="91" y="1506"/>
                    <a:pt x="1" y="1668"/>
                  </a:cubicBezTo>
                  <a:cubicBezTo>
                    <a:pt x="73" y="1767"/>
                    <a:pt x="325" y="1885"/>
                    <a:pt x="758" y="2029"/>
                  </a:cubicBezTo>
                  <a:cubicBezTo>
                    <a:pt x="1181" y="2164"/>
                    <a:pt x="1803" y="2371"/>
                    <a:pt x="2597" y="2669"/>
                  </a:cubicBezTo>
                  <a:cubicBezTo>
                    <a:pt x="3390" y="2939"/>
                    <a:pt x="4075" y="3128"/>
                    <a:pt x="4634" y="3237"/>
                  </a:cubicBezTo>
                  <a:cubicBezTo>
                    <a:pt x="3516" y="3489"/>
                    <a:pt x="2579" y="3696"/>
                    <a:pt x="1812" y="3832"/>
                  </a:cubicBezTo>
                  <a:cubicBezTo>
                    <a:pt x="1037" y="3967"/>
                    <a:pt x="559" y="4129"/>
                    <a:pt x="379" y="4318"/>
                  </a:cubicBezTo>
                  <a:cubicBezTo>
                    <a:pt x="343" y="4354"/>
                    <a:pt x="541" y="4598"/>
                    <a:pt x="992" y="5039"/>
                  </a:cubicBezTo>
                  <a:cubicBezTo>
                    <a:pt x="1443" y="5499"/>
                    <a:pt x="1740" y="5752"/>
                    <a:pt x="1894" y="5806"/>
                  </a:cubicBezTo>
                  <a:lnTo>
                    <a:pt x="9591" y="4399"/>
                  </a:lnTo>
                  <a:cubicBezTo>
                    <a:pt x="9195" y="3777"/>
                    <a:pt x="9240" y="3011"/>
                    <a:pt x="9727" y="2110"/>
                  </a:cubicBezTo>
                  <a:lnTo>
                    <a:pt x="2290" y="1"/>
                  </a:lnTo>
                  <a:close/>
                </a:path>
              </a:pathLst>
            </a:custGeom>
            <a:solidFill>
              <a:srgbClr val="DEA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391;p42">
              <a:extLst>
                <a:ext uri="{FF2B5EF4-FFF2-40B4-BE49-F238E27FC236}">
                  <a16:creationId xmlns:a16="http://schemas.microsoft.com/office/drawing/2014/main" id="{4052FCFC-C9E4-4842-B97F-4740F5DF1194}"/>
                </a:ext>
              </a:extLst>
            </p:cNvPr>
            <p:cNvSpPr/>
            <p:nvPr/>
          </p:nvSpPr>
          <p:spPr>
            <a:xfrm>
              <a:off x="4430700" y="4072425"/>
              <a:ext cx="121050" cy="57275"/>
            </a:xfrm>
            <a:custGeom>
              <a:avLst/>
              <a:gdLst/>
              <a:ahLst/>
              <a:cxnLst/>
              <a:rect l="l" t="t" r="r" b="b"/>
              <a:pathLst>
                <a:path w="4842" h="2291" extrusionOk="0">
                  <a:moveTo>
                    <a:pt x="533" y="1"/>
                  </a:moveTo>
                  <a:cubicBezTo>
                    <a:pt x="46" y="902"/>
                    <a:pt x="1" y="1668"/>
                    <a:pt x="397" y="2290"/>
                  </a:cubicBezTo>
                  <a:lnTo>
                    <a:pt x="4841" y="1164"/>
                  </a:lnTo>
                  <a:lnTo>
                    <a:pt x="533"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392;p42">
              <a:extLst>
                <a:ext uri="{FF2B5EF4-FFF2-40B4-BE49-F238E27FC236}">
                  <a16:creationId xmlns:a16="http://schemas.microsoft.com/office/drawing/2014/main" id="{1F75B8BD-098D-4DB3-9828-73B6C791BA1C}"/>
                </a:ext>
              </a:extLst>
            </p:cNvPr>
            <p:cNvSpPr/>
            <p:nvPr/>
          </p:nvSpPr>
          <p:spPr>
            <a:xfrm>
              <a:off x="2373050" y="3934975"/>
              <a:ext cx="1943650" cy="192700"/>
            </a:xfrm>
            <a:custGeom>
              <a:avLst/>
              <a:gdLst/>
              <a:ahLst/>
              <a:cxnLst/>
              <a:rect l="l" t="t" r="r" b="b"/>
              <a:pathLst>
                <a:path w="77746" h="7708" extrusionOk="0">
                  <a:moveTo>
                    <a:pt x="1228" y="844"/>
                  </a:moveTo>
                  <a:cubicBezTo>
                    <a:pt x="1302" y="844"/>
                    <a:pt x="1386" y="857"/>
                    <a:pt x="1479" y="884"/>
                  </a:cubicBezTo>
                  <a:lnTo>
                    <a:pt x="17298" y="2020"/>
                  </a:lnTo>
                  <a:cubicBezTo>
                    <a:pt x="17605" y="2065"/>
                    <a:pt x="17749" y="2227"/>
                    <a:pt x="17731" y="2497"/>
                  </a:cubicBezTo>
                  <a:cubicBezTo>
                    <a:pt x="17722" y="2605"/>
                    <a:pt x="17686" y="2705"/>
                    <a:pt x="17632" y="2804"/>
                  </a:cubicBezTo>
                  <a:cubicBezTo>
                    <a:pt x="17551" y="2907"/>
                    <a:pt x="17447" y="2956"/>
                    <a:pt x="17318" y="2956"/>
                  </a:cubicBezTo>
                  <a:cubicBezTo>
                    <a:pt x="17289" y="2956"/>
                    <a:pt x="17258" y="2953"/>
                    <a:pt x="17226" y="2948"/>
                  </a:cubicBezTo>
                  <a:lnTo>
                    <a:pt x="1245" y="1839"/>
                  </a:lnTo>
                  <a:cubicBezTo>
                    <a:pt x="938" y="1785"/>
                    <a:pt x="794" y="1605"/>
                    <a:pt x="812" y="1307"/>
                  </a:cubicBezTo>
                  <a:cubicBezTo>
                    <a:pt x="833" y="1000"/>
                    <a:pt x="973" y="844"/>
                    <a:pt x="1228" y="844"/>
                  </a:cubicBezTo>
                  <a:close/>
                  <a:moveTo>
                    <a:pt x="18849" y="2164"/>
                  </a:moveTo>
                  <a:cubicBezTo>
                    <a:pt x="18912" y="2164"/>
                    <a:pt x="18981" y="2170"/>
                    <a:pt x="19056" y="2182"/>
                  </a:cubicBezTo>
                  <a:cubicBezTo>
                    <a:pt x="19489" y="2254"/>
                    <a:pt x="19696" y="2443"/>
                    <a:pt x="19669" y="2768"/>
                  </a:cubicBezTo>
                  <a:cubicBezTo>
                    <a:pt x="19653" y="3057"/>
                    <a:pt x="19469" y="3195"/>
                    <a:pt x="19119" y="3195"/>
                  </a:cubicBezTo>
                  <a:cubicBezTo>
                    <a:pt x="19088" y="3195"/>
                    <a:pt x="19055" y="3194"/>
                    <a:pt x="19020" y="3191"/>
                  </a:cubicBezTo>
                  <a:cubicBezTo>
                    <a:pt x="18741" y="3173"/>
                    <a:pt x="18533" y="3083"/>
                    <a:pt x="18416" y="2912"/>
                  </a:cubicBezTo>
                  <a:cubicBezTo>
                    <a:pt x="18362" y="2822"/>
                    <a:pt x="18335" y="2723"/>
                    <a:pt x="18344" y="2623"/>
                  </a:cubicBezTo>
                  <a:cubicBezTo>
                    <a:pt x="18359" y="2315"/>
                    <a:pt x="18531" y="2164"/>
                    <a:pt x="18849" y="2164"/>
                  </a:cubicBezTo>
                  <a:close/>
                  <a:moveTo>
                    <a:pt x="163" y="0"/>
                  </a:moveTo>
                  <a:cubicBezTo>
                    <a:pt x="64" y="857"/>
                    <a:pt x="10" y="1731"/>
                    <a:pt x="1" y="2614"/>
                  </a:cubicBezTo>
                  <a:lnTo>
                    <a:pt x="73491" y="7707"/>
                  </a:lnTo>
                  <a:cubicBezTo>
                    <a:pt x="73671" y="7509"/>
                    <a:pt x="74149" y="7356"/>
                    <a:pt x="74924" y="7221"/>
                  </a:cubicBezTo>
                  <a:cubicBezTo>
                    <a:pt x="75691" y="7085"/>
                    <a:pt x="76628" y="6878"/>
                    <a:pt x="77746" y="6626"/>
                  </a:cubicBezTo>
                  <a:cubicBezTo>
                    <a:pt x="77187" y="6517"/>
                    <a:pt x="76502" y="6328"/>
                    <a:pt x="75709" y="6058"/>
                  </a:cubicBezTo>
                  <a:cubicBezTo>
                    <a:pt x="74915" y="5760"/>
                    <a:pt x="74293" y="5553"/>
                    <a:pt x="73870" y="5418"/>
                  </a:cubicBezTo>
                  <a:cubicBezTo>
                    <a:pt x="73437" y="5274"/>
                    <a:pt x="73185" y="5156"/>
                    <a:pt x="73113" y="5057"/>
                  </a:cubicBezTo>
                  <a:lnTo>
                    <a:pt x="163" y="0"/>
                  </a:lnTo>
                  <a:close/>
                </a:path>
              </a:pathLst>
            </a:custGeom>
            <a:solidFill>
              <a:srgbClr val="EC8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393;p42">
              <a:extLst>
                <a:ext uri="{FF2B5EF4-FFF2-40B4-BE49-F238E27FC236}">
                  <a16:creationId xmlns:a16="http://schemas.microsoft.com/office/drawing/2014/main" id="{0DF02299-2F25-4932-9D38-AAD20E60BC67}"/>
                </a:ext>
              </a:extLst>
            </p:cNvPr>
            <p:cNvSpPr/>
            <p:nvPr/>
          </p:nvSpPr>
          <p:spPr>
            <a:xfrm>
              <a:off x="2392900" y="3956075"/>
              <a:ext cx="472575" cy="58775"/>
            </a:xfrm>
            <a:custGeom>
              <a:avLst/>
              <a:gdLst/>
              <a:ahLst/>
              <a:cxnLst/>
              <a:rect l="l" t="t" r="r" b="b"/>
              <a:pathLst>
                <a:path w="18903" h="2351" extrusionOk="0">
                  <a:moveTo>
                    <a:pt x="434" y="0"/>
                  </a:moveTo>
                  <a:cubicBezTo>
                    <a:pt x="179" y="0"/>
                    <a:pt x="39" y="156"/>
                    <a:pt x="18" y="463"/>
                  </a:cubicBezTo>
                  <a:cubicBezTo>
                    <a:pt x="0" y="761"/>
                    <a:pt x="144" y="941"/>
                    <a:pt x="451" y="995"/>
                  </a:cubicBezTo>
                  <a:lnTo>
                    <a:pt x="16432" y="2104"/>
                  </a:lnTo>
                  <a:cubicBezTo>
                    <a:pt x="16464" y="2109"/>
                    <a:pt x="16495" y="2112"/>
                    <a:pt x="16524" y="2112"/>
                  </a:cubicBezTo>
                  <a:cubicBezTo>
                    <a:pt x="16653" y="2112"/>
                    <a:pt x="16757" y="2063"/>
                    <a:pt x="16838" y="1960"/>
                  </a:cubicBezTo>
                  <a:cubicBezTo>
                    <a:pt x="16892" y="1861"/>
                    <a:pt x="16928" y="1761"/>
                    <a:pt x="16937" y="1653"/>
                  </a:cubicBezTo>
                  <a:cubicBezTo>
                    <a:pt x="16955" y="1383"/>
                    <a:pt x="16811" y="1221"/>
                    <a:pt x="16495" y="1176"/>
                  </a:cubicBezTo>
                  <a:lnTo>
                    <a:pt x="685" y="40"/>
                  </a:lnTo>
                  <a:cubicBezTo>
                    <a:pt x="592" y="13"/>
                    <a:pt x="508" y="0"/>
                    <a:pt x="434" y="0"/>
                  </a:cubicBezTo>
                  <a:close/>
                  <a:moveTo>
                    <a:pt x="18055" y="1320"/>
                  </a:moveTo>
                  <a:cubicBezTo>
                    <a:pt x="17737" y="1320"/>
                    <a:pt x="17565" y="1471"/>
                    <a:pt x="17550" y="1779"/>
                  </a:cubicBezTo>
                  <a:cubicBezTo>
                    <a:pt x="17541" y="1879"/>
                    <a:pt x="17568" y="1978"/>
                    <a:pt x="17622" y="2068"/>
                  </a:cubicBezTo>
                  <a:cubicBezTo>
                    <a:pt x="17739" y="2239"/>
                    <a:pt x="17947" y="2329"/>
                    <a:pt x="18226" y="2347"/>
                  </a:cubicBezTo>
                  <a:cubicBezTo>
                    <a:pt x="18261" y="2350"/>
                    <a:pt x="18294" y="2351"/>
                    <a:pt x="18325" y="2351"/>
                  </a:cubicBezTo>
                  <a:cubicBezTo>
                    <a:pt x="18675" y="2351"/>
                    <a:pt x="18859" y="2213"/>
                    <a:pt x="18875" y="1924"/>
                  </a:cubicBezTo>
                  <a:cubicBezTo>
                    <a:pt x="18902" y="1599"/>
                    <a:pt x="18695" y="1410"/>
                    <a:pt x="18262" y="1338"/>
                  </a:cubicBezTo>
                  <a:cubicBezTo>
                    <a:pt x="18187" y="1326"/>
                    <a:pt x="18118" y="1320"/>
                    <a:pt x="18055" y="1320"/>
                  </a:cubicBezTo>
                  <a:close/>
                </a:path>
              </a:pathLst>
            </a:custGeom>
            <a:solidFill>
              <a:srgbClr val="FFB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394;p42">
              <a:extLst>
                <a:ext uri="{FF2B5EF4-FFF2-40B4-BE49-F238E27FC236}">
                  <a16:creationId xmlns:a16="http://schemas.microsoft.com/office/drawing/2014/main" id="{05489333-29ED-4F51-AB97-6A49E2AA6E24}"/>
                </a:ext>
              </a:extLst>
            </p:cNvPr>
            <p:cNvSpPr/>
            <p:nvPr/>
          </p:nvSpPr>
          <p:spPr>
            <a:xfrm>
              <a:off x="2373050" y="3889675"/>
              <a:ext cx="1885075" cy="275175"/>
            </a:xfrm>
            <a:custGeom>
              <a:avLst/>
              <a:gdLst/>
              <a:ahLst/>
              <a:cxnLst/>
              <a:rect l="l" t="t" r="r" b="b"/>
              <a:pathLst>
                <a:path w="75403" h="11007" extrusionOk="0">
                  <a:moveTo>
                    <a:pt x="424" y="1"/>
                  </a:moveTo>
                  <a:cubicBezTo>
                    <a:pt x="316" y="605"/>
                    <a:pt x="235" y="1208"/>
                    <a:pt x="163" y="1812"/>
                  </a:cubicBezTo>
                  <a:lnTo>
                    <a:pt x="73113" y="6869"/>
                  </a:lnTo>
                  <a:cubicBezTo>
                    <a:pt x="73203" y="6707"/>
                    <a:pt x="73446" y="6491"/>
                    <a:pt x="73843" y="6220"/>
                  </a:cubicBezTo>
                  <a:cubicBezTo>
                    <a:pt x="74411" y="5833"/>
                    <a:pt x="74933" y="5490"/>
                    <a:pt x="75402" y="5202"/>
                  </a:cubicBezTo>
                  <a:lnTo>
                    <a:pt x="424" y="1"/>
                  </a:lnTo>
                  <a:close/>
                  <a:moveTo>
                    <a:pt x="1" y="4426"/>
                  </a:moveTo>
                  <a:cubicBezTo>
                    <a:pt x="1" y="4877"/>
                    <a:pt x="1" y="5337"/>
                    <a:pt x="19" y="5806"/>
                  </a:cubicBezTo>
                  <a:lnTo>
                    <a:pt x="75006" y="11007"/>
                  </a:lnTo>
                  <a:cubicBezTo>
                    <a:pt x="74852" y="10953"/>
                    <a:pt x="74555" y="10700"/>
                    <a:pt x="74104" y="10240"/>
                  </a:cubicBezTo>
                  <a:cubicBezTo>
                    <a:pt x="73653" y="9799"/>
                    <a:pt x="73455" y="9555"/>
                    <a:pt x="73491" y="9519"/>
                  </a:cubicBezTo>
                  <a:lnTo>
                    <a:pt x="1" y="4426"/>
                  </a:lnTo>
                  <a:close/>
                </a:path>
              </a:pathLst>
            </a:custGeom>
            <a:solidFill>
              <a:srgbClr val="C45A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395;p42">
              <a:extLst>
                <a:ext uri="{FF2B5EF4-FFF2-40B4-BE49-F238E27FC236}">
                  <a16:creationId xmlns:a16="http://schemas.microsoft.com/office/drawing/2014/main" id="{2BE6A522-BD12-4858-9C4A-B5E36D5BBC12}"/>
                </a:ext>
              </a:extLst>
            </p:cNvPr>
            <p:cNvSpPr/>
            <p:nvPr/>
          </p:nvSpPr>
          <p:spPr>
            <a:xfrm>
              <a:off x="2142525" y="3876725"/>
              <a:ext cx="2414850" cy="291950"/>
            </a:xfrm>
            <a:custGeom>
              <a:avLst/>
              <a:gdLst/>
              <a:ahLst/>
              <a:cxnLst/>
              <a:rect l="l" t="t" r="r" b="b"/>
              <a:pathLst>
                <a:path w="96594" h="11678" extrusionOk="0">
                  <a:moveTo>
                    <a:pt x="3079" y="479"/>
                  </a:moveTo>
                  <a:cubicBezTo>
                    <a:pt x="3263" y="479"/>
                    <a:pt x="3448" y="485"/>
                    <a:pt x="3633" y="492"/>
                  </a:cubicBezTo>
                  <a:cubicBezTo>
                    <a:pt x="4094" y="507"/>
                    <a:pt x="4554" y="537"/>
                    <a:pt x="5014" y="606"/>
                  </a:cubicBezTo>
                  <a:lnTo>
                    <a:pt x="5014" y="606"/>
                  </a:lnTo>
                  <a:cubicBezTo>
                    <a:pt x="4945" y="1432"/>
                    <a:pt x="4863" y="2251"/>
                    <a:pt x="4805" y="3079"/>
                  </a:cubicBezTo>
                  <a:cubicBezTo>
                    <a:pt x="4738" y="3903"/>
                    <a:pt x="4703" y="4719"/>
                    <a:pt x="4669" y="5549"/>
                  </a:cubicBezTo>
                  <a:lnTo>
                    <a:pt x="4669" y="5549"/>
                  </a:lnTo>
                  <a:lnTo>
                    <a:pt x="4075" y="5521"/>
                  </a:lnTo>
                  <a:cubicBezTo>
                    <a:pt x="3813" y="5512"/>
                    <a:pt x="3552" y="5503"/>
                    <a:pt x="3291" y="5467"/>
                  </a:cubicBezTo>
                  <a:cubicBezTo>
                    <a:pt x="3029" y="5440"/>
                    <a:pt x="2777" y="5413"/>
                    <a:pt x="2515" y="5368"/>
                  </a:cubicBezTo>
                  <a:cubicBezTo>
                    <a:pt x="2452" y="5359"/>
                    <a:pt x="2380" y="5350"/>
                    <a:pt x="2326" y="5341"/>
                  </a:cubicBezTo>
                  <a:cubicBezTo>
                    <a:pt x="2263" y="5323"/>
                    <a:pt x="2200" y="5314"/>
                    <a:pt x="2146" y="5296"/>
                  </a:cubicBezTo>
                  <a:cubicBezTo>
                    <a:pt x="2020" y="5260"/>
                    <a:pt x="1903" y="5215"/>
                    <a:pt x="1794" y="5161"/>
                  </a:cubicBezTo>
                  <a:cubicBezTo>
                    <a:pt x="1335" y="4962"/>
                    <a:pt x="965" y="4620"/>
                    <a:pt x="794" y="4196"/>
                  </a:cubicBezTo>
                  <a:cubicBezTo>
                    <a:pt x="604" y="3764"/>
                    <a:pt x="577" y="3277"/>
                    <a:pt x="623" y="2781"/>
                  </a:cubicBezTo>
                  <a:cubicBezTo>
                    <a:pt x="650" y="2276"/>
                    <a:pt x="749" y="1799"/>
                    <a:pt x="992" y="1402"/>
                  </a:cubicBezTo>
                  <a:cubicBezTo>
                    <a:pt x="1226" y="1005"/>
                    <a:pt x="1632" y="726"/>
                    <a:pt x="2110" y="591"/>
                  </a:cubicBezTo>
                  <a:cubicBezTo>
                    <a:pt x="2227" y="555"/>
                    <a:pt x="2353" y="537"/>
                    <a:pt x="2479" y="510"/>
                  </a:cubicBezTo>
                  <a:cubicBezTo>
                    <a:pt x="2606" y="492"/>
                    <a:pt x="2714" y="483"/>
                    <a:pt x="2849" y="483"/>
                  </a:cubicBezTo>
                  <a:cubicBezTo>
                    <a:pt x="2926" y="480"/>
                    <a:pt x="3002" y="479"/>
                    <a:pt x="3079" y="479"/>
                  </a:cubicBezTo>
                  <a:close/>
                  <a:moveTo>
                    <a:pt x="6040" y="167"/>
                  </a:moveTo>
                  <a:cubicBezTo>
                    <a:pt x="6292" y="167"/>
                    <a:pt x="6554" y="266"/>
                    <a:pt x="6689" y="483"/>
                  </a:cubicBezTo>
                  <a:lnTo>
                    <a:pt x="6797" y="510"/>
                  </a:lnTo>
                  <a:cubicBezTo>
                    <a:pt x="6808" y="513"/>
                    <a:pt x="6819" y="516"/>
                    <a:pt x="6831" y="516"/>
                  </a:cubicBezTo>
                  <a:cubicBezTo>
                    <a:pt x="6847" y="516"/>
                    <a:pt x="6862" y="511"/>
                    <a:pt x="6878" y="501"/>
                  </a:cubicBezTo>
                  <a:cubicBezTo>
                    <a:pt x="7042" y="368"/>
                    <a:pt x="7246" y="317"/>
                    <a:pt x="7449" y="317"/>
                  </a:cubicBezTo>
                  <a:cubicBezTo>
                    <a:pt x="7481" y="317"/>
                    <a:pt x="7513" y="318"/>
                    <a:pt x="7545" y="320"/>
                  </a:cubicBezTo>
                  <a:cubicBezTo>
                    <a:pt x="7789" y="347"/>
                    <a:pt x="8014" y="438"/>
                    <a:pt x="8203" y="591"/>
                  </a:cubicBezTo>
                  <a:lnTo>
                    <a:pt x="8293" y="618"/>
                  </a:lnTo>
                  <a:cubicBezTo>
                    <a:pt x="8302" y="618"/>
                    <a:pt x="8320" y="618"/>
                    <a:pt x="8338" y="609"/>
                  </a:cubicBezTo>
                  <a:cubicBezTo>
                    <a:pt x="8520" y="518"/>
                    <a:pt x="8717" y="472"/>
                    <a:pt x="8915" y="472"/>
                  </a:cubicBezTo>
                  <a:cubicBezTo>
                    <a:pt x="8933" y="472"/>
                    <a:pt x="8951" y="473"/>
                    <a:pt x="8969" y="474"/>
                  </a:cubicBezTo>
                  <a:cubicBezTo>
                    <a:pt x="9186" y="483"/>
                    <a:pt x="9402" y="546"/>
                    <a:pt x="9564" y="690"/>
                  </a:cubicBezTo>
                  <a:lnTo>
                    <a:pt x="9582" y="699"/>
                  </a:lnTo>
                  <a:cubicBezTo>
                    <a:pt x="9600" y="708"/>
                    <a:pt x="9618" y="708"/>
                    <a:pt x="9636" y="708"/>
                  </a:cubicBezTo>
                  <a:cubicBezTo>
                    <a:pt x="12764" y="789"/>
                    <a:pt x="15883" y="1068"/>
                    <a:pt x="19011" y="1276"/>
                  </a:cubicBezTo>
                  <a:lnTo>
                    <a:pt x="28385" y="1934"/>
                  </a:lnTo>
                  <a:lnTo>
                    <a:pt x="47125" y="3241"/>
                  </a:lnTo>
                  <a:lnTo>
                    <a:pt x="84614" y="5873"/>
                  </a:lnTo>
                  <a:lnTo>
                    <a:pt x="84587" y="5873"/>
                  </a:lnTo>
                  <a:lnTo>
                    <a:pt x="87517" y="6702"/>
                  </a:lnTo>
                  <a:cubicBezTo>
                    <a:pt x="88003" y="6846"/>
                    <a:pt x="88490" y="6982"/>
                    <a:pt x="88986" y="7117"/>
                  </a:cubicBezTo>
                  <a:cubicBezTo>
                    <a:pt x="89473" y="7252"/>
                    <a:pt x="89959" y="7387"/>
                    <a:pt x="90455" y="7522"/>
                  </a:cubicBezTo>
                  <a:lnTo>
                    <a:pt x="91924" y="7919"/>
                  </a:lnTo>
                  <a:lnTo>
                    <a:pt x="93403" y="8307"/>
                  </a:lnTo>
                  <a:cubicBezTo>
                    <a:pt x="94178" y="8513"/>
                    <a:pt x="94948" y="8725"/>
                    <a:pt x="95712" y="8973"/>
                  </a:cubicBezTo>
                  <a:lnTo>
                    <a:pt x="95712" y="8973"/>
                  </a:lnTo>
                  <a:cubicBezTo>
                    <a:pt x="94921" y="9193"/>
                    <a:pt x="94126" y="9408"/>
                    <a:pt x="93331" y="9623"/>
                  </a:cubicBezTo>
                  <a:cubicBezTo>
                    <a:pt x="92835" y="9758"/>
                    <a:pt x="92330" y="9893"/>
                    <a:pt x="91834" y="10010"/>
                  </a:cubicBezTo>
                  <a:cubicBezTo>
                    <a:pt x="91321" y="10109"/>
                    <a:pt x="90816" y="10209"/>
                    <a:pt x="90311" y="10299"/>
                  </a:cubicBezTo>
                  <a:cubicBezTo>
                    <a:pt x="89292" y="10488"/>
                    <a:pt x="88265" y="10641"/>
                    <a:pt x="87246" y="10822"/>
                  </a:cubicBezTo>
                  <a:cubicBezTo>
                    <a:pt x="86231" y="10992"/>
                    <a:pt x="85224" y="11181"/>
                    <a:pt x="84209" y="11370"/>
                  </a:cubicBezTo>
                  <a:lnTo>
                    <a:pt x="84209" y="11370"/>
                  </a:lnTo>
                  <a:lnTo>
                    <a:pt x="46747" y="8811"/>
                  </a:lnTo>
                  <a:lnTo>
                    <a:pt x="27998" y="7522"/>
                  </a:lnTo>
                  <a:cubicBezTo>
                    <a:pt x="21751" y="7090"/>
                    <a:pt x="15495" y="6684"/>
                    <a:pt x="9258" y="6134"/>
                  </a:cubicBezTo>
                  <a:cubicBezTo>
                    <a:pt x="9250" y="6132"/>
                    <a:pt x="9242" y="6131"/>
                    <a:pt x="9234" y="6131"/>
                  </a:cubicBezTo>
                  <a:cubicBezTo>
                    <a:pt x="9216" y="6131"/>
                    <a:pt x="9198" y="6137"/>
                    <a:pt x="9186" y="6143"/>
                  </a:cubicBezTo>
                  <a:lnTo>
                    <a:pt x="9168" y="6143"/>
                  </a:lnTo>
                  <a:cubicBezTo>
                    <a:pt x="8978" y="6260"/>
                    <a:pt x="8762" y="6324"/>
                    <a:pt x="8555" y="6324"/>
                  </a:cubicBezTo>
                  <a:cubicBezTo>
                    <a:pt x="8347" y="6315"/>
                    <a:pt x="8140" y="6233"/>
                    <a:pt x="8005" y="6080"/>
                  </a:cubicBezTo>
                  <a:cubicBezTo>
                    <a:pt x="7987" y="6053"/>
                    <a:pt x="7951" y="6035"/>
                    <a:pt x="7906" y="6035"/>
                  </a:cubicBezTo>
                  <a:lnTo>
                    <a:pt x="7834" y="6044"/>
                  </a:lnTo>
                  <a:cubicBezTo>
                    <a:pt x="7655" y="6153"/>
                    <a:pt x="7450" y="6201"/>
                    <a:pt x="7242" y="6201"/>
                  </a:cubicBezTo>
                  <a:cubicBezTo>
                    <a:pt x="7208" y="6201"/>
                    <a:pt x="7174" y="6200"/>
                    <a:pt x="7140" y="6197"/>
                  </a:cubicBezTo>
                  <a:cubicBezTo>
                    <a:pt x="7022" y="6188"/>
                    <a:pt x="6905" y="6161"/>
                    <a:pt x="6797" y="6116"/>
                  </a:cubicBezTo>
                  <a:cubicBezTo>
                    <a:pt x="6680" y="6080"/>
                    <a:pt x="6581" y="6026"/>
                    <a:pt x="6482" y="5954"/>
                  </a:cubicBezTo>
                  <a:lnTo>
                    <a:pt x="6464" y="5945"/>
                  </a:lnTo>
                  <a:cubicBezTo>
                    <a:pt x="6446" y="5927"/>
                    <a:pt x="6423" y="5918"/>
                    <a:pt x="6400" y="5918"/>
                  </a:cubicBezTo>
                  <a:cubicBezTo>
                    <a:pt x="6378" y="5918"/>
                    <a:pt x="6355" y="5927"/>
                    <a:pt x="6337" y="5945"/>
                  </a:cubicBezTo>
                  <a:cubicBezTo>
                    <a:pt x="6172" y="6073"/>
                    <a:pt x="5962" y="6132"/>
                    <a:pt x="5750" y="6132"/>
                  </a:cubicBezTo>
                  <a:cubicBezTo>
                    <a:pt x="5708" y="6132"/>
                    <a:pt x="5667" y="6130"/>
                    <a:pt x="5625" y="6125"/>
                  </a:cubicBezTo>
                  <a:cubicBezTo>
                    <a:pt x="5499" y="6116"/>
                    <a:pt x="5373" y="6080"/>
                    <a:pt x="5256" y="6035"/>
                  </a:cubicBezTo>
                  <a:cubicBezTo>
                    <a:pt x="5183" y="6007"/>
                    <a:pt x="5110" y="5972"/>
                    <a:pt x="5042" y="5928"/>
                  </a:cubicBezTo>
                  <a:lnTo>
                    <a:pt x="5042" y="5928"/>
                  </a:lnTo>
                  <a:cubicBezTo>
                    <a:pt x="5040" y="5891"/>
                    <a:pt x="5040" y="5853"/>
                    <a:pt x="5039" y="5815"/>
                  </a:cubicBezTo>
                  <a:lnTo>
                    <a:pt x="5039" y="5815"/>
                  </a:lnTo>
                  <a:cubicBezTo>
                    <a:pt x="5047" y="5791"/>
                    <a:pt x="5051" y="5764"/>
                    <a:pt x="5048" y="5738"/>
                  </a:cubicBezTo>
                  <a:cubicBezTo>
                    <a:pt x="5048" y="5736"/>
                    <a:pt x="5048" y="5735"/>
                    <a:pt x="5048" y="5733"/>
                  </a:cubicBezTo>
                  <a:lnTo>
                    <a:pt x="5048" y="5733"/>
                  </a:lnTo>
                  <a:cubicBezTo>
                    <a:pt x="5048" y="5729"/>
                    <a:pt x="5047" y="5724"/>
                    <a:pt x="5046" y="5719"/>
                  </a:cubicBezTo>
                  <a:lnTo>
                    <a:pt x="5046" y="5719"/>
                  </a:lnTo>
                  <a:cubicBezTo>
                    <a:pt x="4949" y="4851"/>
                    <a:pt x="4959" y="3974"/>
                    <a:pt x="5012" y="3097"/>
                  </a:cubicBezTo>
                  <a:cubicBezTo>
                    <a:pt x="5075" y="2213"/>
                    <a:pt x="5193" y="1330"/>
                    <a:pt x="5409" y="474"/>
                  </a:cubicBezTo>
                  <a:cubicBezTo>
                    <a:pt x="5409" y="465"/>
                    <a:pt x="5418" y="447"/>
                    <a:pt x="5418" y="438"/>
                  </a:cubicBezTo>
                  <a:cubicBezTo>
                    <a:pt x="5418" y="428"/>
                    <a:pt x="5417" y="418"/>
                    <a:pt x="5416" y="408"/>
                  </a:cubicBezTo>
                  <a:lnTo>
                    <a:pt x="5416" y="408"/>
                  </a:lnTo>
                  <a:cubicBezTo>
                    <a:pt x="5420" y="381"/>
                    <a:pt x="5424" y="352"/>
                    <a:pt x="5429" y="324"/>
                  </a:cubicBezTo>
                  <a:lnTo>
                    <a:pt x="5429" y="324"/>
                  </a:lnTo>
                  <a:cubicBezTo>
                    <a:pt x="5503" y="283"/>
                    <a:pt x="5580" y="250"/>
                    <a:pt x="5661" y="221"/>
                  </a:cubicBezTo>
                  <a:cubicBezTo>
                    <a:pt x="5787" y="185"/>
                    <a:pt x="5914" y="167"/>
                    <a:pt x="6040" y="167"/>
                  </a:cubicBezTo>
                  <a:close/>
                  <a:moveTo>
                    <a:pt x="5907" y="1"/>
                  </a:moveTo>
                  <a:cubicBezTo>
                    <a:pt x="5814" y="1"/>
                    <a:pt x="5721" y="5"/>
                    <a:pt x="5625" y="5"/>
                  </a:cubicBezTo>
                  <a:cubicBezTo>
                    <a:pt x="5509" y="12"/>
                    <a:pt x="5398" y="25"/>
                    <a:pt x="5279" y="25"/>
                  </a:cubicBezTo>
                  <a:cubicBezTo>
                    <a:pt x="5250" y="25"/>
                    <a:pt x="5222" y="25"/>
                    <a:pt x="5193" y="23"/>
                  </a:cubicBezTo>
                  <a:cubicBezTo>
                    <a:pt x="5166" y="23"/>
                    <a:pt x="5129" y="41"/>
                    <a:pt x="5111" y="77"/>
                  </a:cubicBezTo>
                  <a:lnTo>
                    <a:pt x="5066" y="167"/>
                  </a:lnTo>
                  <a:cubicBezTo>
                    <a:pt x="5061" y="193"/>
                    <a:pt x="5056" y="217"/>
                    <a:pt x="5051" y="242"/>
                  </a:cubicBezTo>
                  <a:lnTo>
                    <a:pt x="5051" y="242"/>
                  </a:lnTo>
                  <a:lnTo>
                    <a:pt x="3642" y="194"/>
                  </a:lnTo>
                  <a:lnTo>
                    <a:pt x="2849" y="167"/>
                  </a:lnTo>
                  <a:cubicBezTo>
                    <a:pt x="2812" y="164"/>
                    <a:pt x="2773" y="163"/>
                    <a:pt x="2732" y="163"/>
                  </a:cubicBezTo>
                  <a:cubicBezTo>
                    <a:pt x="2635" y="163"/>
                    <a:pt x="2530" y="170"/>
                    <a:pt x="2434" y="176"/>
                  </a:cubicBezTo>
                  <a:cubicBezTo>
                    <a:pt x="2299" y="194"/>
                    <a:pt x="2164" y="212"/>
                    <a:pt x="2020" y="239"/>
                  </a:cubicBezTo>
                  <a:cubicBezTo>
                    <a:pt x="1749" y="293"/>
                    <a:pt x="1479" y="383"/>
                    <a:pt x="1217" y="528"/>
                  </a:cubicBezTo>
                  <a:cubicBezTo>
                    <a:pt x="965" y="681"/>
                    <a:pt x="740" y="879"/>
                    <a:pt x="568" y="1114"/>
                  </a:cubicBezTo>
                  <a:cubicBezTo>
                    <a:pt x="208" y="1600"/>
                    <a:pt x="82" y="2195"/>
                    <a:pt x="46" y="2736"/>
                  </a:cubicBezTo>
                  <a:cubicBezTo>
                    <a:pt x="1" y="3286"/>
                    <a:pt x="64" y="3890"/>
                    <a:pt x="343" y="4413"/>
                  </a:cubicBezTo>
                  <a:cubicBezTo>
                    <a:pt x="487" y="4674"/>
                    <a:pt x="686" y="4899"/>
                    <a:pt x="920" y="5080"/>
                  </a:cubicBezTo>
                  <a:cubicBezTo>
                    <a:pt x="1145" y="5260"/>
                    <a:pt x="1407" y="5386"/>
                    <a:pt x="1668" y="5476"/>
                  </a:cubicBezTo>
                  <a:cubicBezTo>
                    <a:pt x="1794" y="5521"/>
                    <a:pt x="1930" y="5557"/>
                    <a:pt x="2065" y="5593"/>
                  </a:cubicBezTo>
                  <a:cubicBezTo>
                    <a:pt x="2128" y="5611"/>
                    <a:pt x="2200" y="5620"/>
                    <a:pt x="2272" y="5639"/>
                  </a:cubicBezTo>
                  <a:cubicBezTo>
                    <a:pt x="2335" y="5648"/>
                    <a:pt x="2398" y="5648"/>
                    <a:pt x="2470" y="5657"/>
                  </a:cubicBezTo>
                  <a:cubicBezTo>
                    <a:pt x="2732" y="5684"/>
                    <a:pt x="2993" y="5720"/>
                    <a:pt x="3255" y="5756"/>
                  </a:cubicBezTo>
                  <a:cubicBezTo>
                    <a:pt x="3723" y="5827"/>
                    <a:pt x="4184" y="5885"/>
                    <a:pt x="4651" y="5928"/>
                  </a:cubicBezTo>
                  <a:lnTo>
                    <a:pt x="4651" y="5928"/>
                  </a:lnTo>
                  <a:cubicBezTo>
                    <a:pt x="4651" y="5964"/>
                    <a:pt x="4654" y="6000"/>
                    <a:pt x="4661" y="6035"/>
                  </a:cubicBezTo>
                  <a:lnTo>
                    <a:pt x="4661" y="6080"/>
                  </a:lnTo>
                  <a:cubicBezTo>
                    <a:pt x="4670" y="6143"/>
                    <a:pt x="4715" y="6188"/>
                    <a:pt x="4778" y="6197"/>
                  </a:cubicBezTo>
                  <a:cubicBezTo>
                    <a:pt x="4922" y="6215"/>
                    <a:pt x="5057" y="6242"/>
                    <a:pt x="5193" y="6260"/>
                  </a:cubicBezTo>
                  <a:cubicBezTo>
                    <a:pt x="5337" y="6279"/>
                    <a:pt x="5472" y="6297"/>
                    <a:pt x="5607" y="6306"/>
                  </a:cubicBezTo>
                  <a:cubicBezTo>
                    <a:pt x="5742" y="6315"/>
                    <a:pt x="5887" y="6324"/>
                    <a:pt x="6022" y="6324"/>
                  </a:cubicBezTo>
                  <a:cubicBezTo>
                    <a:pt x="6133" y="6324"/>
                    <a:pt x="6243" y="6318"/>
                    <a:pt x="6358" y="6316"/>
                  </a:cubicBezTo>
                  <a:lnTo>
                    <a:pt x="6358" y="6316"/>
                  </a:lnTo>
                  <a:cubicBezTo>
                    <a:pt x="6479" y="6347"/>
                    <a:pt x="6594" y="6371"/>
                    <a:pt x="6716" y="6396"/>
                  </a:cubicBezTo>
                  <a:cubicBezTo>
                    <a:pt x="6851" y="6423"/>
                    <a:pt x="6986" y="6441"/>
                    <a:pt x="7122" y="6450"/>
                  </a:cubicBezTo>
                  <a:cubicBezTo>
                    <a:pt x="7185" y="6454"/>
                    <a:pt x="7247" y="6456"/>
                    <a:pt x="7308" y="6456"/>
                  </a:cubicBezTo>
                  <a:cubicBezTo>
                    <a:pt x="7485" y="6456"/>
                    <a:pt x="7658" y="6441"/>
                    <a:pt x="7841" y="6424"/>
                  </a:cubicBezTo>
                  <a:lnTo>
                    <a:pt x="7841" y="6424"/>
                  </a:lnTo>
                  <a:cubicBezTo>
                    <a:pt x="8064" y="6538"/>
                    <a:pt x="8301" y="6612"/>
                    <a:pt x="8546" y="6612"/>
                  </a:cubicBezTo>
                  <a:cubicBezTo>
                    <a:pt x="8578" y="6614"/>
                    <a:pt x="8609" y="6615"/>
                    <a:pt x="8641" y="6615"/>
                  </a:cubicBezTo>
                  <a:cubicBezTo>
                    <a:pt x="8860" y="6615"/>
                    <a:pt x="9068" y="6567"/>
                    <a:pt x="9276" y="6515"/>
                  </a:cubicBezTo>
                  <a:lnTo>
                    <a:pt x="9276" y="6515"/>
                  </a:lnTo>
                  <a:cubicBezTo>
                    <a:pt x="15516" y="6831"/>
                    <a:pt x="21748" y="7298"/>
                    <a:pt x="27980" y="7730"/>
                  </a:cubicBezTo>
                  <a:lnTo>
                    <a:pt x="46729" y="9037"/>
                  </a:lnTo>
                  <a:lnTo>
                    <a:pt x="84218" y="11678"/>
                  </a:lnTo>
                  <a:lnTo>
                    <a:pt x="84254" y="11678"/>
                  </a:lnTo>
                  <a:cubicBezTo>
                    <a:pt x="85272" y="11489"/>
                    <a:pt x="86291" y="11308"/>
                    <a:pt x="87309" y="11110"/>
                  </a:cubicBezTo>
                  <a:cubicBezTo>
                    <a:pt x="88328" y="10921"/>
                    <a:pt x="89337" y="10704"/>
                    <a:pt x="90356" y="10515"/>
                  </a:cubicBezTo>
                  <a:cubicBezTo>
                    <a:pt x="90861" y="10416"/>
                    <a:pt x="91375" y="10335"/>
                    <a:pt x="91879" y="10245"/>
                  </a:cubicBezTo>
                  <a:cubicBezTo>
                    <a:pt x="92384" y="10127"/>
                    <a:pt x="92889" y="10001"/>
                    <a:pt x="93394" y="9875"/>
                  </a:cubicBezTo>
                  <a:cubicBezTo>
                    <a:pt x="94403" y="9641"/>
                    <a:pt x="95404" y="9397"/>
                    <a:pt x="96422" y="9181"/>
                  </a:cubicBezTo>
                  <a:lnTo>
                    <a:pt x="96431" y="9172"/>
                  </a:lnTo>
                  <a:cubicBezTo>
                    <a:pt x="96504" y="9163"/>
                    <a:pt x="96558" y="9100"/>
                    <a:pt x="96576" y="9028"/>
                  </a:cubicBezTo>
                  <a:cubicBezTo>
                    <a:pt x="96594" y="8920"/>
                    <a:pt x="96522" y="8820"/>
                    <a:pt x="96422" y="8802"/>
                  </a:cubicBezTo>
                  <a:cubicBezTo>
                    <a:pt x="95422" y="8613"/>
                    <a:pt x="94439" y="8361"/>
                    <a:pt x="93457" y="8090"/>
                  </a:cubicBezTo>
                  <a:cubicBezTo>
                    <a:pt x="92970" y="7955"/>
                    <a:pt x="92474" y="7829"/>
                    <a:pt x="91988" y="7685"/>
                  </a:cubicBezTo>
                  <a:lnTo>
                    <a:pt x="90527" y="7252"/>
                  </a:lnTo>
                  <a:cubicBezTo>
                    <a:pt x="90041" y="7099"/>
                    <a:pt x="89554" y="6955"/>
                    <a:pt x="89067" y="6819"/>
                  </a:cubicBezTo>
                  <a:cubicBezTo>
                    <a:pt x="88580" y="6675"/>
                    <a:pt x="88094" y="6531"/>
                    <a:pt x="87607" y="6396"/>
                  </a:cubicBezTo>
                  <a:lnTo>
                    <a:pt x="84668" y="5566"/>
                  </a:lnTo>
                  <a:cubicBezTo>
                    <a:pt x="84659" y="5557"/>
                    <a:pt x="84650" y="5557"/>
                    <a:pt x="84641" y="5557"/>
                  </a:cubicBezTo>
                  <a:lnTo>
                    <a:pt x="47143" y="2988"/>
                  </a:lnTo>
                  <a:lnTo>
                    <a:pt x="28403" y="1708"/>
                  </a:lnTo>
                  <a:lnTo>
                    <a:pt x="19029" y="1059"/>
                  </a:lnTo>
                  <a:cubicBezTo>
                    <a:pt x="15901" y="834"/>
                    <a:pt x="12773" y="672"/>
                    <a:pt x="9663" y="320"/>
                  </a:cubicBezTo>
                  <a:lnTo>
                    <a:pt x="9663" y="320"/>
                  </a:lnTo>
                  <a:lnTo>
                    <a:pt x="9727" y="338"/>
                  </a:lnTo>
                  <a:cubicBezTo>
                    <a:pt x="9474" y="293"/>
                    <a:pt x="9231" y="248"/>
                    <a:pt x="8987" y="239"/>
                  </a:cubicBezTo>
                  <a:cubicBezTo>
                    <a:pt x="8898" y="233"/>
                    <a:pt x="8808" y="231"/>
                    <a:pt x="8717" y="231"/>
                  </a:cubicBezTo>
                  <a:cubicBezTo>
                    <a:pt x="8618" y="231"/>
                    <a:pt x="8519" y="233"/>
                    <a:pt x="8419" y="233"/>
                  </a:cubicBezTo>
                  <a:cubicBezTo>
                    <a:pt x="8391" y="233"/>
                    <a:pt x="8363" y="233"/>
                    <a:pt x="8335" y="232"/>
                  </a:cubicBezTo>
                  <a:lnTo>
                    <a:pt x="8335" y="232"/>
                  </a:lnTo>
                  <a:cubicBezTo>
                    <a:pt x="8081" y="150"/>
                    <a:pt x="7827" y="85"/>
                    <a:pt x="7572" y="68"/>
                  </a:cubicBezTo>
                  <a:cubicBezTo>
                    <a:pt x="7534" y="66"/>
                    <a:pt x="7496" y="64"/>
                    <a:pt x="7458" y="64"/>
                  </a:cubicBezTo>
                  <a:cubicBezTo>
                    <a:pt x="7355" y="64"/>
                    <a:pt x="7254" y="73"/>
                    <a:pt x="7149" y="86"/>
                  </a:cubicBezTo>
                  <a:cubicBezTo>
                    <a:pt x="7039" y="93"/>
                    <a:pt x="6930" y="112"/>
                    <a:pt x="6811" y="129"/>
                  </a:cubicBezTo>
                  <a:lnTo>
                    <a:pt x="6811" y="129"/>
                  </a:lnTo>
                  <a:cubicBezTo>
                    <a:pt x="6696" y="97"/>
                    <a:pt x="6584" y="71"/>
                    <a:pt x="6473" y="50"/>
                  </a:cubicBezTo>
                  <a:cubicBezTo>
                    <a:pt x="6328" y="23"/>
                    <a:pt x="6184" y="5"/>
                    <a:pt x="6049" y="5"/>
                  </a:cubicBezTo>
                  <a:cubicBezTo>
                    <a:pt x="6001" y="2"/>
                    <a:pt x="5954" y="1"/>
                    <a:pt x="59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396;p42">
              <a:extLst>
                <a:ext uri="{FF2B5EF4-FFF2-40B4-BE49-F238E27FC236}">
                  <a16:creationId xmlns:a16="http://schemas.microsoft.com/office/drawing/2014/main" id="{9AF2D9C2-F343-4A75-8962-8CCD0611C724}"/>
                </a:ext>
              </a:extLst>
            </p:cNvPr>
            <p:cNvSpPr/>
            <p:nvPr/>
          </p:nvSpPr>
          <p:spPr>
            <a:xfrm>
              <a:off x="2297125" y="3977050"/>
              <a:ext cx="10375" cy="58250"/>
            </a:xfrm>
            <a:custGeom>
              <a:avLst/>
              <a:gdLst/>
              <a:ahLst/>
              <a:cxnLst/>
              <a:rect l="l" t="t" r="r" b="b"/>
              <a:pathLst>
                <a:path w="415" h="2330" extrusionOk="0">
                  <a:moveTo>
                    <a:pt x="214" y="0"/>
                  </a:moveTo>
                  <a:cubicBezTo>
                    <a:pt x="203" y="0"/>
                    <a:pt x="192" y="1"/>
                    <a:pt x="180" y="3"/>
                  </a:cubicBezTo>
                  <a:cubicBezTo>
                    <a:pt x="72" y="12"/>
                    <a:pt x="0" y="111"/>
                    <a:pt x="18" y="219"/>
                  </a:cubicBezTo>
                  <a:cubicBezTo>
                    <a:pt x="63" y="535"/>
                    <a:pt x="63" y="850"/>
                    <a:pt x="63" y="1175"/>
                  </a:cubicBezTo>
                  <a:cubicBezTo>
                    <a:pt x="54" y="1490"/>
                    <a:pt x="45" y="1806"/>
                    <a:pt x="18" y="2121"/>
                  </a:cubicBezTo>
                  <a:cubicBezTo>
                    <a:pt x="18" y="2130"/>
                    <a:pt x="18" y="2139"/>
                    <a:pt x="18" y="2157"/>
                  </a:cubicBezTo>
                  <a:cubicBezTo>
                    <a:pt x="27" y="2251"/>
                    <a:pt x="116" y="2329"/>
                    <a:pt x="218" y="2329"/>
                  </a:cubicBezTo>
                  <a:cubicBezTo>
                    <a:pt x="223" y="2329"/>
                    <a:pt x="229" y="2329"/>
                    <a:pt x="234" y="2329"/>
                  </a:cubicBezTo>
                  <a:cubicBezTo>
                    <a:pt x="343" y="2320"/>
                    <a:pt x="415" y="2229"/>
                    <a:pt x="406" y="2121"/>
                  </a:cubicBezTo>
                  <a:lnTo>
                    <a:pt x="406" y="2103"/>
                  </a:lnTo>
                  <a:cubicBezTo>
                    <a:pt x="379" y="1797"/>
                    <a:pt x="370" y="1481"/>
                    <a:pt x="361" y="1166"/>
                  </a:cubicBezTo>
                  <a:cubicBezTo>
                    <a:pt x="361" y="859"/>
                    <a:pt x="361" y="544"/>
                    <a:pt x="406" y="228"/>
                  </a:cubicBezTo>
                  <a:lnTo>
                    <a:pt x="406" y="219"/>
                  </a:lnTo>
                  <a:cubicBezTo>
                    <a:pt x="406" y="201"/>
                    <a:pt x="406" y="183"/>
                    <a:pt x="406" y="165"/>
                  </a:cubicBezTo>
                  <a:cubicBezTo>
                    <a:pt x="390" y="68"/>
                    <a:pt x="308"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397;p42">
              <a:extLst>
                <a:ext uri="{FF2B5EF4-FFF2-40B4-BE49-F238E27FC236}">
                  <a16:creationId xmlns:a16="http://schemas.microsoft.com/office/drawing/2014/main" id="{B0E7122E-A4A2-4BA9-ABB7-5DD386019762}"/>
                </a:ext>
              </a:extLst>
            </p:cNvPr>
            <p:cNvSpPr/>
            <p:nvPr/>
          </p:nvSpPr>
          <p:spPr>
            <a:xfrm>
              <a:off x="2334525" y="3993050"/>
              <a:ext cx="10850" cy="45625"/>
            </a:xfrm>
            <a:custGeom>
              <a:avLst/>
              <a:gdLst/>
              <a:ahLst/>
              <a:cxnLst/>
              <a:rect l="l" t="t" r="r" b="b"/>
              <a:pathLst>
                <a:path w="434" h="1825" extrusionOk="0">
                  <a:moveTo>
                    <a:pt x="211" y="0"/>
                  </a:moveTo>
                  <a:cubicBezTo>
                    <a:pt x="201" y="0"/>
                    <a:pt x="191" y="1"/>
                    <a:pt x="181" y="3"/>
                  </a:cubicBezTo>
                  <a:cubicBezTo>
                    <a:pt x="73" y="21"/>
                    <a:pt x="0" y="120"/>
                    <a:pt x="9" y="228"/>
                  </a:cubicBezTo>
                  <a:cubicBezTo>
                    <a:pt x="45" y="454"/>
                    <a:pt x="55" y="679"/>
                    <a:pt x="55" y="904"/>
                  </a:cubicBezTo>
                  <a:cubicBezTo>
                    <a:pt x="64" y="1130"/>
                    <a:pt x="64" y="1355"/>
                    <a:pt x="18" y="1589"/>
                  </a:cubicBezTo>
                  <a:cubicBezTo>
                    <a:pt x="9" y="1616"/>
                    <a:pt x="9" y="1653"/>
                    <a:pt x="18" y="1680"/>
                  </a:cubicBezTo>
                  <a:cubicBezTo>
                    <a:pt x="48" y="1767"/>
                    <a:pt x="124" y="1825"/>
                    <a:pt x="209" y="1825"/>
                  </a:cubicBezTo>
                  <a:cubicBezTo>
                    <a:pt x="229" y="1825"/>
                    <a:pt x="250" y="1822"/>
                    <a:pt x="271" y="1815"/>
                  </a:cubicBezTo>
                  <a:cubicBezTo>
                    <a:pt x="370" y="1788"/>
                    <a:pt x="433" y="1671"/>
                    <a:pt x="406" y="1571"/>
                  </a:cubicBezTo>
                  <a:cubicBezTo>
                    <a:pt x="343" y="1346"/>
                    <a:pt x="325" y="1130"/>
                    <a:pt x="325" y="904"/>
                  </a:cubicBezTo>
                  <a:cubicBezTo>
                    <a:pt x="334" y="679"/>
                    <a:pt x="352" y="463"/>
                    <a:pt x="397" y="246"/>
                  </a:cubicBezTo>
                  <a:cubicBezTo>
                    <a:pt x="406" y="219"/>
                    <a:pt x="406" y="192"/>
                    <a:pt x="406" y="174"/>
                  </a:cubicBezTo>
                  <a:cubicBezTo>
                    <a:pt x="390" y="76"/>
                    <a:pt x="307" y="0"/>
                    <a:pt x="211" y="0"/>
                  </a:cubicBezTo>
                  <a:close/>
                </a:path>
              </a:pathLst>
            </a:custGeom>
            <a:solidFill>
              <a:srgbClr val="42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398;p42">
              <a:extLst>
                <a:ext uri="{FF2B5EF4-FFF2-40B4-BE49-F238E27FC236}">
                  <a16:creationId xmlns:a16="http://schemas.microsoft.com/office/drawing/2014/main" id="{EE7C08F8-38DA-4F5D-872E-126932A132D7}"/>
                </a:ext>
              </a:extLst>
            </p:cNvPr>
            <p:cNvSpPr/>
            <p:nvPr/>
          </p:nvSpPr>
          <p:spPr>
            <a:xfrm>
              <a:off x="2368775" y="3930000"/>
              <a:ext cx="1895650" cy="136475"/>
            </a:xfrm>
            <a:custGeom>
              <a:avLst/>
              <a:gdLst/>
              <a:ahLst/>
              <a:cxnLst/>
              <a:rect l="l" t="t" r="r" b="b"/>
              <a:pathLst>
                <a:path w="75826" h="5459" extrusionOk="0">
                  <a:moveTo>
                    <a:pt x="334" y="0"/>
                  </a:moveTo>
                  <a:cubicBezTo>
                    <a:pt x="234" y="0"/>
                    <a:pt x="153" y="70"/>
                    <a:pt x="145" y="163"/>
                  </a:cubicBezTo>
                  <a:lnTo>
                    <a:pt x="145" y="172"/>
                  </a:lnTo>
                  <a:cubicBezTo>
                    <a:pt x="154" y="848"/>
                    <a:pt x="91" y="1515"/>
                    <a:pt x="64" y="2191"/>
                  </a:cubicBezTo>
                  <a:cubicBezTo>
                    <a:pt x="46" y="2525"/>
                    <a:pt x="37" y="2859"/>
                    <a:pt x="28" y="3192"/>
                  </a:cubicBezTo>
                  <a:lnTo>
                    <a:pt x="1" y="4202"/>
                  </a:lnTo>
                  <a:cubicBezTo>
                    <a:pt x="1" y="4211"/>
                    <a:pt x="1" y="4220"/>
                    <a:pt x="1" y="4229"/>
                  </a:cubicBezTo>
                  <a:cubicBezTo>
                    <a:pt x="9" y="4331"/>
                    <a:pt x="98" y="4401"/>
                    <a:pt x="199" y="4401"/>
                  </a:cubicBezTo>
                  <a:cubicBezTo>
                    <a:pt x="205" y="4401"/>
                    <a:pt x="211" y="4400"/>
                    <a:pt x="217" y="4400"/>
                  </a:cubicBezTo>
                  <a:cubicBezTo>
                    <a:pt x="325" y="4391"/>
                    <a:pt x="397" y="4292"/>
                    <a:pt x="388" y="4184"/>
                  </a:cubicBezTo>
                  <a:cubicBezTo>
                    <a:pt x="352" y="3850"/>
                    <a:pt x="325" y="3526"/>
                    <a:pt x="316" y="3192"/>
                  </a:cubicBezTo>
                  <a:cubicBezTo>
                    <a:pt x="307" y="2859"/>
                    <a:pt x="307" y="2525"/>
                    <a:pt x="316" y="2191"/>
                  </a:cubicBezTo>
                  <a:cubicBezTo>
                    <a:pt x="332" y="1593"/>
                    <a:pt x="356" y="988"/>
                    <a:pt x="482" y="395"/>
                  </a:cubicBezTo>
                  <a:lnTo>
                    <a:pt x="482" y="395"/>
                  </a:lnTo>
                  <a:cubicBezTo>
                    <a:pt x="3476" y="513"/>
                    <a:pt x="6462" y="726"/>
                    <a:pt x="9447" y="930"/>
                  </a:cubicBezTo>
                  <a:lnTo>
                    <a:pt x="18569" y="1552"/>
                  </a:lnTo>
                  <a:lnTo>
                    <a:pt x="36804" y="2804"/>
                  </a:lnTo>
                  <a:lnTo>
                    <a:pt x="55039" y="4075"/>
                  </a:lnTo>
                  <a:lnTo>
                    <a:pt x="64162" y="4715"/>
                  </a:lnTo>
                  <a:lnTo>
                    <a:pt x="68714" y="5031"/>
                  </a:lnTo>
                  <a:lnTo>
                    <a:pt x="70994" y="5193"/>
                  </a:lnTo>
                  <a:cubicBezTo>
                    <a:pt x="71760" y="5256"/>
                    <a:pt x="72517" y="5265"/>
                    <a:pt x="73275" y="5446"/>
                  </a:cubicBezTo>
                  <a:lnTo>
                    <a:pt x="73284" y="5455"/>
                  </a:lnTo>
                  <a:cubicBezTo>
                    <a:pt x="73296" y="5457"/>
                    <a:pt x="73307" y="5458"/>
                    <a:pt x="73319" y="5458"/>
                  </a:cubicBezTo>
                  <a:cubicBezTo>
                    <a:pt x="73385" y="5458"/>
                    <a:pt x="73440" y="5416"/>
                    <a:pt x="73455" y="5346"/>
                  </a:cubicBezTo>
                  <a:cubicBezTo>
                    <a:pt x="73473" y="5274"/>
                    <a:pt x="73545" y="5175"/>
                    <a:pt x="73617" y="5094"/>
                  </a:cubicBezTo>
                  <a:cubicBezTo>
                    <a:pt x="73689" y="5013"/>
                    <a:pt x="73770" y="4932"/>
                    <a:pt x="73861" y="4851"/>
                  </a:cubicBezTo>
                  <a:cubicBezTo>
                    <a:pt x="74041" y="4706"/>
                    <a:pt x="74239" y="4571"/>
                    <a:pt x="74428" y="4436"/>
                  </a:cubicBezTo>
                  <a:cubicBezTo>
                    <a:pt x="74627" y="4301"/>
                    <a:pt x="74825" y="4175"/>
                    <a:pt x="75032" y="4057"/>
                  </a:cubicBezTo>
                  <a:cubicBezTo>
                    <a:pt x="75240" y="3949"/>
                    <a:pt x="75456" y="3841"/>
                    <a:pt x="75681" y="3751"/>
                  </a:cubicBezTo>
                  <a:cubicBezTo>
                    <a:pt x="75699" y="3742"/>
                    <a:pt x="75717" y="3733"/>
                    <a:pt x="75735" y="3715"/>
                  </a:cubicBezTo>
                  <a:cubicBezTo>
                    <a:pt x="75817" y="3643"/>
                    <a:pt x="75826" y="3517"/>
                    <a:pt x="75753" y="3435"/>
                  </a:cubicBezTo>
                  <a:cubicBezTo>
                    <a:pt x="75714" y="3391"/>
                    <a:pt x="75659" y="3368"/>
                    <a:pt x="75604" y="3368"/>
                  </a:cubicBezTo>
                  <a:cubicBezTo>
                    <a:pt x="75557" y="3368"/>
                    <a:pt x="75511" y="3384"/>
                    <a:pt x="75474" y="3417"/>
                  </a:cubicBezTo>
                  <a:cubicBezTo>
                    <a:pt x="75294" y="3580"/>
                    <a:pt x="75104" y="3733"/>
                    <a:pt x="74915" y="3868"/>
                  </a:cubicBezTo>
                  <a:cubicBezTo>
                    <a:pt x="74726" y="4012"/>
                    <a:pt x="74528" y="4148"/>
                    <a:pt x="74329" y="4283"/>
                  </a:cubicBezTo>
                  <a:lnTo>
                    <a:pt x="73725" y="4670"/>
                  </a:lnTo>
                  <a:cubicBezTo>
                    <a:pt x="73617" y="4733"/>
                    <a:pt x="73518" y="4806"/>
                    <a:pt x="73419" y="4878"/>
                  </a:cubicBezTo>
                  <a:cubicBezTo>
                    <a:pt x="73347" y="4937"/>
                    <a:pt x="73270" y="4991"/>
                    <a:pt x="73195" y="5068"/>
                  </a:cubicBezTo>
                  <a:lnTo>
                    <a:pt x="73195" y="5068"/>
                  </a:lnTo>
                  <a:cubicBezTo>
                    <a:pt x="73017" y="5083"/>
                    <a:pt x="72839" y="5089"/>
                    <a:pt x="72662" y="5089"/>
                  </a:cubicBezTo>
                  <a:cubicBezTo>
                    <a:pt x="72107" y="5089"/>
                    <a:pt x="71560" y="5030"/>
                    <a:pt x="71012" y="5004"/>
                  </a:cubicBezTo>
                  <a:lnTo>
                    <a:pt x="68732" y="4842"/>
                  </a:lnTo>
                  <a:lnTo>
                    <a:pt x="64171" y="4535"/>
                  </a:lnTo>
                  <a:lnTo>
                    <a:pt x="55048" y="3904"/>
                  </a:lnTo>
                  <a:lnTo>
                    <a:pt x="36813" y="2651"/>
                  </a:lnTo>
                  <a:lnTo>
                    <a:pt x="18578" y="1371"/>
                  </a:lnTo>
                  <a:lnTo>
                    <a:pt x="9456" y="731"/>
                  </a:lnTo>
                  <a:cubicBezTo>
                    <a:pt x="6418" y="515"/>
                    <a:pt x="3381" y="308"/>
                    <a:pt x="352" y="1"/>
                  </a:cubicBezTo>
                  <a:cubicBezTo>
                    <a:pt x="346" y="1"/>
                    <a:pt x="340" y="0"/>
                    <a:pt x="3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399;p42">
              <a:extLst>
                <a:ext uri="{FF2B5EF4-FFF2-40B4-BE49-F238E27FC236}">
                  <a16:creationId xmlns:a16="http://schemas.microsoft.com/office/drawing/2014/main" id="{6ADB66E2-73D8-4467-843C-2A27B048741C}"/>
                </a:ext>
              </a:extLst>
            </p:cNvPr>
            <p:cNvSpPr/>
            <p:nvPr/>
          </p:nvSpPr>
          <p:spPr>
            <a:xfrm>
              <a:off x="4430700" y="4072425"/>
              <a:ext cx="13325" cy="57275"/>
            </a:xfrm>
            <a:custGeom>
              <a:avLst/>
              <a:gdLst/>
              <a:ahLst/>
              <a:cxnLst/>
              <a:rect l="l" t="t" r="r" b="b"/>
              <a:pathLst>
                <a:path w="533" h="2291" fill="none" extrusionOk="0">
                  <a:moveTo>
                    <a:pt x="533" y="1"/>
                  </a:moveTo>
                  <a:cubicBezTo>
                    <a:pt x="46" y="902"/>
                    <a:pt x="1" y="1668"/>
                    <a:pt x="397" y="2290"/>
                  </a:cubicBezTo>
                </a:path>
              </a:pathLst>
            </a:custGeom>
            <a:noFill/>
            <a:ln w="9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400;p42">
              <a:extLst>
                <a:ext uri="{FF2B5EF4-FFF2-40B4-BE49-F238E27FC236}">
                  <a16:creationId xmlns:a16="http://schemas.microsoft.com/office/drawing/2014/main" id="{E336954A-F165-4D47-8831-AB4460146820}"/>
                </a:ext>
              </a:extLst>
            </p:cNvPr>
            <p:cNvSpPr/>
            <p:nvPr/>
          </p:nvSpPr>
          <p:spPr>
            <a:xfrm>
              <a:off x="4195450" y="4056625"/>
              <a:ext cx="126900" cy="115300"/>
            </a:xfrm>
            <a:custGeom>
              <a:avLst/>
              <a:gdLst/>
              <a:ahLst/>
              <a:cxnLst/>
              <a:rect l="l" t="t" r="r" b="b"/>
              <a:pathLst>
                <a:path w="5076" h="4612" extrusionOk="0">
                  <a:moveTo>
                    <a:pt x="660" y="2885"/>
                  </a:moveTo>
                  <a:cubicBezTo>
                    <a:pt x="657" y="2892"/>
                    <a:pt x="655" y="2895"/>
                    <a:pt x="649" y="2895"/>
                  </a:cubicBezTo>
                  <a:cubicBezTo>
                    <a:pt x="653" y="2892"/>
                    <a:pt x="656" y="2888"/>
                    <a:pt x="660" y="2885"/>
                  </a:cubicBezTo>
                  <a:close/>
                  <a:moveTo>
                    <a:pt x="218" y="0"/>
                  </a:moveTo>
                  <a:cubicBezTo>
                    <a:pt x="177" y="0"/>
                    <a:pt x="136" y="12"/>
                    <a:pt x="99" y="38"/>
                  </a:cubicBezTo>
                  <a:cubicBezTo>
                    <a:pt x="18" y="101"/>
                    <a:pt x="0" y="218"/>
                    <a:pt x="63" y="308"/>
                  </a:cubicBezTo>
                  <a:cubicBezTo>
                    <a:pt x="126" y="381"/>
                    <a:pt x="190" y="408"/>
                    <a:pt x="244" y="444"/>
                  </a:cubicBezTo>
                  <a:cubicBezTo>
                    <a:pt x="298" y="471"/>
                    <a:pt x="343" y="489"/>
                    <a:pt x="397" y="516"/>
                  </a:cubicBezTo>
                  <a:cubicBezTo>
                    <a:pt x="496" y="552"/>
                    <a:pt x="604" y="588"/>
                    <a:pt x="703" y="624"/>
                  </a:cubicBezTo>
                  <a:lnTo>
                    <a:pt x="1289" y="804"/>
                  </a:lnTo>
                  <a:cubicBezTo>
                    <a:pt x="1686" y="921"/>
                    <a:pt x="2074" y="1048"/>
                    <a:pt x="2461" y="1183"/>
                  </a:cubicBezTo>
                  <a:cubicBezTo>
                    <a:pt x="2840" y="1318"/>
                    <a:pt x="3236" y="1453"/>
                    <a:pt x="3624" y="1588"/>
                  </a:cubicBezTo>
                  <a:cubicBezTo>
                    <a:pt x="3795" y="1643"/>
                    <a:pt x="3964" y="1697"/>
                    <a:pt x="4135" y="1750"/>
                  </a:cubicBezTo>
                  <a:lnTo>
                    <a:pt x="4135" y="1750"/>
                  </a:lnTo>
                  <a:cubicBezTo>
                    <a:pt x="4004" y="1784"/>
                    <a:pt x="3873" y="1817"/>
                    <a:pt x="3741" y="1850"/>
                  </a:cubicBezTo>
                  <a:lnTo>
                    <a:pt x="2668" y="2111"/>
                  </a:lnTo>
                  <a:lnTo>
                    <a:pt x="2137" y="2237"/>
                  </a:lnTo>
                  <a:cubicBezTo>
                    <a:pt x="1956" y="2282"/>
                    <a:pt x="1776" y="2309"/>
                    <a:pt x="1596" y="2355"/>
                  </a:cubicBezTo>
                  <a:cubicBezTo>
                    <a:pt x="1406" y="2391"/>
                    <a:pt x="1226" y="2445"/>
                    <a:pt x="1055" y="2508"/>
                  </a:cubicBezTo>
                  <a:cubicBezTo>
                    <a:pt x="875" y="2571"/>
                    <a:pt x="694" y="2643"/>
                    <a:pt x="541" y="2787"/>
                  </a:cubicBezTo>
                  <a:lnTo>
                    <a:pt x="550" y="2787"/>
                  </a:lnTo>
                  <a:cubicBezTo>
                    <a:pt x="541" y="2796"/>
                    <a:pt x="523" y="2814"/>
                    <a:pt x="523" y="2823"/>
                  </a:cubicBezTo>
                  <a:cubicBezTo>
                    <a:pt x="514" y="2850"/>
                    <a:pt x="523" y="2850"/>
                    <a:pt x="514" y="2859"/>
                  </a:cubicBezTo>
                  <a:cubicBezTo>
                    <a:pt x="514" y="2877"/>
                    <a:pt x="523" y="2886"/>
                    <a:pt x="523" y="2895"/>
                  </a:cubicBezTo>
                  <a:cubicBezTo>
                    <a:pt x="532" y="2913"/>
                    <a:pt x="541" y="2931"/>
                    <a:pt x="541" y="2940"/>
                  </a:cubicBezTo>
                  <a:cubicBezTo>
                    <a:pt x="559" y="2967"/>
                    <a:pt x="577" y="2986"/>
                    <a:pt x="586" y="3004"/>
                  </a:cubicBezTo>
                  <a:cubicBezTo>
                    <a:pt x="613" y="3040"/>
                    <a:pt x="649" y="3076"/>
                    <a:pt x="676" y="3112"/>
                  </a:cubicBezTo>
                  <a:cubicBezTo>
                    <a:pt x="739" y="3184"/>
                    <a:pt x="794" y="3247"/>
                    <a:pt x="857" y="3319"/>
                  </a:cubicBezTo>
                  <a:cubicBezTo>
                    <a:pt x="983" y="3445"/>
                    <a:pt x="1109" y="3571"/>
                    <a:pt x="1226" y="3707"/>
                  </a:cubicBezTo>
                  <a:cubicBezTo>
                    <a:pt x="1352" y="3833"/>
                    <a:pt x="1488" y="3959"/>
                    <a:pt x="1605" y="4094"/>
                  </a:cubicBezTo>
                  <a:lnTo>
                    <a:pt x="1794" y="4293"/>
                  </a:lnTo>
                  <a:cubicBezTo>
                    <a:pt x="1830" y="4329"/>
                    <a:pt x="1866" y="4365"/>
                    <a:pt x="1902" y="4401"/>
                  </a:cubicBezTo>
                  <a:cubicBezTo>
                    <a:pt x="1947" y="4437"/>
                    <a:pt x="1983" y="4473"/>
                    <a:pt x="2046" y="4509"/>
                  </a:cubicBezTo>
                  <a:lnTo>
                    <a:pt x="2173" y="4581"/>
                  </a:lnTo>
                  <a:cubicBezTo>
                    <a:pt x="2211" y="4600"/>
                    <a:pt x="2254" y="4611"/>
                    <a:pt x="2298" y="4611"/>
                  </a:cubicBezTo>
                  <a:cubicBezTo>
                    <a:pt x="2337" y="4611"/>
                    <a:pt x="2378" y="4602"/>
                    <a:pt x="2416" y="4581"/>
                  </a:cubicBezTo>
                  <a:cubicBezTo>
                    <a:pt x="2533" y="4509"/>
                    <a:pt x="2578" y="4356"/>
                    <a:pt x="2506" y="4238"/>
                  </a:cubicBezTo>
                  <a:cubicBezTo>
                    <a:pt x="2462" y="4157"/>
                    <a:pt x="2376" y="4111"/>
                    <a:pt x="2284" y="4111"/>
                  </a:cubicBezTo>
                  <a:cubicBezTo>
                    <a:pt x="2244" y="4111"/>
                    <a:pt x="2202" y="4120"/>
                    <a:pt x="2164" y="4139"/>
                  </a:cubicBezTo>
                  <a:cubicBezTo>
                    <a:pt x="2160" y="4146"/>
                    <a:pt x="2151" y="4149"/>
                    <a:pt x="2140" y="4149"/>
                  </a:cubicBezTo>
                  <a:cubicBezTo>
                    <a:pt x="2122" y="4149"/>
                    <a:pt x="2096" y="4141"/>
                    <a:pt x="2074" y="4130"/>
                  </a:cubicBezTo>
                  <a:cubicBezTo>
                    <a:pt x="2037" y="4121"/>
                    <a:pt x="2001" y="4103"/>
                    <a:pt x="1956" y="4085"/>
                  </a:cubicBezTo>
                  <a:cubicBezTo>
                    <a:pt x="1884" y="4049"/>
                    <a:pt x="1812" y="3995"/>
                    <a:pt x="1740" y="3941"/>
                  </a:cubicBezTo>
                  <a:cubicBezTo>
                    <a:pt x="1596" y="3842"/>
                    <a:pt x="1470" y="3716"/>
                    <a:pt x="1343" y="3589"/>
                  </a:cubicBezTo>
                  <a:cubicBezTo>
                    <a:pt x="1217" y="3463"/>
                    <a:pt x="1091" y="3337"/>
                    <a:pt x="965" y="3211"/>
                  </a:cubicBezTo>
                  <a:cubicBezTo>
                    <a:pt x="902" y="3148"/>
                    <a:pt x="848" y="3085"/>
                    <a:pt x="785" y="3013"/>
                  </a:cubicBezTo>
                  <a:cubicBezTo>
                    <a:pt x="757" y="2986"/>
                    <a:pt x="730" y="2949"/>
                    <a:pt x="703" y="2913"/>
                  </a:cubicBezTo>
                  <a:cubicBezTo>
                    <a:pt x="695" y="2896"/>
                    <a:pt x="686" y="2887"/>
                    <a:pt x="677" y="2870"/>
                  </a:cubicBezTo>
                  <a:lnTo>
                    <a:pt x="677" y="2870"/>
                  </a:lnTo>
                  <a:cubicBezTo>
                    <a:pt x="792" y="2769"/>
                    <a:pt x="950" y="2710"/>
                    <a:pt x="1100" y="2652"/>
                  </a:cubicBezTo>
                  <a:cubicBezTo>
                    <a:pt x="1271" y="2598"/>
                    <a:pt x="1452" y="2562"/>
                    <a:pt x="1632" y="2526"/>
                  </a:cubicBezTo>
                  <a:cubicBezTo>
                    <a:pt x="1803" y="2490"/>
                    <a:pt x="1992" y="2472"/>
                    <a:pt x="2173" y="2427"/>
                  </a:cubicBezTo>
                  <a:lnTo>
                    <a:pt x="2713" y="2328"/>
                  </a:lnTo>
                  <a:lnTo>
                    <a:pt x="3804" y="2120"/>
                  </a:lnTo>
                  <a:cubicBezTo>
                    <a:pt x="4165" y="2057"/>
                    <a:pt x="4534" y="1994"/>
                    <a:pt x="4895" y="1949"/>
                  </a:cubicBezTo>
                  <a:cubicBezTo>
                    <a:pt x="4985" y="1931"/>
                    <a:pt x="5048" y="1868"/>
                    <a:pt x="5057" y="1778"/>
                  </a:cubicBezTo>
                  <a:cubicBezTo>
                    <a:pt x="5075" y="1669"/>
                    <a:pt x="4994" y="1579"/>
                    <a:pt x="4895" y="1570"/>
                  </a:cubicBezTo>
                  <a:lnTo>
                    <a:pt x="4886" y="1570"/>
                  </a:lnTo>
                  <a:lnTo>
                    <a:pt x="4886" y="1561"/>
                  </a:lnTo>
                  <a:cubicBezTo>
                    <a:pt x="4489" y="1525"/>
                    <a:pt x="4093" y="1444"/>
                    <a:pt x="3696" y="1336"/>
                  </a:cubicBezTo>
                  <a:cubicBezTo>
                    <a:pt x="3299" y="1237"/>
                    <a:pt x="2921" y="1111"/>
                    <a:pt x="2533" y="975"/>
                  </a:cubicBezTo>
                  <a:cubicBezTo>
                    <a:pt x="2146" y="840"/>
                    <a:pt x="1758" y="705"/>
                    <a:pt x="1370" y="561"/>
                  </a:cubicBezTo>
                  <a:cubicBezTo>
                    <a:pt x="1181" y="489"/>
                    <a:pt x="992" y="417"/>
                    <a:pt x="812" y="335"/>
                  </a:cubicBezTo>
                  <a:cubicBezTo>
                    <a:pt x="712" y="290"/>
                    <a:pt x="631" y="254"/>
                    <a:pt x="541" y="200"/>
                  </a:cubicBezTo>
                  <a:cubicBezTo>
                    <a:pt x="505" y="182"/>
                    <a:pt x="460" y="155"/>
                    <a:pt x="433" y="128"/>
                  </a:cubicBezTo>
                  <a:cubicBezTo>
                    <a:pt x="397" y="110"/>
                    <a:pt x="370" y="74"/>
                    <a:pt x="370" y="74"/>
                  </a:cubicBezTo>
                  <a:cubicBezTo>
                    <a:pt x="332" y="26"/>
                    <a:pt x="27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401;p42">
              <a:extLst>
                <a:ext uri="{FF2B5EF4-FFF2-40B4-BE49-F238E27FC236}">
                  <a16:creationId xmlns:a16="http://schemas.microsoft.com/office/drawing/2014/main" id="{8416585A-41A1-4C52-A9BC-844C390E6A5C}"/>
                </a:ext>
              </a:extLst>
            </p:cNvPr>
            <p:cNvSpPr/>
            <p:nvPr/>
          </p:nvSpPr>
          <p:spPr>
            <a:xfrm>
              <a:off x="2368100" y="3995375"/>
              <a:ext cx="1847425" cy="137250"/>
            </a:xfrm>
            <a:custGeom>
              <a:avLst/>
              <a:gdLst/>
              <a:ahLst/>
              <a:cxnLst/>
              <a:rect l="l" t="t" r="r" b="b"/>
              <a:pathLst>
                <a:path w="73897" h="5490" extrusionOk="0">
                  <a:moveTo>
                    <a:pt x="208" y="0"/>
                  </a:moveTo>
                  <a:cubicBezTo>
                    <a:pt x="100" y="0"/>
                    <a:pt x="10" y="81"/>
                    <a:pt x="0" y="189"/>
                  </a:cubicBezTo>
                  <a:cubicBezTo>
                    <a:pt x="0" y="289"/>
                    <a:pt x="82" y="388"/>
                    <a:pt x="190" y="388"/>
                  </a:cubicBezTo>
                  <a:cubicBezTo>
                    <a:pt x="6319" y="694"/>
                    <a:pt x="12440" y="1136"/>
                    <a:pt x="18569" y="1560"/>
                  </a:cubicBezTo>
                  <a:lnTo>
                    <a:pt x="36940" y="2840"/>
                  </a:lnTo>
                  <a:lnTo>
                    <a:pt x="55310" y="4138"/>
                  </a:lnTo>
                  <a:lnTo>
                    <a:pt x="64495" y="4787"/>
                  </a:lnTo>
                  <a:lnTo>
                    <a:pt x="69092" y="5111"/>
                  </a:lnTo>
                  <a:lnTo>
                    <a:pt x="71382" y="5273"/>
                  </a:lnTo>
                  <a:cubicBezTo>
                    <a:pt x="72148" y="5327"/>
                    <a:pt x="72914" y="5381"/>
                    <a:pt x="73680" y="5490"/>
                  </a:cubicBezTo>
                  <a:lnTo>
                    <a:pt x="73698" y="5490"/>
                  </a:lnTo>
                  <a:cubicBezTo>
                    <a:pt x="73806" y="5490"/>
                    <a:pt x="73897" y="5399"/>
                    <a:pt x="73897" y="5291"/>
                  </a:cubicBezTo>
                  <a:cubicBezTo>
                    <a:pt x="73897" y="5183"/>
                    <a:pt x="73815" y="5102"/>
                    <a:pt x="73707" y="5102"/>
                  </a:cubicBezTo>
                  <a:cubicBezTo>
                    <a:pt x="72932" y="5093"/>
                    <a:pt x="72166" y="5048"/>
                    <a:pt x="71409" y="4994"/>
                  </a:cubicBezTo>
                  <a:lnTo>
                    <a:pt x="69110" y="4832"/>
                  </a:lnTo>
                  <a:lnTo>
                    <a:pt x="64513" y="4525"/>
                  </a:lnTo>
                  <a:lnTo>
                    <a:pt x="55328" y="3903"/>
                  </a:lnTo>
                  <a:lnTo>
                    <a:pt x="36949" y="2650"/>
                  </a:lnTo>
                  <a:lnTo>
                    <a:pt x="18578" y="1379"/>
                  </a:lnTo>
                  <a:cubicBezTo>
                    <a:pt x="12458" y="956"/>
                    <a:pt x="6328" y="550"/>
                    <a:pt x="2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53" name="Picture 2" descr="Pila de libros - Descargar PNG/SVG transparente">
            <a:extLst>
              <a:ext uri="{FF2B5EF4-FFF2-40B4-BE49-F238E27FC236}">
                <a16:creationId xmlns:a16="http://schemas.microsoft.com/office/drawing/2014/main" id="{6C9D3FA2-8DB0-4AEB-9665-3A7387455EB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191498">
            <a:off x="10253996" y="5159898"/>
            <a:ext cx="2031560" cy="2031560"/>
          </a:xfrm>
          <a:prstGeom prst="rect">
            <a:avLst/>
          </a:prstGeom>
          <a:noFill/>
          <a:extLst>
            <a:ext uri="{909E8E84-426E-40DD-AFC4-6F175D3DCCD1}">
              <a14:hiddenFill xmlns:a14="http://schemas.microsoft.com/office/drawing/2010/main">
                <a:solidFill>
                  <a:srgbClr val="FFFFFF"/>
                </a:solidFill>
              </a14:hiddenFill>
            </a:ext>
          </a:extLst>
        </p:spPr>
      </p:pic>
      <p:pic>
        <p:nvPicPr>
          <p:cNvPr id="354" name="Picture 2" descr="Planta Png, Vectores, PSD, e Clipart Para Descarga Gratuita | pngtree">
            <a:extLst>
              <a:ext uri="{FF2B5EF4-FFF2-40B4-BE49-F238E27FC236}">
                <a16:creationId xmlns:a16="http://schemas.microsoft.com/office/drawing/2014/main" id="{5CC94E13-1AB4-4A27-8A47-B44744CB9C74}"/>
              </a:ext>
            </a:extLst>
          </p:cNvPr>
          <p:cNvPicPr>
            <a:picLocks noChangeAspect="1" noChangeArrowheads="1"/>
          </p:cNvPicPr>
          <p:nvPr/>
        </p:nvPicPr>
        <p:blipFill>
          <a:blip r:embed="rId24">
            <a:extLst>
              <a:ext uri="{BEBA8EAE-BF5A-486C-A8C5-ECC9F3942E4B}">
                <a14:imgProps xmlns:a14="http://schemas.microsoft.com/office/drawing/2010/main">
                  <a14:imgLayer r:embed="rId25">
                    <a14:imgEffect>
                      <a14:backgroundRemoval t="10000" b="98889" l="10000" r="90000">
                        <a14:foregroundMark x1="33333" y1="87500" x2="41111" y2="99167"/>
                        <a14:foregroundMark x1="41111" y1="99167" x2="64167" y2="98889"/>
                        <a14:foregroundMark x1="64167" y1="98889" x2="64722" y2="88333"/>
                        <a14:foregroundMark x1="80833" y1="20000" x2="80833" y2="20000"/>
                        <a14:foregroundMark x1="83333" y1="18889" x2="86667" y2="18056"/>
                      </a14:backgroundRemoval>
                    </a14:imgEffect>
                  </a14:imgLayer>
                </a14:imgProps>
              </a:ext>
              <a:ext uri="{28A0092B-C50C-407E-A947-70E740481C1C}">
                <a14:useLocalDpi xmlns:a14="http://schemas.microsoft.com/office/drawing/2010/main" val="0"/>
              </a:ext>
            </a:extLst>
          </a:blip>
          <a:srcRect/>
          <a:stretch>
            <a:fillRect/>
          </a:stretch>
        </p:blipFill>
        <p:spPr bwMode="auto">
          <a:xfrm>
            <a:off x="-372513" y="4100749"/>
            <a:ext cx="2212781" cy="221278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91BCE7BB-9D10-4F72-82F4-52B29FC25252}"/>
              </a:ext>
            </a:extLst>
          </p:cNvPr>
          <p:cNvSpPr txBox="1"/>
          <p:nvPr/>
        </p:nvSpPr>
        <p:spPr>
          <a:xfrm>
            <a:off x="3052288" y="3485351"/>
            <a:ext cx="1057909" cy="461665"/>
          </a:xfrm>
          <a:prstGeom prst="rect">
            <a:avLst/>
          </a:prstGeom>
          <a:noFill/>
        </p:spPr>
        <p:txBody>
          <a:bodyPr wrap="square" rtlCol="0">
            <a:spAutoFit/>
          </a:bodyPr>
          <a:lstStyle/>
          <a:p>
            <a:r>
              <a:rPr lang="el-GR" sz="2400" dirty="0">
                <a:solidFill>
                  <a:srgbClr val="000000"/>
                </a:solidFill>
                <a:latin typeface="Greek" panose="02020500000000000000" pitchFamily="18" charset="0"/>
              </a:rPr>
              <a:t>μικρ</a:t>
            </a:r>
            <a:r>
              <a:rPr lang="el-GR" sz="2400" dirty="0">
                <a:solidFill>
                  <a:srgbClr val="FF0000"/>
                </a:solidFill>
                <a:latin typeface="Greek" panose="02020500000000000000" pitchFamily="18" charset="0"/>
              </a:rPr>
              <a:t>ός</a:t>
            </a:r>
            <a:endParaRPr lang="es-MX" sz="2400" dirty="0">
              <a:solidFill>
                <a:srgbClr val="FF0000"/>
              </a:solidFill>
              <a:latin typeface="Greek" panose="02020500000000000000" pitchFamily="18" charset="0"/>
            </a:endParaRPr>
          </a:p>
        </p:txBody>
      </p:sp>
    </p:spTree>
    <p:extLst>
      <p:ext uri="{BB962C8B-B14F-4D97-AF65-F5344CB8AC3E}">
        <p14:creationId xmlns:p14="http://schemas.microsoft.com/office/powerpoint/2010/main" val="2491019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51"/>
                                        </p:tgtEl>
                                        <p:attrNameLst>
                                          <p:attrName>style.visibility</p:attrName>
                                        </p:attrNameLst>
                                      </p:cBhvr>
                                      <p:to>
                                        <p:strVal val="visible"/>
                                      </p:to>
                                    </p:set>
                                    <p:animEffect transition="in" filter="wheel(1)">
                                      <p:cBhvr>
                                        <p:cTn id="7" dur="2000"/>
                                        <p:tgtEl>
                                          <p:spTgt spid="125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66"/>
                                        </p:tgtEl>
                                        <p:attrNameLst>
                                          <p:attrName>style.visibility</p:attrName>
                                        </p:attrNameLst>
                                      </p:cBhvr>
                                      <p:to>
                                        <p:strVal val="visible"/>
                                      </p:to>
                                    </p:set>
                                    <p:anim calcmode="lin" valueType="num">
                                      <p:cBhvr additive="base">
                                        <p:cTn id="17" dur="500" fill="hold"/>
                                        <p:tgtEl>
                                          <p:spTgt spid="1266"/>
                                        </p:tgtEl>
                                        <p:attrNameLst>
                                          <p:attrName>ppt_x</p:attrName>
                                        </p:attrNameLst>
                                      </p:cBhvr>
                                      <p:tavLst>
                                        <p:tav tm="0">
                                          <p:val>
                                            <p:strVal val="#ppt_x"/>
                                          </p:val>
                                        </p:tav>
                                        <p:tav tm="100000">
                                          <p:val>
                                            <p:strVal val="#ppt_x"/>
                                          </p:val>
                                        </p:tav>
                                      </p:tavLst>
                                    </p:anim>
                                    <p:anim calcmode="lin" valueType="num">
                                      <p:cBhvr additive="base">
                                        <p:cTn id="18" dur="500" fill="hold"/>
                                        <p:tgtEl>
                                          <p:spTgt spid="126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267"/>
                                        </p:tgtEl>
                                        <p:attrNameLst>
                                          <p:attrName>style.visibility</p:attrName>
                                        </p:attrNameLst>
                                      </p:cBhvr>
                                      <p:to>
                                        <p:strVal val="visible"/>
                                      </p:to>
                                    </p:set>
                                    <p:animEffect transition="in" filter="circle(in)">
                                      <p:cBhvr>
                                        <p:cTn id="23" dur="2000"/>
                                        <p:tgtEl>
                                          <p:spTgt spid="126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80"/>
                                        </p:tgtEl>
                                        <p:attrNameLst>
                                          <p:attrName>style.visibility</p:attrName>
                                        </p:attrNameLst>
                                      </p:cBhvr>
                                      <p:to>
                                        <p:strVal val="visible"/>
                                      </p:to>
                                    </p:set>
                                    <p:animEffect transition="in" filter="wipe(down)">
                                      <p:cBhvr>
                                        <p:cTn id="28" dur="500"/>
                                        <p:tgtEl>
                                          <p:spTgt spid="128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281"/>
                                        </p:tgtEl>
                                        <p:attrNameLst>
                                          <p:attrName>style.visibility</p:attrName>
                                        </p:attrNameLst>
                                      </p:cBhvr>
                                      <p:to>
                                        <p:strVal val="visible"/>
                                      </p:to>
                                    </p:set>
                                    <p:animEffect transition="in" filter="randombar(horizontal)">
                                      <p:cBhvr>
                                        <p:cTn id="33" dur="500"/>
                                        <p:tgtEl>
                                          <p:spTgt spid="128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96"/>
                                        </p:tgtEl>
                                        <p:attrNameLst>
                                          <p:attrName>style.visibility</p:attrName>
                                        </p:attrNameLst>
                                      </p:cBhvr>
                                      <p:to>
                                        <p:strVal val="visible"/>
                                      </p:to>
                                    </p:set>
                                    <p:anim calcmode="lin" valueType="num">
                                      <p:cBhvr additive="base">
                                        <p:cTn id="38" dur="500" fill="hold"/>
                                        <p:tgtEl>
                                          <p:spTgt spid="1296"/>
                                        </p:tgtEl>
                                        <p:attrNameLst>
                                          <p:attrName>ppt_x</p:attrName>
                                        </p:attrNameLst>
                                      </p:cBhvr>
                                      <p:tavLst>
                                        <p:tav tm="0">
                                          <p:val>
                                            <p:strVal val="#ppt_x"/>
                                          </p:val>
                                        </p:tav>
                                        <p:tav tm="100000">
                                          <p:val>
                                            <p:strVal val="#ppt_x"/>
                                          </p:val>
                                        </p:tav>
                                      </p:tavLst>
                                    </p:anim>
                                    <p:anim calcmode="lin" valueType="num">
                                      <p:cBhvr additive="base">
                                        <p:cTn id="39" dur="500" fill="hold"/>
                                        <p:tgtEl>
                                          <p:spTgt spid="129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297"/>
                                        </p:tgtEl>
                                        <p:attrNameLst>
                                          <p:attrName>style.visibility</p:attrName>
                                        </p:attrNameLst>
                                      </p:cBhvr>
                                      <p:to>
                                        <p:strVal val="visible"/>
                                      </p:to>
                                    </p:set>
                                    <p:animEffect transition="in" filter="wheel(1)">
                                      <p:cBhvr>
                                        <p:cTn id="44" dur="2000"/>
                                        <p:tgtEl>
                                          <p:spTgt spid="129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11"/>
                                        </p:tgtEl>
                                        <p:attrNameLst>
                                          <p:attrName>style.visibility</p:attrName>
                                        </p:attrNameLst>
                                      </p:cBhvr>
                                      <p:to>
                                        <p:strVal val="visible"/>
                                      </p:to>
                                    </p:set>
                                    <p:animEffect transition="in" filter="fade">
                                      <p:cBhvr>
                                        <p:cTn id="49" dur="500"/>
                                        <p:tgtEl>
                                          <p:spTgt spid="1311"/>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312"/>
                                        </p:tgtEl>
                                        <p:attrNameLst>
                                          <p:attrName>style.visibility</p:attrName>
                                        </p:attrNameLst>
                                      </p:cBhvr>
                                      <p:to>
                                        <p:strVal val="visible"/>
                                      </p:to>
                                    </p:set>
                                    <p:animEffect transition="in" filter="circle(in)">
                                      <p:cBhvr>
                                        <p:cTn id="54" dur="2000"/>
                                        <p:tgtEl>
                                          <p:spTgt spid="1312"/>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256"/>
                                        </p:tgtEl>
                                        <p:attrNameLst>
                                          <p:attrName>style.visibility</p:attrName>
                                        </p:attrNameLst>
                                      </p:cBhvr>
                                      <p:to>
                                        <p:strVal val="visible"/>
                                      </p:to>
                                    </p:set>
                                    <p:animEffect transition="in" filter="barn(inVertical)">
                                      <p:cBhvr>
                                        <p:cTn id="59" dur="500"/>
                                        <p:tgtEl>
                                          <p:spTgt spid="125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269"/>
                                        </p:tgtEl>
                                        <p:attrNameLst>
                                          <p:attrName>style.visibility</p:attrName>
                                        </p:attrNameLst>
                                      </p:cBhvr>
                                      <p:to>
                                        <p:strVal val="visible"/>
                                      </p:to>
                                    </p:set>
                                    <p:animEffect transition="in" filter="barn(inVertical)">
                                      <p:cBhvr>
                                        <p:cTn id="64" dur="500"/>
                                        <p:tgtEl>
                                          <p:spTgt spid="1269"/>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1283"/>
                                        </p:tgtEl>
                                        <p:attrNameLst>
                                          <p:attrName>style.visibility</p:attrName>
                                        </p:attrNameLst>
                                      </p:cBhvr>
                                      <p:to>
                                        <p:strVal val="visible"/>
                                      </p:to>
                                    </p:set>
                                    <p:animEffect transition="in" filter="randombar(horizontal)">
                                      <p:cBhvr>
                                        <p:cTn id="69" dur="500"/>
                                        <p:tgtEl>
                                          <p:spTgt spid="1283"/>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1299"/>
                                        </p:tgtEl>
                                        <p:attrNameLst>
                                          <p:attrName>style.visibility</p:attrName>
                                        </p:attrNameLst>
                                      </p:cBhvr>
                                      <p:to>
                                        <p:strVal val="visible"/>
                                      </p:to>
                                    </p:set>
                                    <p:animEffect transition="in" filter="circle(in)">
                                      <p:cBhvr>
                                        <p:cTn id="74" dur="2000"/>
                                        <p:tgtEl>
                                          <p:spTgt spid="1299"/>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314"/>
                                        </p:tgtEl>
                                        <p:attrNameLst>
                                          <p:attrName>style.visibility</p:attrName>
                                        </p:attrNameLst>
                                      </p:cBhvr>
                                      <p:to>
                                        <p:strVal val="visible"/>
                                      </p:to>
                                    </p:set>
                                    <p:anim calcmode="lin" valueType="num">
                                      <p:cBhvr>
                                        <p:cTn id="79" dur="500" fill="hold"/>
                                        <p:tgtEl>
                                          <p:spTgt spid="1314"/>
                                        </p:tgtEl>
                                        <p:attrNameLst>
                                          <p:attrName>ppt_w</p:attrName>
                                        </p:attrNameLst>
                                      </p:cBhvr>
                                      <p:tavLst>
                                        <p:tav tm="0">
                                          <p:val>
                                            <p:fltVal val="0"/>
                                          </p:val>
                                        </p:tav>
                                        <p:tav tm="100000">
                                          <p:val>
                                            <p:strVal val="#ppt_w"/>
                                          </p:val>
                                        </p:tav>
                                      </p:tavLst>
                                    </p:anim>
                                    <p:anim calcmode="lin" valueType="num">
                                      <p:cBhvr>
                                        <p:cTn id="80" dur="500" fill="hold"/>
                                        <p:tgtEl>
                                          <p:spTgt spid="1314"/>
                                        </p:tgtEl>
                                        <p:attrNameLst>
                                          <p:attrName>ppt_h</p:attrName>
                                        </p:attrNameLst>
                                      </p:cBhvr>
                                      <p:tavLst>
                                        <p:tav tm="0">
                                          <p:val>
                                            <p:fltVal val="0"/>
                                          </p:val>
                                        </p:tav>
                                        <p:tav tm="100000">
                                          <p:val>
                                            <p:strVal val="#ppt_h"/>
                                          </p:val>
                                        </p:tav>
                                      </p:tavLst>
                                    </p:anim>
                                    <p:animEffect transition="in" filter="fade">
                                      <p:cBhvr>
                                        <p:cTn id="81" dur="500"/>
                                        <p:tgtEl>
                                          <p:spTgt spid="1314"/>
                                        </p:tgtEl>
                                      </p:cBhvr>
                                    </p:animEffect>
                                  </p:childTnLst>
                                </p:cTn>
                              </p:par>
                            </p:childTnLst>
                          </p:cTn>
                        </p:par>
                      </p:childTnLst>
                    </p:cTn>
                  </p:par>
                  <p:par>
                    <p:cTn id="82" fill="hold">
                      <p:stCondLst>
                        <p:cond delay="indefinite"/>
                      </p:stCondLst>
                      <p:childTnLst>
                        <p:par>
                          <p:cTn id="83" fill="hold">
                            <p:stCondLst>
                              <p:cond delay="0"/>
                            </p:stCondLst>
                            <p:childTnLst>
                              <p:par>
                                <p:cTn id="84" presetID="41" presetClass="entr" presetSubtype="0" fill="hold" grpId="0" nodeType="clickEffect">
                                  <p:stCondLst>
                                    <p:cond delay="0"/>
                                  </p:stCondLst>
                                  <p:iterate type="lt">
                                    <p:tmPct val="10000"/>
                                  </p:iterate>
                                  <p:childTnLst>
                                    <p:set>
                                      <p:cBhvr>
                                        <p:cTn id="85" dur="1" fill="hold">
                                          <p:stCondLst>
                                            <p:cond delay="0"/>
                                          </p:stCondLst>
                                        </p:cTn>
                                        <p:tgtEl>
                                          <p:spTgt spid="1258"/>
                                        </p:tgtEl>
                                        <p:attrNameLst>
                                          <p:attrName>style.visibility</p:attrName>
                                        </p:attrNameLst>
                                      </p:cBhvr>
                                      <p:to>
                                        <p:strVal val="visible"/>
                                      </p:to>
                                    </p:set>
                                    <p:anim calcmode="lin" valueType="num">
                                      <p:cBhvr>
                                        <p:cTn id="86" dur="500" fill="hold"/>
                                        <p:tgtEl>
                                          <p:spTgt spid="1258"/>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1258"/>
                                        </p:tgtEl>
                                        <p:attrNameLst>
                                          <p:attrName>ppt_y</p:attrName>
                                        </p:attrNameLst>
                                      </p:cBhvr>
                                      <p:tavLst>
                                        <p:tav tm="0">
                                          <p:val>
                                            <p:strVal val="#ppt_y"/>
                                          </p:val>
                                        </p:tav>
                                        <p:tav tm="100000">
                                          <p:val>
                                            <p:strVal val="#ppt_y"/>
                                          </p:val>
                                        </p:tav>
                                      </p:tavLst>
                                    </p:anim>
                                    <p:anim calcmode="lin" valueType="num">
                                      <p:cBhvr>
                                        <p:cTn id="88" dur="500" fill="hold"/>
                                        <p:tgtEl>
                                          <p:spTgt spid="1258"/>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1258"/>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1258"/>
                                        </p:tgtEl>
                                      </p:cBhvr>
                                    </p:animEffect>
                                  </p:childTnLst>
                                </p:cTn>
                              </p:par>
                            </p:childTnLst>
                          </p:cTn>
                        </p:par>
                      </p:childTnLst>
                    </p:cTn>
                  </p:par>
                  <p:par>
                    <p:cTn id="91" fill="hold">
                      <p:stCondLst>
                        <p:cond delay="indefinite"/>
                      </p:stCondLst>
                      <p:childTnLst>
                        <p:par>
                          <p:cTn id="92" fill="hold">
                            <p:stCondLst>
                              <p:cond delay="0"/>
                            </p:stCondLst>
                            <p:childTnLst>
                              <p:par>
                                <p:cTn id="93" presetID="25" presetClass="entr" presetSubtype="0" fill="hold" grpId="0" nodeType="clickEffect">
                                  <p:stCondLst>
                                    <p:cond delay="0"/>
                                  </p:stCondLst>
                                  <p:childTnLst>
                                    <p:set>
                                      <p:cBhvr>
                                        <p:cTn id="94" dur="1" fill="hold">
                                          <p:stCondLst>
                                            <p:cond delay="0"/>
                                          </p:stCondLst>
                                        </p:cTn>
                                        <p:tgtEl>
                                          <p:spTgt spid="1271"/>
                                        </p:tgtEl>
                                        <p:attrNameLst>
                                          <p:attrName>style.visibility</p:attrName>
                                        </p:attrNameLst>
                                      </p:cBhvr>
                                      <p:to>
                                        <p:strVal val="visible"/>
                                      </p:to>
                                    </p:set>
                                    <p:anim calcmode="lin" valueType="num">
                                      <p:cBhvr>
                                        <p:cTn id="95" dur="500" decel="50000" fill="hold">
                                          <p:stCondLst>
                                            <p:cond delay="0"/>
                                          </p:stCondLst>
                                        </p:cTn>
                                        <p:tgtEl>
                                          <p:spTgt spid="1271"/>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1271"/>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1271"/>
                                        </p:tgtEl>
                                        <p:attrNameLst>
                                          <p:attrName>ppt_w</p:attrName>
                                        </p:attrNameLst>
                                      </p:cBhvr>
                                      <p:tavLst>
                                        <p:tav tm="0">
                                          <p:val>
                                            <p:strVal val="#ppt_w*.05"/>
                                          </p:val>
                                        </p:tav>
                                        <p:tav tm="100000">
                                          <p:val>
                                            <p:strVal val="#ppt_w"/>
                                          </p:val>
                                        </p:tav>
                                      </p:tavLst>
                                    </p:anim>
                                    <p:anim calcmode="lin" valueType="num">
                                      <p:cBhvr>
                                        <p:cTn id="98" dur="1000" fill="hold"/>
                                        <p:tgtEl>
                                          <p:spTgt spid="1271"/>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1271"/>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1271"/>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1271"/>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1271"/>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285"/>
                                        </p:tgtEl>
                                        <p:attrNameLst>
                                          <p:attrName>style.visibility</p:attrName>
                                        </p:attrNameLst>
                                      </p:cBhvr>
                                      <p:to>
                                        <p:strVal val="visible"/>
                                      </p:to>
                                    </p:set>
                                    <p:animEffect transition="in" filter="blinds(horizontal)">
                                      <p:cBhvr>
                                        <p:cTn id="107" dur="500"/>
                                        <p:tgtEl>
                                          <p:spTgt spid="1285"/>
                                        </p:tgtEl>
                                      </p:cBhvr>
                                    </p:animEffect>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1301"/>
                                        </p:tgtEl>
                                        <p:attrNameLst>
                                          <p:attrName>style.visibility</p:attrName>
                                        </p:attrNameLst>
                                      </p:cBhvr>
                                      <p:to>
                                        <p:strVal val="visible"/>
                                      </p:to>
                                    </p:set>
                                    <p:animEffect transition="in" filter="wipe(down)">
                                      <p:cBhvr>
                                        <p:cTn id="112" dur="580">
                                          <p:stCondLst>
                                            <p:cond delay="0"/>
                                          </p:stCondLst>
                                        </p:cTn>
                                        <p:tgtEl>
                                          <p:spTgt spid="1301"/>
                                        </p:tgtEl>
                                      </p:cBhvr>
                                    </p:animEffect>
                                    <p:anim calcmode="lin" valueType="num">
                                      <p:cBhvr>
                                        <p:cTn id="113" dur="1822" tmFilter="0,0; 0.14,0.36; 0.43,0.73; 0.71,0.91; 1.0,1.0">
                                          <p:stCondLst>
                                            <p:cond delay="0"/>
                                          </p:stCondLst>
                                        </p:cTn>
                                        <p:tgtEl>
                                          <p:spTgt spid="1301"/>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1301"/>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1301"/>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1301"/>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1301"/>
                                        </p:tgtEl>
                                        <p:attrNameLst>
                                          <p:attrName>ppt_y</p:attrName>
                                        </p:attrNameLst>
                                      </p:cBhvr>
                                      <p:tavLst>
                                        <p:tav tm="0" fmla="#ppt_y-sin(pi*$)/81">
                                          <p:val>
                                            <p:fltVal val="0"/>
                                          </p:val>
                                        </p:tav>
                                        <p:tav tm="100000">
                                          <p:val>
                                            <p:fltVal val="1"/>
                                          </p:val>
                                        </p:tav>
                                      </p:tavLst>
                                    </p:anim>
                                    <p:animScale>
                                      <p:cBhvr>
                                        <p:cTn id="118" dur="26">
                                          <p:stCondLst>
                                            <p:cond delay="650"/>
                                          </p:stCondLst>
                                        </p:cTn>
                                        <p:tgtEl>
                                          <p:spTgt spid="1301"/>
                                        </p:tgtEl>
                                      </p:cBhvr>
                                      <p:to x="100000" y="60000"/>
                                    </p:animScale>
                                    <p:animScale>
                                      <p:cBhvr>
                                        <p:cTn id="119" dur="166" decel="50000">
                                          <p:stCondLst>
                                            <p:cond delay="676"/>
                                          </p:stCondLst>
                                        </p:cTn>
                                        <p:tgtEl>
                                          <p:spTgt spid="1301"/>
                                        </p:tgtEl>
                                      </p:cBhvr>
                                      <p:to x="100000" y="100000"/>
                                    </p:animScale>
                                    <p:animScale>
                                      <p:cBhvr>
                                        <p:cTn id="120" dur="26">
                                          <p:stCondLst>
                                            <p:cond delay="1312"/>
                                          </p:stCondLst>
                                        </p:cTn>
                                        <p:tgtEl>
                                          <p:spTgt spid="1301"/>
                                        </p:tgtEl>
                                      </p:cBhvr>
                                      <p:to x="100000" y="80000"/>
                                    </p:animScale>
                                    <p:animScale>
                                      <p:cBhvr>
                                        <p:cTn id="121" dur="166" decel="50000">
                                          <p:stCondLst>
                                            <p:cond delay="1338"/>
                                          </p:stCondLst>
                                        </p:cTn>
                                        <p:tgtEl>
                                          <p:spTgt spid="1301"/>
                                        </p:tgtEl>
                                      </p:cBhvr>
                                      <p:to x="100000" y="100000"/>
                                    </p:animScale>
                                    <p:animScale>
                                      <p:cBhvr>
                                        <p:cTn id="122" dur="26">
                                          <p:stCondLst>
                                            <p:cond delay="1642"/>
                                          </p:stCondLst>
                                        </p:cTn>
                                        <p:tgtEl>
                                          <p:spTgt spid="1301"/>
                                        </p:tgtEl>
                                      </p:cBhvr>
                                      <p:to x="100000" y="90000"/>
                                    </p:animScale>
                                    <p:animScale>
                                      <p:cBhvr>
                                        <p:cTn id="123" dur="166" decel="50000">
                                          <p:stCondLst>
                                            <p:cond delay="1668"/>
                                          </p:stCondLst>
                                        </p:cTn>
                                        <p:tgtEl>
                                          <p:spTgt spid="1301"/>
                                        </p:tgtEl>
                                      </p:cBhvr>
                                      <p:to x="100000" y="100000"/>
                                    </p:animScale>
                                    <p:animScale>
                                      <p:cBhvr>
                                        <p:cTn id="124" dur="26">
                                          <p:stCondLst>
                                            <p:cond delay="1808"/>
                                          </p:stCondLst>
                                        </p:cTn>
                                        <p:tgtEl>
                                          <p:spTgt spid="1301"/>
                                        </p:tgtEl>
                                      </p:cBhvr>
                                      <p:to x="100000" y="95000"/>
                                    </p:animScale>
                                    <p:animScale>
                                      <p:cBhvr>
                                        <p:cTn id="125" dur="166" decel="50000">
                                          <p:stCondLst>
                                            <p:cond delay="1834"/>
                                          </p:stCondLst>
                                        </p:cTn>
                                        <p:tgtEl>
                                          <p:spTgt spid="1301"/>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14" presetClass="entr" presetSubtype="10" fill="hold" grpId="0" nodeType="clickEffect">
                                  <p:stCondLst>
                                    <p:cond delay="0"/>
                                  </p:stCondLst>
                                  <p:childTnLst>
                                    <p:set>
                                      <p:cBhvr>
                                        <p:cTn id="129" dur="1" fill="hold">
                                          <p:stCondLst>
                                            <p:cond delay="0"/>
                                          </p:stCondLst>
                                        </p:cTn>
                                        <p:tgtEl>
                                          <p:spTgt spid="1316"/>
                                        </p:tgtEl>
                                        <p:attrNameLst>
                                          <p:attrName>style.visibility</p:attrName>
                                        </p:attrNameLst>
                                      </p:cBhvr>
                                      <p:to>
                                        <p:strVal val="visible"/>
                                      </p:to>
                                    </p:set>
                                    <p:animEffect transition="in" filter="randombar(horizontal)">
                                      <p:cBhvr>
                                        <p:cTn id="130" dur="500"/>
                                        <p:tgtEl>
                                          <p:spTgt spid="1316"/>
                                        </p:tgtEl>
                                      </p:cBhvr>
                                    </p:animEffect>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1260"/>
                                        </p:tgtEl>
                                        <p:attrNameLst>
                                          <p:attrName>style.visibility</p:attrName>
                                        </p:attrNameLst>
                                      </p:cBhvr>
                                      <p:to>
                                        <p:strVal val="visible"/>
                                      </p:to>
                                    </p:set>
                                    <p:anim calcmode="lin" valueType="num">
                                      <p:cBhvr additive="base">
                                        <p:cTn id="135" dur="500" fill="hold"/>
                                        <p:tgtEl>
                                          <p:spTgt spid="1260"/>
                                        </p:tgtEl>
                                        <p:attrNameLst>
                                          <p:attrName>ppt_x</p:attrName>
                                        </p:attrNameLst>
                                      </p:cBhvr>
                                      <p:tavLst>
                                        <p:tav tm="0">
                                          <p:val>
                                            <p:strVal val="#ppt_x"/>
                                          </p:val>
                                        </p:tav>
                                        <p:tav tm="100000">
                                          <p:val>
                                            <p:strVal val="#ppt_x"/>
                                          </p:val>
                                        </p:tav>
                                      </p:tavLst>
                                    </p:anim>
                                    <p:anim calcmode="lin" valueType="num">
                                      <p:cBhvr additive="base">
                                        <p:cTn id="136" dur="500" fill="hold"/>
                                        <p:tgtEl>
                                          <p:spTgt spid="1260"/>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childTnLst>
                                    <p:set>
                                      <p:cBhvr>
                                        <p:cTn id="140" dur="1" fill="hold">
                                          <p:stCondLst>
                                            <p:cond delay="0"/>
                                          </p:stCondLst>
                                        </p:cTn>
                                        <p:tgtEl>
                                          <p:spTgt spid="1274"/>
                                        </p:tgtEl>
                                        <p:attrNameLst>
                                          <p:attrName>style.visibility</p:attrName>
                                        </p:attrNameLst>
                                      </p:cBhvr>
                                      <p:to>
                                        <p:strVal val="visible"/>
                                      </p:to>
                                    </p:set>
                                    <p:animEffect transition="in" filter="fade">
                                      <p:cBhvr>
                                        <p:cTn id="141" dur="1000"/>
                                        <p:tgtEl>
                                          <p:spTgt spid="1274"/>
                                        </p:tgtEl>
                                      </p:cBhvr>
                                    </p:animEffect>
                                    <p:anim calcmode="lin" valueType="num">
                                      <p:cBhvr>
                                        <p:cTn id="142" dur="1000" fill="hold"/>
                                        <p:tgtEl>
                                          <p:spTgt spid="1274"/>
                                        </p:tgtEl>
                                        <p:attrNameLst>
                                          <p:attrName>ppt_x</p:attrName>
                                        </p:attrNameLst>
                                      </p:cBhvr>
                                      <p:tavLst>
                                        <p:tav tm="0">
                                          <p:val>
                                            <p:strVal val="#ppt_x"/>
                                          </p:val>
                                        </p:tav>
                                        <p:tav tm="100000">
                                          <p:val>
                                            <p:strVal val="#ppt_x"/>
                                          </p:val>
                                        </p:tav>
                                      </p:tavLst>
                                    </p:anim>
                                    <p:anim calcmode="lin" valueType="num">
                                      <p:cBhvr>
                                        <p:cTn id="143" dur="1000" fill="hold"/>
                                        <p:tgtEl>
                                          <p:spTgt spid="1274"/>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6" presetClass="entr" presetSubtype="21" fill="hold" grpId="0" nodeType="clickEffect">
                                  <p:stCondLst>
                                    <p:cond delay="0"/>
                                  </p:stCondLst>
                                  <p:childTnLst>
                                    <p:set>
                                      <p:cBhvr>
                                        <p:cTn id="147" dur="1" fill="hold">
                                          <p:stCondLst>
                                            <p:cond delay="0"/>
                                          </p:stCondLst>
                                        </p:cTn>
                                        <p:tgtEl>
                                          <p:spTgt spid="1288"/>
                                        </p:tgtEl>
                                        <p:attrNameLst>
                                          <p:attrName>style.visibility</p:attrName>
                                        </p:attrNameLst>
                                      </p:cBhvr>
                                      <p:to>
                                        <p:strVal val="visible"/>
                                      </p:to>
                                    </p:set>
                                    <p:animEffect transition="in" filter="barn(inVertical)">
                                      <p:cBhvr>
                                        <p:cTn id="148" dur="500"/>
                                        <p:tgtEl>
                                          <p:spTgt spid="1288"/>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grpId="0" nodeType="clickEffect">
                                  <p:stCondLst>
                                    <p:cond delay="0"/>
                                  </p:stCondLst>
                                  <p:childTnLst>
                                    <p:set>
                                      <p:cBhvr>
                                        <p:cTn id="152" dur="1" fill="hold">
                                          <p:stCondLst>
                                            <p:cond delay="0"/>
                                          </p:stCondLst>
                                        </p:cTn>
                                        <p:tgtEl>
                                          <p:spTgt spid="1304"/>
                                        </p:tgtEl>
                                        <p:attrNameLst>
                                          <p:attrName>style.visibility</p:attrName>
                                        </p:attrNameLst>
                                      </p:cBhvr>
                                      <p:to>
                                        <p:strVal val="visible"/>
                                      </p:to>
                                    </p:set>
                                    <p:animEffect transition="in" filter="wipe(down)">
                                      <p:cBhvr>
                                        <p:cTn id="153" dur="500"/>
                                        <p:tgtEl>
                                          <p:spTgt spid="1304"/>
                                        </p:tgtEl>
                                      </p:cBhvr>
                                    </p:animEffect>
                                  </p:childTnLst>
                                </p:cTn>
                              </p:par>
                            </p:childTnLst>
                          </p:cTn>
                        </p:par>
                      </p:childTnLst>
                    </p:cTn>
                  </p:par>
                  <p:par>
                    <p:cTn id="154" fill="hold">
                      <p:stCondLst>
                        <p:cond delay="indefinite"/>
                      </p:stCondLst>
                      <p:childTnLst>
                        <p:par>
                          <p:cTn id="155" fill="hold">
                            <p:stCondLst>
                              <p:cond delay="0"/>
                            </p:stCondLst>
                            <p:childTnLst>
                              <p:par>
                                <p:cTn id="156" presetID="21" presetClass="entr" presetSubtype="1" fill="hold" grpId="0" nodeType="clickEffect">
                                  <p:stCondLst>
                                    <p:cond delay="0"/>
                                  </p:stCondLst>
                                  <p:childTnLst>
                                    <p:set>
                                      <p:cBhvr>
                                        <p:cTn id="157" dur="1" fill="hold">
                                          <p:stCondLst>
                                            <p:cond delay="0"/>
                                          </p:stCondLst>
                                        </p:cTn>
                                        <p:tgtEl>
                                          <p:spTgt spid="1319"/>
                                        </p:tgtEl>
                                        <p:attrNameLst>
                                          <p:attrName>style.visibility</p:attrName>
                                        </p:attrNameLst>
                                      </p:cBhvr>
                                      <p:to>
                                        <p:strVal val="visible"/>
                                      </p:to>
                                    </p:set>
                                    <p:animEffect transition="in" filter="wheel(1)">
                                      <p:cBhvr>
                                        <p:cTn id="158" dur="2000"/>
                                        <p:tgtEl>
                                          <p:spTgt spid="1319"/>
                                        </p:tgtEl>
                                      </p:cBhvr>
                                    </p:animEffect>
                                  </p:childTnLst>
                                </p:cTn>
                              </p:par>
                            </p:childTnLst>
                          </p:cTn>
                        </p:par>
                      </p:childTnLst>
                    </p:cTn>
                  </p:par>
                  <p:par>
                    <p:cTn id="159" fill="hold">
                      <p:stCondLst>
                        <p:cond delay="indefinite"/>
                      </p:stCondLst>
                      <p:childTnLst>
                        <p:par>
                          <p:cTn id="160" fill="hold">
                            <p:stCondLst>
                              <p:cond delay="0"/>
                            </p:stCondLst>
                            <p:childTnLst>
                              <p:par>
                                <p:cTn id="161" presetID="14" presetClass="entr" presetSubtype="10" fill="hold" nodeType="clickEffect">
                                  <p:stCondLst>
                                    <p:cond delay="0"/>
                                  </p:stCondLst>
                                  <p:childTnLst>
                                    <p:set>
                                      <p:cBhvr>
                                        <p:cTn id="162" dur="1" fill="hold">
                                          <p:stCondLst>
                                            <p:cond delay="0"/>
                                          </p:stCondLst>
                                        </p:cTn>
                                        <p:tgtEl>
                                          <p:spTgt spid="1262">
                                            <p:txEl>
                                              <p:pRg st="0" end="0"/>
                                            </p:txEl>
                                          </p:spTgt>
                                        </p:tgtEl>
                                        <p:attrNameLst>
                                          <p:attrName>style.visibility</p:attrName>
                                        </p:attrNameLst>
                                      </p:cBhvr>
                                      <p:to>
                                        <p:strVal val="visible"/>
                                      </p:to>
                                    </p:set>
                                    <p:animEffect transition="in" filter="randombar(horizontal)">
                                      <p:cBhvr>
                                        <p:cTn id="163" dur="500"/>
                                        <p:tgtEl>
                                          <p:spTgt spid="1262">
                                            <p:txEl>
                                              <p:pRg st="0" end="0"/>
                                            </p:txEl>
                                          </p:spTgt>
                                        </p:tgtEl>
                                      </p:cBhvr>
                                    </p:animEffect>
                                  </p:childTnLst>
                                </p:cTn>
                              </p:par>
                            </p:childTnLst>
                          </p:cTn>
                        </p:par>
                      </p:childTnLst>
                    </p:cTn>
                  </p:par>
                  <p:par>
                    <p:cTn id="164" fill="hold">
                      <p:stCondLst>
                        <p:cond delay="indefinite"/>
                      </p:stCondLst>
                      <p:childTnLst>
                        <p:par>
                          <p:cTn id="165" fill="hold">
                            <p:stCondLst>
                              <p:cond delay="0"/>
                            </p:stCondLst>
                            <p:childTnLst>
                              <p:par>
                                <p:cTn id="166" presetID="31" presetClass="entr" presetSubtype="0" fill="hold" grpId="0" nodeType="clickEffect">
                                  <p:stCondLst>
                                    <p:cond delay="0"/>
                                  </p:stCondLst>
                                  <p:childTnLst>
                                    <p:set>
                                      <p:cBhvr>
                                        <p:cTn id="167" dur="1" fill="hold">
                                          <p:stCondLst>
                                            <p:cond delay="0"/>
                                          </p:stCondLst>
                                        </p:cTn>
                                        <p:tgtEl>
                                          <p:spTgt spid="1276"/>
                                        </p:tgtEl>
                                        <p:attrNameLst>
                                          <p:attrName>style.visibility</p:attrName>
                                        </p:attrNameLst>
                                      </p:cBhvr>
                                      <p:to>
                                        <p:strVal val="visible"/>
                                      </p:to>
                                    </p:set>
                                    <p:anim calcmode="lin" valueType="num">
                                      <p:cBhvr>
                                        <p:cTn id="168" dur="1000" fill="hold"/>
                                        <p:tgtEl>
                                          <p:spTgt spid="1276"/>
                                        </p:tgtEl>
                                        <p:attrNameLst>
                                          <p:attrName>ppt_w</p:attrName>
                                        </p:attrNameLst>
                                      </p:cBhvr>
                                      <p:tavLst>
                                        <p:tav tm="0">
                                          <p:val>
                                            <p:fltVal val="0"/>
                                          </p:val>
                                        </p:tav>
                                        <p:tav tm="100000">
                                          <p:val>
                                            <p:strVal val="#ppt_w"/>
                                          </p:val>
                                        </p:tav>
                                      </p:tavLst>
                                    </p:anim>
                                    <p:anim calcmode="lin" valueType="num">
                                      <p:cBhvr>
                                        <p:cTn id="169" dur="1000" fill="hold"/>
                                        <p:tgtEl>
                                          <p:spTgt spid="1276"/>
                                        </p:tgtEl>
                                        <p:attrNameLst>
                                          <p:attrName>ppt_h</p:attrName>
                                        </p:attrNameLst>
                                      </p:cBhvr>
                                      <p:tavLst>
                                        <p:tav tm="0">
                                          <p:val>
                                            <p:fltVal val="0"/>
                                          </p:val>
                                        </p:tav>
                                        <p:tav tm="100000">
                                          <p:val>
                                            <p:strVal val="#ppt_h"/>
                                          </p:val>
                                        </p:tav>
                                      </p:tavLst>
                                    </p:anim>
                                    <p:anim calcmode="lin" valueType="num">
                                      <p:cBhvr>
                                        <p:cTn id="170" dur="1000" fill="hold"/>
                                        <p:tgtEl>
                                          <p:spTgt spid="1276"/>
                                        </p:tgtEl>
                                        <p:attrNameLst>
                                          <p:attrName>style.rotation</p:attrName>
                                        </p:attrNameLst>
                                      </p:cBhvr>
                                      <p:tavLst>
                                        <p:tav tm="0">
                                          <p:val>
                                            <p:fltVal val="90"/>
                                          </p:val>
                                        </p:tav>
                                        <p:tav tm="100000">
                                          <p:val>
                                            <p:fltVal val="0"/>
                                          </p:val>
                                        </p:tav>
                                      </p:tavLst>
                                    </p:anim>
                                    <p:animEffect transition="in" filter="fade">
                                      <p:cBhvr>
                                        <p:cTn id="171" dur="1000"/>
                                        <p:tgtEl>
                                          <p:spTgt spid="1276"/>
                                        </p:tgtEl>
                                      </p:cBhvr>
                                    </p:animEffect>
                                  </p:childTnLst>
                                </p:cTn>
                              </p:par>
                            </p:childTnLst>
                          </p:cTn>
                        </p:par>
                      </p:childTnLst>
                    </p:cTn>
                  </p:par>
                  <p:par>
                    <p:cTn id="172" fill="hold">
                      <p:stCondLst>
                        <p:cond delay="indefinite"/>
                      </p:stCondLst>
                      <p:childTnLst>
                        <p:par>
                          <p:cTn id="173" fill="hold">
                            <p:stCondLst>
                              <p:cond delay="0"/>
                            </p:stCondLst>
                            <p:childTnLst>
                              <p:par>
                                <p:cTn id="174" presetID="53" presetClass="entr" presetSubtype="16" fill="hold" grpId="0" nodeType="clickEffect">
                                  <p:stCondLst>
                                    <p:cond delay="0"/>
                                  </p:stCondLst>
                                  <p:childTnLst>
                                    <p:set>
                                      <p:cBhvr>
                                        <p:cTn id="175" dur="1" fill="hold">
                                          <p:stCondLst>
                                            <p:cond delay="0"/>
                                          </p:stCondLst>
                                        </p:cTn>
                                        <p:tgtEl>
                                          <p:spTgt spid="1291"/>
                                        </p:tgtEl>
                                        <p:attrNameLst>
                                          <p:attrName>style.visibility</p:attrName>
                                        </p:attrNameLst>
                                      </p:cBhvr>
                                      <p:to>
                                        <p:strVal val="visible"/>
                                      </p:to>
                                    </p:set>
                                    <p:anim calcmode="lin" valueType="num">
                                      <p:cBhvr>
                                        <p:cTn id="176" dur="500" fill="hold"/>
                                        <p:tgtEl>
                                          <p:spTgt spid="1291"/>
                                        </p:tgtEl>
                                        <p:attrNameLst>
                                          <p:attrName>ppt_w</p:attrName>
                                        </p:attrNameLst>
                                      </p:cBhvr>
                                      <p:tavLst>
                                        <p:tav tm="0">
                                          <p:val>
                                            <p:fltVal val="0"/>
                                          </p:val>
                                        </p:tav>
                                        <p:tav tm="100000">
                                          <p:val>
                                            <p:strVal val="#ppt_w"/>
                                          </p:val>
                                        </p:tav>
                                      </p:tavLst>
                                    </p:anim>
                                    <p:anim calcmode="lin" valueType="num">
                                      <p:cBhvr>
                                        <p:cTn id="177" dur="500" fill="hold"/>
                                        <p:tgtEl>
                                          <p:spTgt spid="1291"/>
                                        </p:tgtEl>
                                        <p:attrNameLst>
                                          <p:attrName>ppt_h</p:attrName>
                                        </p:attrNameLst>
                                      </p:cBhvr>
                                      <p:tavLst>
                                        <p:tav tm="0">
                                          <p:val>
                                            <p:fltVal val="0"/>
                                          </p:val>
                                        </p:tav>
                                        <p:tav tm="100000">
                                          <p:val>
                                            <p:strVal val="#ppt_h"/>
                                          </p:val>
                                        </p:tav>
                                      </p:tavLst>
                                    </p:anim>
                                    <p:animEffect transition="in" filter="fade">
                                      <p:cBhvr>
                                        <p:cTn id="178" dur="500"/>
                                        <p:tgtEl>
                                          <p:spTgt spid="1291"/>
                                        </p:tgtEl>
                                      </p:cBhvr>
                                    </p:animEffect>
                                  </p:childTnLst>
                                </p:cTn>
                              </p:par>
                            </p:childTnLst>
                          </p:cTn>
                        </p:par>
                      </p:childTnLst>
                    </p:cTn>
                  </p:par>
                  <p:par>
                    <p:cTn id="179" fill="hold">
                      <p:stCondLst>
                        <p:cond delay="indefinite"/>
                      </p:stCondLst>
                      <p:childTnLst>
                        <p:par>
                          <p:cTn id="180" fill="hold">
                            <p:stCondLst>
                              <p:cond delay="0"/>
                            </p:stCondLst>
                            <p:childTnLst>
                              <p:par>
                                <p:cTn id="181" presetID="26" presetClass="entr" presetSubtype="0" fill="hold" grpId="0" nodeType="clickEffect">
                                  <p:stCondLst>
                                    <p:cond delay="0"/>
                                  </p:stCondLst>
                                  <p:childTnLst>
                                    <p:set>
                                      <p:cBhvr>
                                        <p:cTn id="182" dur="1" fill="hold">
                                          <p:stCondLst>
                                            <p:cond delay="0"/>
                                          </p:stCondLst>
                                        </p:cTn>
                                        <p:tgtEl>
                                          <p:spTgt spid="1307"/>
                                        </p:tgtEl>
                                        <p:attrNameLst>
                                          <p:attrName>style.visibility</p:attrName>
                                        </p:attrNameLst>
                                      </p:cBhvr>
                                      <p:to>
                                        <p:strVal val="visible"/>
                                      </p:to>
                                    </p:set>
                                    <p:animEffect transition="in" filter="wipe(down)">
                                      <p:cBhvr>
                                        <p:cTn id="183" dur="580">
                                          <p:stCondLst>
                                            <p:cond delay="0"/>
                                          </p:stCondLst>
                                        </p:cTn>
                                        <p:tgtEl>
                                          <p:spTgt spid="1307"/>
                                        </p:tgtEl>
                                      </p:cBhvr>
                                    </p:animEffect>
                                    <p:anim calcmode="lin" valueType="num">
                                      <p:cBhvr>
                                        <p:cTn id="184" dur="1822" tmFilter="0,0; 0.14,0.36; 0.43,0.73; 0.71,0.91; 1.0,1.0">
                                          <p:stCondLst>
                                            <p:cond delay="0"/>
                                          </p:stCondLst>
                                        </p:cTn>
                                        <p:tgtEl>
                                          <p:spTgt spid="1307"/>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1307"/>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1307"/>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1307"/>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1307"/>
                                        </p:tgtEl>
                                        <p:attrNameLst>
                                          <p:attrName>ppt_y</p:attrName>
                                        </p:attrNameLst>
                                      </p:cBhvr>
                                      <p:tavLst>
                                        <p:tav tm="0" fmla="#ppt_y-sin(pi*$)/81">
                                          <p:val>
                                            <p:fltVal val="0"/>
                                          </p:val>
                                        </p:tav>
                                        <p:tav tm="100000">
                                          <p:val>
                                            <p:fltVal val="1"/>
                                          </p:val>
                                        </p:tav>
                                      </p:tavLst>
                                    </p:anim>
                                    <p:animScale>
                                      <p:cBhvr>
                                        <p:cTn id="189" dur="26">
                                          <p:stCondLst>
                                            <p:cond delay="650"/>
                                          </p:stCondLst>
                                        </p:cTn>
                                        <p:tgtEl>
                                          <p:spTgt spid="1307"/>
                                        </p:tgtEl>
                                      </p:cBhvr>
                                      <p:to x="100000" y="60000"/>
                                    </p:animScale>
                                    <p:animScale>
                                      <p:cBhvr>
                                        <p:cTn id="190" dur="166" decel="50000">
                                          <p:stCondLst>
                                            <p:cond delay="676"/>
                                          </p:stCondLst>
                                        </p:cTn>
                                        <p:tgtEl>
                                          <p:spTgt spid="1307"/>
                                        </p:tgtEl>
                                      </p:cBhvr>
                                      <p:to x="100000" y="100000"/>
                                    </p:animScale>
                                    <p:animScale>
                                      <p:cBhvr>
                                        <p:cTn id="191" dur="26">
                                          <p:stCondLst>
                                            <p:cond delay="1312"/>
                                          </p:stCondLst>
                                        </p:cTn>
                                        <p:tgtEl>
                                          <p:spTgt spid="1307"/>
                                        </p:tgtEl>
                                      </p:cBhvr>
                                      <p:to x="100000" y="80000"/>
                                    </p:animScale>
                                    <p:animScale>
                                      <p:cBhvr>
                                        <p:cTn id="192" dur="166" decel="50000">
                                          <p:stCondLst>
                                            <p:cond delay="1338"/>
                                          </p:stCondLst>
                                        </p:cTn>
                                        <p:tgtEl>
                                          <p:spTgt spid="1307"/>
                                        </p:tgtEl>
                                      </p:cBhvr>
                                      <p:to x="100000" y="100000"/>
                                    </p:animScale>
                                    <p:animScale>
                                      <p:cBhvr>
                                        <p:cTn id="193" dur="26">
                                          <p:stCondLst>
                                            <p:cond delay="1642"/>
                                          </p:stCondLst>
                                        </p:cTn>
                                        <p:tgtEl>
                                          <p:spTgt spid="1307"/>
                                        </p:tgtEl>
                                      </p:cBhvr>
                                      <p:to x="100000" y="90000"/>
                                    </p:animScale>
                                    <p:animScale>
                                      <p:cBhvr>
                                        <p:cTn id="194" dur="166" decel="50000">
                                          <p:stCondLst>
                                            <p:cond delay="1668"/>
                                          </p:stCondLst>
                                        </p:cTn>
                                        <p:tgtEl>
                                          <p:spTgt spid="1307"/>
                                        </p:tgtEl>
                                      </p:cBhvr>
                                      <p:to x="100000" y="100000"/>
                                    </p:animScale>
                                    <p:animScale>
                                      <p:cBhvr>
                                        <p:cTn id="195" dur="26">
                                          <p:stCondLst>
                                            <p:cond delay="1808"/>
                                          </p:stCondLst>
                                        </p:cTn>
                                        <p:tgtEl>
                                          <p:spTgt spid="1307"/>
                                        </p:tgtEl>
                                      </p:cBhvr>
                                      <p:to x="100000" y="95000"/>
                                    </p:animScale>
                                    <p:animScale>
                                      <p:cBhvr>
                                        <p:cTn id="196" dur="166" decel="50000">
                                          <p:stCondLst>
                                            <p:cond delay="1834"/>
                                          </p:stCondLst>
                                        </p:cTn>
                                        <p:tgtEl>
                                          <p:spTgt spid="1307"/>
                                        </p:tgtEl>
                                      </p:cBhvr>
                                      <p:to x="100000" y="100000"/>
                                    </p:animScale>
                                  </p:childTnLst>
                                </p:cTn>
                              </p:par>
                            </p:childTnLst>
                          </p:cTn>
                        </p:par>
                      </p:childTnLst>
                    </p:cTn>
                  </p:par>
                  <p:par>
                    <p:cTn id="197" fill="hold">
                      <p:stCondLst>
                        <p:cond delay="indefinite"/>
                      </p:stCondLst>
                      <p:childTnLst>
                        <p:par>
                          <p:cTn id="198" fill="hold">
                            <p:stCondLst>
                              <p:cond delay="0"/>
                            </p:stCondLst>
                            <p:childTnLst>
                              <p:par>
                                <p:cTn id="199" presetID="35" presetClass="entr" presetSubtype="0" fill="hold" grpId="0" nodeType="clickEffect">
                                  <p:stCondLst>
                                    <p:cond delay="0"/>
                                  </p:stCondLst>
                                  <p:childTnLst>
                                    <p:set>
                                      <p:cBhvr>
                                        <p:cTn id="200" dur="1" fill="hold">
                                          <p:stCondLst>
                                            <p:cond delay="0"/>
                                          </p:stCondLst>
                                        </p:cTn>
                                        <p:tgtEl>
                                          <p:spTgt spid="1323"/>
                                        </p:tgtEl>
                                        <p:attrNameLst>
                                          <p:attrName>style.visibility</p:attrName>
                                        </p:attrNameLst>
                                      </p:cBhvr>
                                      <p:to>
                                        <p:strVal val="visible"/>
                                      </p:to>
                                    </p:set>
                                    <p:animEffect transition="in" filter="fade">
                                      <p:cBhvr>
                                        <p:cTn id="201" dur="2000"/>
                                        <p:tgtEl>
                                          <p:spTgt spid="1323"/>
                                        </p:tgtEl>
                                      </p:cBhvr>
                                    </p:animEffect>
                                    <p:anim calcmode="lin" valueType="num">
                                      <p:cBhvr>
                                        <p:cTn id="202" dur="2000" fill="hold"/>
                                        <p:tgtEl>
                                          <p:spTgt spid="1323"/>
                                        </p:tgtEl>
                                        <p:attrNameLst>
                                          <p:attrName>style.rotation</p:attrName>
                                        </p:attrNameLst>
                                      </p:cBhvr>
                                      <p:tavLst>
                                        <p:tav tm="0">
                                          <p:val>
                                            <p:fltVal val="720"/>
                                          </p:val>
                                        </p:tav>
                                        <p:tav tm="100000">
                                          <p:val>
                                            <p:fltVal val="0"/>
                                          </p:val>
                                        </p:tav>
                                      </p:tavLst>
                                    </p:anim>
                                    <p:anim calcmode="lin" valueType="num">
                                      <p:cBhvr>
                                        <p:cTn id="203" dur="2000" fill="hold"/>
                                        <p:tgtEl>
                                          <p:spTgt spid="1323"/>
                                        </p:tgtEl>
                                        <p:attrNameLst>
                                          <p:attrName>ppt_h</p:attrName>
                                        </p:attrNameLst>
                                      </p:cBhvr>
                                      <p:tavLst>
                                        <p:tav tm="0">
                                          <p:val>
                                            <p:fltVal val="0"/>
                                          </p:val>
                                        </p:tav>
                                        <p:tav tm="100000">
                                          <p:val>
                                            <p:strVal val="#ppt_h"/>
                                          </p:val>
                                        </p:tav>
                                      </p:tavLst>
                                    </p:anim>
                                    <p:anim calcmode="lin" valueType="num">
                                      <p:cBhvr>
                                        <p:cTn id="204" dur="2000" fill="hold"/>
                                        <p:tgtEl>
                                          <p:spTgt spid="1323"/>
                                        </p:tgtEl>
                                        <p:attrNameLst>
                                          <p:attrName>ppt_w</p:attrName>
                                        </p:attrNameLst>
                                      </p:cBhvr>
                                      <p:tavLst>
                                        <p:tav tm="0">
                                          <p:val>
                                            <p:fltVal val="0"/>
                                          </p:val>
                                        </p:tav>
                                        <p:tav tm="100000">
                                          <p:val>
                                            <p:strVal val="#ppt_w"/>
                                          </p:val>
                                        </p:tav>
                                      </p:tavLst>
                                    </p:anim>
                                  </p:childTnLst>
                                </p:cTn>
                              </p:par>
                            </p:childTnLst>
                          </p:cTn>
                        </p:par>
                      </p:childTnLst>
                    </p:cTn>
                  </p:par>
                  <p:par>
                    <p:cTn id="205" fill="hold">
                      <p:stCondLst>
                        <p:cond delay="indefinite"/>
                      </p:stCondLst>
                      <p:childTnLst>
                        <p:par>
                          <p:cTn id="206" fill="hold">
                            <p:stCondLst>
                              <p:cond delay="0"/>
                            </p:stCondLst>
                            <p:childTnLst>
                              <p:par>
                                <p:cTn id="207" presetID="26" presetClass="entr" presetSubtype="0" fill="hold" grpId="0" nodeType="clickEffect">
                                  <p:stCondLst>
                                    <p:cond delay="0"/>
                                  </p:stCondLst>
                                  <p:childTnLst>
                                    <p:set>
                                      <p:cBhvr>
                                        <p:cTn id="208" dur="1" fill="hold">
                                          <p:stCondLst>
                                            <p:cond delay="0"/>
                                          </p:stCondLst>
                                        </p:cTn>
                                        <p:tgtEl>
                                          <p:spTgt spid="1264"/>
                                        </p:tgtEl>
                                        <p:attrNameLst>
                                          <p:attrName>style.visibility</p:attrName>
                                        </p:attrNameLst>
                                      </p:cBhvr>
                                      <p:to>
                                        <p:strVal val="visible"/>
                                      </p:to>
                                    </p:set>
                                    <p:animEffect transition="in" filter="wipe(down)">
                                      <p:cBhvr>
                                        <p:cTn id="209" dur="580">
                                          <p:stCondLst>
                                            <p:cond delay="0"/>
                                          </p:stCondLst>
                                        </p:cTn>
                                        <p:tgtEl>
                                          <p:spTgt spid="1264"/>
                                        </p:tgtEl>
                                      </p:cBhvr>
                                    </p:animEffect>
                                    <p:anim calcmode="lin" valueType="num">
                                      <p:cBhvr>
                                        <p:cTn id="210" dur="1822" tmFilter="0,0; 0.14,0.36; 0.43,0.73; 0.71,0.91; 1.0,1.0">
                                          <p:stCondLst>
                                            <p:cond delay="0"/>
                                          </p:stCondLst>
                                        </p:cTn>
                                        <p:tgtEl>
                                          <p:spTgt spid="1264"/>
                                        </p:tgtEl>
                                        <p:attrNameLst>
                                          <p:attrName>ppt_x</p:attrName>
                                        </p:attrNameLst>
                                      </p:cBhvr>
                                      <p:tavLst>
                                        <p:tav tm="0">
                                          <p:val>
                                            <p:strVal val="#ppt_x-0.25"/>
                                          </p:val>
                                        </p:tav>
                                        <p:tav tm="100000">
                                          <p:val>
                                            <p:strVal val="#ppt_x"/>
                                          </p:val>
                                        </p:tav>
                                      </p:tavLst>
                                    </p:anim>
                                    <p:anim calcmode="lin" valueType="num">
                                      <p:cBhvr>
                                        <p:cTn id="211" dur="664" tmFilter="0.0,0.0; 0.25,0.07; 0.50,0.2; 0.75,0.467; 1.0,1.0">
                                          <p:stCondLst>
                                            <p:cond delay="0"/>
                                          </p:stCondLst>
                                        </p:cTn>
                                        <p:tgtEl>
                                          <p:spTgt spid="1264"/>
                                        </p:tgtEl>
                                        <p:attrNameLst>
                                          <p:attrName>ppt_y</p:attrName>
                                        </p:attrNameLst>
                                      </p:cBhvr>
                                      <p:tavLst>
                                        <p:tav tm="0" fmla="#ppt_y-sin(pi*$)/3">
                                          <p:val>
                                            <p:fltVal val="0.5"/>
                                          </p:val>
                                        </p:tav>
                                        <p:tav tm="100000">
                                          <p:val>
                                            <p:fltVal val="1"/>
                                          </p:val>
                                        </p:tav>
                                      </p:tavLst>
                                    </p:anim>
                                    <p:anim calcmode="lin" valueType="num">
                                      <p:cBhvr>
                                        <p:cTn id="212" dur="664" tmFilter="0, 0; 0.125,0.2665; 0.25,0.4; 0.375,0.465; 0.5,0.5;  0.625,0.535; 0.75,0.6; 0.875,0.7335; 1,1">
                                          <p:stCondLst>
                                            <p:cond delay="664"/>
                                          </p:stCondLst>
                                        </p:cTn>
                                        <p:tgtEl>
                                          <p:spTgt spid="1264"/>
                                        </p:tgtEl>
                                        <p:attrNameLst>
                                          <p:attrName>ppt_y</p:attrName>
                                        </p:attrNameLst>
                                      </p:cBhvr>
                                      <p:tavLst>
                                        <p:tav tm="0" fmla="#ppt_y-sin(pi*$)/9">
                                          <p:val>
                                            <p:fltVal val="0"/>
                                          </p:val>
                                        </p:tav>
                                        <p:tav tm="100000">
                                          <p:val>
                                            <p:fltVal val="1"/>
                                          </p:val>
                                        </p:tav>
                                      </p:tavLst>
                                    </p:anim>
                                    <p:anim calcmode="lin" valueType="num">
                                      <p:cBhvr>
                                        <p:cTn id="213" dur="332" tmFilter="0, 0; 0.125,0.2665; 0.25,0.4; 0.375,0.465; 0.5,0.5;  0.625,0.535; 0.75,0.6; 0.875,0.7335; 1,1">
                                          <p:stCondLst>
                                            <p:cond delay="1324"/>
                                          </p:stCondLst>
                                        </p:cTn>
                                        <p:tgtEl>
                                          <p:spTgt spid="1264"/>
                                        </p:tgtEl>
                                        <p:attrNameLst>
                                          <p:attrName>ppt_y</p:attrName>
                                        </p:attrNameLst>
                                      </p:cBhvr>
                                      <p:tavLst>
                                        <p:tav tm="0" fmla="#ppt_y-sin(pi*$)/27">
                                          <p:val>
                                            <p:fltVal val="0"/>
                                          </p:val>
                                        </p:tav>
                                        <p:tav tm="100000">
                                          <p:val>
                                            <p:fltVal val="1"/>
                                          </p:val>
                                        </p:tav>
                                      </p:tavLst>
                                    </p:anim>
                                    <p:anim calcmode="lin" valueType="num">
                                      <p:cBhvr>
                                        <p:cTn id="214" dur="164" tmFilter="0, 0; 0.125,0.2665; 0.25,0.4; 0.375,0.465; 0.5,0.5;  0.625,0.535; 0.75,0.6; 0.875,0.7335; 1,1">
                                          <p:stCondLst>
                                            <p:cond delay="1656"/>
                                          </p:stCondLst>
                                        </p:cTn>
                                        <p:tgtEl>
                                          <p:spTgt spid="1264"/>
                                        </p:tgtEl>
                                        <p:attrNameLst>
                                          <p:attrName>ppt_y</p:attrName>
                                        </p:attrNameLst>
                                      </p:cBhvr>
                                      <p:tavLst>
                                        <p:tav tm="0" fmla="#ppt_y-sin(pi*$)/81">
                                          <p:val>
                                            <p:fltVal val="0"/>
                                          </p:val>
                                        </p:tav>
                                        <p:tav tm="100000">
                                          <p:val>
                                            <p:fltVal val="1"/>
                                          </p:val>
                                        </p:tav>
                                      </p:tavLst>
                                    </p:anim>
                                    <p:animScale>
                                      <p:cBhvr>
                                        <p:cTn id="215" dur="26">
                                          <p:stCondLst>
                                            <p:cond delay="650"/>
                                          </p:stCondLst>
                                        </p:cTn>
                                        <p:tgtEl>
                                          <p:spTgt spid="1264"/>
                                        </p:tgtEl>
                                      </p:cBhvr>
                                      <p:to x="100000" y="60000"/>
                                    </p:animScale>
                                    <p:animScale>
                                      <p:cBhvr>
                                        <p:cTn id="216" dur="166" decel="50000">
                                          <p:stCondLst>
                                            <p:cond delay="676"/>
                                          </p:stCondLst>
                                        </p:cTn>
                                        <p:tgtEl>
                                          <p:spTgt spid="1264"/>
                                        </p:tgtEl>
                                      </p:cBhvr>
                                      <p:to x="100000" y="100000"/>
                                    </p:animScale>
                                    <p:animScale>
                                      <p:cBhvr>
                                        <p:cTn id="217" dur="26">
                                          <p:stCondLst>
                                            <p:cond delay="1312"/>
                                          </p:stCondLst>
                                        </p:cTn>
                                        <p:tgtEl>
                                          <p:spTgt spid="1264"/>
                                        </p:tgtEl>
                                      </p:cBhvr>
                                      <p:to x="100000" y="80000"/>
                                    </p:animScale>
                                    <p:animScale>
                                      <p:cBhvr>
                                        <p:cTn id="218" dur="166" decel="50000">
                                          <p:stCondLst>
                                            <p:cond delay="1338"/>
                                          </p:stCondLst>
                                        </p:cTn>
                                        <p:tgtEl>
                                          <p:spTgt spid="1264"/>
                                        </p:tgtEl>
                                      </p:cBhvr>
                                      <p:to x="100000" y="100000"/>
                                    </p:animScale>
                                    <p:animScale>
                                      <p:cBhvr>
                                        <p:cTn id="219" dur="26">
                                          <p:stCondLst>
                                            <p:cond delay="1642"/>
                                          </p:stCondLst>
                                        </p:cTn>
                                        <p:tgtEl>
                                          <p:spTgt spid="1264"/>
                                        </p:tgtEl>
                                      </p:cBhvr>
                                      <p:to x="100000" y="90000"/>
                                    </p:animScale>
                                    <p:animScale>
                                      <p:cBhvr>
                                        <p:cTn id="220" dur="166" decel="50000">
                                          <p:stCondLst>
                                            <p:cond delay="1668"/>
                                          </p:stCondLst>
                                        </p:cTn>
                                        <p:tgtEl>
                                          <p:spTgt spid="1264"/>
                                        </p:tgtEl>
                                      </p:cBhvr>
                                      <p:to x="100000" y="100000"/>
                                    </p:animScale>
                                    <p:animScale>
                                      <p:cBhvr>
                                        <p:cTn id="221" dur="26">
                                          <p:stCondLst>
                                            <p:cond delay="1808"/>
                                          </p:stCondLst>
                                        </p:cTn>
                                        <p:tgtEl>
                                          <p:spTgt spid="1264"/>
                                        </p:tgtEl>
                                      </p:cBhvr>
                                      <p:to x="100000" y="95000"/>
                                    </p:animScale>
                                    <p:animScale>
                                      <p:cBhvr>
                                        <p:cTn id="222" dur="166" decel="50000">
                                          <p:stCondLst>
                                            <p:cond delay="1834"/>
                                          </p:stCondLst>
                                        </p:cTn>
                                        <p:tgtEl>
                                          <p:spTgt spid="1264"/>
                                        </p:tgtEl>
                                      </p:cBhvr>
                                      <p:to x="100000" y="100000"/>
                                    </p:animScale>
                                  </p:childTnLst>
                                </p:cTn>
                              </p:par>
                            </p:childTnLst>
                          </p:cTn>
                        </p:par>
                      </p:childTnLst>
                    </p:cTn>
                  </p:par>
                  <p:par>
                    <p:cTn id="223" fill="hold">
                      <p:stCondLst>
                        <p:cond delay="indefinite"/>
                      </p:stCondLst>
                      <p:childTnLst>
                        <p:par>
                          <p:cTn id="224" fill="hold">
                            <p:stCondLst>
                              <p:cond delay="0"/>
                            </p:stCondLst>
                            <p:childTnLst>
                              <p:par>
                                <p:cTn id="225" presetID="41" presetClass="entr" presetSubtype="0" fill="hold" grpId="0" nodeType="clickEffect">
                                  <p:stCondLst>
                                    <p:cond delay="0"/>
                                  </p:stCondLst>
                                  <p:iterate type="lt">
                                    <p:tmPct val="10000"/>
                                  </p:iterate>
                                  <p:childTnLst>
                                    <p:set>
                                      <p:cBhvr>
                                        <p:cTn id="226" dur="1" fill="hold">
                                          <p:stCondLst>
                                            <p:cond delay="0"/>
                                          </p:stCondLst>
                                        </p:cTn>
                                        <p:tgtEl>
                                          <p:spTgt spid="1278"/>
                                        </p:tgtEl>
                                        <p:attrNameLst>
                                          <p:attrName>style.visibility</p:attrName>
                                        </p:attrNameLst>
                                      </p:cBhvr>
                                      <p:to>
                                        <p:strVal val="visible"/>
                                      </p:to>
                                    </p:set>
                                    <p:anim calcmode="lin" valueType="num">
                                      <p:cBhvr>
                                        <p:cTn id="227" dur="500" fill="hold"/>
                                        <p:tgtEl>
                                          <p:spTgt spid="1278"/>
                                        </p:tgtEl>
                                        <p:attrNameLst>
                                          <p:attrName>ppt_x</p:attrName>
                                        </p:attrNameLst>
                                      </p:cBhvr>
                                      <p:tavLst>
                                        <p:tav tm="0">
                                          <p:val>
                                            <p:strVal val="#ppt_x"/>
                                          </p:val>
                                        </p:tav>
                                        <p:tav tm="50000">
                                          <p:val>
                                            <p:strVal val="#ppt_x+.1"/>
                                          </p:val>
                                        </p:tav>
                                        <p:tav tm="100000">
                                          <p:val>
                                            <p:strVal val="#ppt_x"/>
                                          </p:val>
                                        </p:tav>
                                      </p:tavLst>
                                    </p:anim>
                                    <p:anim calcmode="lin" valueType="num">
                                      <p:cBhvr>
                                        <p:cTn id="228" dur="500" fill="hold"/>
                                        <p:tgtEl>
                                          <p:spTgt spid="1278"/>
                                        </p:tgtEl>
                                        <p:attrNameLst>
                                          <p:attrName>ppt_y</p:attrName>
                                        </p:attrNameLst>
                                      </p:cBhvr>
                                      <p:tavLst>
                                        <p:tav tm="0">
                                          <p:val>
                                            <p:strVal val="#ppt_y"/>
                                          </p:val>
                                        </p:tav>
                                        <p:tav tm="100000">
                                          <p:val>
                                            <p:strVal val="#ppt_y"/>
                                          </p:val>
                                        </p:tav>
                                      </p:tavLst>
                                    </p:anim>
                                    <p:anim calcmode="lin" valueType="num">
                                      <p:cBhvr>
                                        <p:cTn id="229" dur="500" fill="hold"/>
                                        <p:tgtEl>
                                          <p:spTgt spid="1278"/>
                                        </p:tgtEl>
                                        <p:attrNameLst>
                                          <p:attrName>ppt_h</p:attrName>
                                        </p:attrNameLst>
                                      </p:cBhvr>
                                      <p:tavLst>
                                        <p:tav tm="0">
                                          <p:val>
                                            <p:strVal val="#ppt_h/10"/>
                                          </p:val>
                                        </p:tav>
                                        <p:tav tm="50000">
                                          <p:val>
                                            <p:strVal val="#ppt_h+.01"/>
                                          </p:val>
                                        </p:tav>
                                        <p:tav tm="100000">
                                          <p:val>
                                            <p:strVal val="#ppt_h"/>
                                          </p:val>
                                        </p:tav>
                                      </p:tavLst>
                                    </p:anim>
                                    <p:anim calcmode="lin" valueType="num">
                                      <p:cBhvr>
                                        <p:cTn id="230" dur="500" fill="hold"/>
                                        <p:tgtEl>
                                          <p:spTgt spid="1278"/>
                                        </p:tgtEl>
                                        <p:attrNameLst>
                                          <p:attrName>ppt_w</p:attrName>
                                        </p:attrNameLst>
                                      </p:cBhvr>
                                      <p:tavLst>
                                        <p:tav tm="0">
                                          <p:val>
                                            <p:strVal val="#ppt_w/10"/>
                                          </p:val>
                                        </p:tav>
                                        <p:tav tm="50000">
                                          <p:val>
                                            <p:strVal val="#ppt_w+.01"/>
                                          </p:val>
                                        </p:tav>
                                        <p:tav tm="100000">
                                          <p:val>
                                            <p:strVal val="#ppt_w"/>
                                          </p:val>
                                        </p:tav>
                                      </p:tavLst>
                                    </p:anim>
                                    <p:animEffect transition="in" filter="fade">
                                      <p:cBhvr>
                                        <p:cTn id="231" dur="500" tmFilter="0,0; .5, 1; 1, 1"/>
                                        <p:tgtEl>
                                          <p:spTgt spid="1278"/>
                                        </p:tgtEl>
                                      </p:cBhvr>
                                    </p:animEffect>
                                  </p:childTnLst>
                                </p:cTn>
                              </p:par>
                            </p:childTnLst>
                          </p:cTn>
                        </p:par>
                      </p:childTnLst>
                    </p:cTn>
                  </p:par>
                  <p:par>
                    <p:cTn id="232" fill="hold">
                      <p:stCondLst>
                        <p:cond delay="indefinite"/>
                      </p:stCondLst>
                      <p:childTnLst>
                        <p:par>
                          <p:cTn id="233" fill="hold">
                            <p:stCondLst>
                              <p:cond delay="0"/>
                            </p:stCondLst>
                            <p:childTnLst>
                              <p:par>
                                <p:cTn id="234" presetID="37" presetClass="entr" presetSubtype="0" fill="hold" grpId="0" nodeType="clickEffect">
                                  <p:stCondLst>
                                    <p:cond delay="0"/>
                                  </p:stCondLst>
                                  <p:childTnLst>
                                    <p:set>
                                      <p:cBhvr>
                                        <p:cTn id="235" dur="1" fill="hold">
                                          <p:stCondLst>
                                            <p:cond delay="0"/>
                                          </p:stCondLst>
                                        </p:cTn>
                                        <p:tgtEl>
                                          <p:spTgt spid="1294"/>
                                        </p:tgtEl>
                                        <p:attrNameLst>
                                          <p:attrName>style.visibility</p:attrName>
                                        </p:attrNameLst>
                                      </p:cBhvr>
                                      <p:to>
                                        <p:strVal val="visible"/>
                                      </p:to>
                                    </p:set>
                                    <p:animEffect transition="in" filter="fade">
                                      <p:cBhvr>
                                        <p:cTn id="236" dur="1000"/>
                                        <p:tgtEl>
                                          <p:spTgt spid="1294"/>
                                        </p:tgtEl>
                                      </p:cBhvr>
                                    </p:animEffect>
                                    <p:anim calcmode="lin" valueType="num">
                                      <p:cBhvr>
                                        <p:cTn id="237" dur="1000" fill="hold"/>
                                        <p:tgtEl>
                                          <p:spTgt spid="1294"/>
                                        </p:tgtEl>
                                        <p:attrNameLst>
                                          <p:attrName>ppt_x</p:attrName>
                                        </p:attrNameLst>
                                      </p:cBhvr>
                                      <p:tavLst>
                                        <p:tav tm="0">
                                          <p:val>
                                            <p:strVal val="#ppt_x"/>
                                          </p:val>
                                        </p:tav>
                                        <p:tav tm="100000">
                                          <p:val>
                                            <p:strVal val="#ppt_x"/>
                                          </p:val>
                                        </p:tav>
                                      </p:tavLst>
                                    </p:anim>
                                    <p:anim calcmode="lin" valueType="num">
                                      <p:cBhvr>
                                        <p:cTn id="238" dur="900" decel="100000" fill="hold"/>
                                        <p:tgtEl>
                                          <p:spTgt spid="1294"/>
                                        </p:tgtEl>
                                        <p:attrNameLst>
                                          <p:attrName>ppt_y</p:attrName>
                                        </p:attrNameLst>
                                      </p:cBhvr>
                                      <p:tavLst>
                                        <p:tav tm="0">
                                          <p:val>
                                            <p:strVal val="#ppt_y+1"/>
                                          </p:val>
                                        </p:tav>
                                        <p:tav tm="100000">
                                          <p:val>
                                            <p:strVal val="#ppt_y-.03"/>
                                          </p:val>
                                        </p:tav>
                                      </p:tavLst>
                                    </p:anim>
                                    <p:anim calcmode="lin" valueType="num">
                                      <p:cBhvr>
                                        <p:cTn id="239" dur="100" accel="100000" fill="hold">
                                          <p:stCondLst>
                                            <p:cond delay="900"/>
                                          </p:stCondLst>
                                        </p:cTn>
                                        <p:tgtEl>
                                          <p:spTgt spid="1294"/>
                                        </p:tgtEl>
                                        <p:attrNameLst>
                                          <p:attrName>ppt_y</p:attrName>
                                        </p:attrNameLst>
                                      </p:cBhvr>
                                      <p:tavLst>
                                        <p:tav tm="0">
                                          <p:val>
                                            <p:strVal val="#ppt_y-.03"/>
                                          </p:val>
                                        </p:tav>
                                        <p:tav tm="100000">
                                          <p:val>
                                            <p:strVal val="#ppt_y"/>
                                          </p:val>
                                        </p:tav>
                                      </p:tavLst>
                                    </p:anim>
                                  </p:childTnLst>
                                </p:cTn>
                              </p:par>
                            </p:childTnLst>
                          </p:cTn>
                        </p:par>
                      </p:childTnLst>
                    </p:cTn>
                  </p:par>
                  <p:par>
                    <p:cTn id="240" fill="hold">
                      <p:stCondLst>
                        <p:cond delay="indefinite"/>
                      </p:stCondLst>
                      <p:childTnLst>
                        <p:par>
                          <p:cTn id="241" fill="hold">
                            <p:stCondLst>
                              <p:cond delay="0"/>
                            </p:stCondLst>
                            <p:childTnLst>
                              <p:par>
                                <p:cTn id="242" presetID="18" presetClass="entr" presetSubtype="12" fill="hold" grpId="0" nodeType="clickEffect">
                                  <p:stCondLst>
                                    <p:cond delay="0"/>
                                  </p:stCondLst>
                                  <p:childTnLst>
                                    <p:set>
                                      <p:cBhvr>
                                        <p:cTn id="243" dur="1" fill="hold">
                                          <p:stCondLst>
                                            <p:cond delay="0"/>
                                          </p:stCondLst>
                                        </p:cTn>
                                        <p:tgtEl>
                                          <p:spTgt spid="1309"/>
                                        </p:tgtEl>
                                        <p:attrNameLst>
                                          <p:attrName>style.visibility</p:attrName>
                                        </p:attrNameLst>
                                      </p:cBhvr>
                                      <p:to>
                                        <p:strVal val="visible"/>
                                      </p:to>
                                    </p:set>
                                    <p:animEffect transition="in" filter="strips(downLeft)">
                                      <p:cBhvr>
                                        <p:cTn id="244" dur="500"/>
                                        <p:tgtEl>
                                          <p:spTgt spid="1309"/>
                                        </p:tgtEl>
                                      </p:cBhvr>
                                    </p:animEffect>
                                  </p:childTnLst>
                                </p:cTn>
                              </p:par>
                            </p:childTnLst>
                          </p:cTn>
                        </p:par>
                      </p:childTnLst>
                    </p:cTn>
                  </p:par>
                  <p:par>
                    <p:cTn id="245" fill="hold">
                      <p:stCondLst>
                        <p:cond delay="indefinite"/>
                      </p:stCondLst>
                      <p:childTnLst>
                        <p:par>
                          <p:cTn id="246" fill="hold">
                            <p:stCondLst>
                              <p:cond delay="0"/>
                            </p:stCondLst>
                            <p:childTnLst>
                              <p:par>
                                <p:cTn id="247" presetID="17" presetClass="entr" presetSubtype="10" fill="hold" grpId="0" nodeType="clickEffect">
                                  <p:stCondLst>
                                    <p:cond delay="0"/>
                                  </p:stCondLst>
                                  <p:childTnLst>
                                    <p:set>
                                      <p:cBhvr>
                                        <p:cTn id="248" dur="1" fill="hold">
                                          <p:stCondLst>
                                            <p:cond delay="0"/>
                                          </p:stCondLst>
                                        </p:cTn>
                                        <p:tgtEl>
                                          <p:spTgt spid="1326"/>
                                        </p:tgtEl>
                                        <p:attrNameLst>
                                          <p:attrName>style.visibility</p:attrName>
                                        </p:attrNameLst>
                                      </p:cBhvr>
                                      <p:to>
                                        <p:strVal val="visible"/>
                                      </p:to>
                                    </p:set>
                                    <p:anim calcmode="lin" valueType="num">
                                      <p:cBhvr>
                                        <p:cTn id="249" dur="500" fill="hold"/>
                                        <p:tgtEl>
                                          <p:spTgt spid="1326"/>
                                        </p:tgtEl>
                                        <p:attrNameLst>
                                          <p:attrName>ppt_w</p:attrName>
                                        </p:attrNameLst>
                                      </p:cBhvr>
                                      <p:tavLst>
                                        <p:tav tm="0">
                                          <p:val>
                                            <p:fltVal val="0"/>
                                          </p:val>
                                        </p:tav>
                                        <p:tav tm="100000">
                                          <p:val>
                                            <p:strVal val="#ppt_w"/>
                                          </p:val>
                                        </p:tav>
                                      </p:tavLst>
                                    </p:anim>
                                    <p:anim calcmode="lin" valueType="num">
                                      <p:cBhvr>
                                        <p:cTn id="250" dur="500" fill="hold"/>
                                        <p:tgtEl>
                                          <p:spTgt spid="13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p:bldP spid="1256" grpId="0"/>
      <p:bldP spid="1258" grpId="0"/>
      <p:bldP spid="1260" grpId="0"/>
      <p:bldP spid="1264" grpId="0"/>
      <p:bldP spid="1266" grpId="0"/>
      <p:bldP spid="1267" grpId="0"/>
      <p:bldP spid="1269" grpId="0"/>
      <p:bldP spid="1271" grpId="0"/>
      <p:bldP spid="1274" grpId="0"/>
      <p:bldP spid="1276" grpId="0"/>
      <p:bldP spid="1278" grpId="0"/>
      <p:bldP spid="1280" grpId="0"/>
      <p:bldP spid="1281" grpId="0"/>
      <p:bldP spid="1283" grpId="0"/>
      <p:bldP spid="1285" grpId="0"/>
      <p:bldP spid="1288" grpId="0"/>
      <p:bldP spid="1291" grpId="0"/>
      <p:bldP spid="1294" grpId="0"/>
      <p:bldP spid="1296" grpId="0"/>
      <p:bldP spid="1297" grpId="0"/>
      <p:bldP spid="1299" grpId="0"/>
      <p:bldP spid="1301" grpId="0"/>
      <p:bldP spid="1304" grpId="0"/>
      <p:bldP spid="1307" grpId="0"/>
      <p:bldP spid="1309" grpId="0"/>
      <p:bldP spid="1311" grpId="0"/>
      <p:bldP spid="1312" grpId="0"/>
      <p:bldP spid="1314" grpId="0"/>
      <p:bldP spid="1316" grpId="0"/>
      <p:bldP spid="1319" grpId="0"/>
      <p:bldP spid="1323" grpId="0"/>
      <p:bldP spid="1326"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nstituto de Lideres Cristianos - Inicio | Facebook">
            <a:extLst>
              <a:ext uri="{FF2B5EF4-FFF2-40B4-BE49-F238E27FC236}">
                <a16:creationId xmlns:a16="http://schemas.microsoft.com/office/drawing/2014/main" id="{24B24B94-01BA-4B2A-8250-48FA7200FC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27" b="12021"/>
          <a:stretch/>
        </p:blipFill>
        <p:spPr bwMode="auto">
          <a:xfrm>
            <a:off x="0" y="11431"/>
            <a:ext cx="2381577" cy="103163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67D77965-90FC-4340-92BA-A15E3C876F0A}"/>
              </a:ext>
            </a:extLst>
          </p:cNvPr>
          <p:cNvSpPr txBox="1"/>
          <p:nvPr/>
        </p:nvSpPr>
        <p:spPr>
          <a:xfrm>
            <a:off x="3046828" y="378668"/>
            <a:ext cx="609834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rgbClr val="000000"/>
                </a:solidFill>
                <a:effectLst/>
                <a:uLnTx/>
                <a:uFillTx/>
                <a:latin typeface="Comic Sans MS" panose="030F0702030302020204" pitchFamily="66" charset="0"/>
                <a:ea typeface="Calibri" panose="020F0502020204030204" pitchFamily="34" charset="0"/>
                <a:cs typeface="Arial" panose="020B0604020202020204" pitchFamily="34" charset="0"/>
              </a:rPr>
              <a:t>Usos de los adjetivos</a:t>
            </a:r>
            <a:endParaRPr kumimoji="0" lang="el-GR"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p:txBody>
      </p:sp>
      <p:sp>
        <p:nvSpPr>
          <p:cNvPr id="19" name="Google Shape;178;p29">
            <a:extLst>
              <a:ext uri="{FF2B5EF4-FFF2-40B4-BE49-F238E27FC236}">
                <a16:creationId xmlns:a16="http://schemas.microsoft.com/office/drawing/2014/main" id="{46D1339D-BEE2-4C29-A288-FB3C63626B09}"/>
              </a:ext>
            </a:extLst>
          </p:cNvPr>
          <p:cNvSpPr/>
          <p:nvPr/>
        </p:nvSpPr>
        <p:spPr>
          <a:xfrm>
            <a:off x="3315986" y="636023"/>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20" name="Google Shape;179;p29">
            <a:extLst>
              <a:ext uri="{FF2B5EF4-FFF2-40B4-BE49-F238E27FC236}">
                <a16:creationId xmlns:a16="http://schemas.microsoft.com/office/drawing/2014/main" id="{27582DBC-DF35-4873-82E1-70423A8DBAD3}"/>
              </a:ext>
            </a:extLst>
          </p:cNvPr>
          <p:cNvSpPr/>
          <p:nvPr/>
        </p:nvSpPr>
        <p:spPr>
          <a:xfrm>
            <a:off x="8260451" y="699337"/>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grpSp>
        <p:nvGrpSpPr>
          <p:cNvPr id="21" name="Google Shape;1406;p49">
            <a:extLst>
              <a:ext uri="{FF2B5EF4-FFF2-40B4-BE49-F238E27FC236}">
                <a16:creationId xmlns:a16="http://schemas.microsoft.com/office/drawing/2014/main" id="{DAE0E43F-1139-4C77-80A0-9291116767B9}"/>
              </a:ext>
            </a:extLst>
          </p:cNvPr>
          <p:cNvGrpSpPr/>
          <p:nvPr/>
        </p:nvGrpSpPr>
        <p:grpSpPr>
          <a:xfrm>
            <a:off x="10340133" y="1480708"/>
            <a:ext cx="2071508" cy="1390999"/>
            <a:chOff x="4095250" y="4474825"/>
            <a:chExt cx="156825" cy="171850"/>
          </a:xfrm>
        </p:grpSpPr>
        <p:sp>
          <p:nvSpPr>
            <p:cNvPr id="22" name="Google Shape;1407;p49">
              <a:extLst>
                <a:ext uri="{FF2B5EF4-FFF2-40B4-BE49-F238E27FC236}">
                  <a16:creationId xmlns:a16="http://schemas.microsoft.com/office/drawing/2014/main" id="{6E2526FD-0004-4CE9-93AC-BF03B87C0F2F}"/>
                </a:ext>
              </a:extLst>
            </p:cNvPr>
            <p:cNvSpPr/>
            <p:nvPr/>
          </p:nvSpPr>
          <p:spPr>
            <a:xfrm>
              <a:off x="4096350" y="4521525"/>
              <a:ext cx="75650" cy="121800"/>
            </a:xfrm>
            <a:custGeom>
              <a:avLst/>
              <a:gdLst/>
              <a:ahLst/>
              <a:cxnLst/>
              <a:rect l="l" t="t" r="r" b="b"/>
              <a:pathLst>
                <a:path w="3026" h="4872" extrusionOk="0">
                  <a:moveTo>
                    <a:pt x="134" y="1"/>
                  </a:moveTo>
                  <a:lnTo>
                    <a:pt x="67" y="112"/>
                  </a:lnTo>
                  <a:lnTo>
                    <a:pt x="23" y="245"/>
                  </a:lnTo>
                  <a:lnTo>
                    <a:pt x="1" y="357"/>
                  </a:lnTo>
                  <a:lnTo>
                    <a:pt x="1" y="490"/>
                  </a:lnTo>
                  <a:lnTo>
                    <a:pt x="1" y="646"/>
                  </a:lnTo>
                  <a:lnTo>
                    <a:pt x="23" y="779"/>
                  </a:lnTo>
                  <a:lnTo>
                    <a:pt x="67" y="935"/>
                  </a:lnTo>
                  <a:lnTo>
                    <a:pt x="134" y="1091"/>
                  </a:lnTo>
                  <a:lnTo>
                    <a:pt x="156" y="1180"/>
                  </a:lnTo>
                  <a:lnTo>
                    <a:pt x="223" y="1313"/>
                  </a:lnTo>
                  <a:lnTo>
                    <a:pt x="423" y="1647"/>
                  </a:lnTo>
                  <a:lnTo>
                    <a:pt x="779" y="2158"/>
                  </a:lnTo>
                  <a:lnTo>
                    <a:pt x="1246" y="2781"/>
                  </a:lnTo>
                  <a:lnTo>
                    <a:pt x="1691" y="3382"/>
                  </a:lnTo>
                  <a:lnTo>
                    <a:pt x="2136" y="3916"/>
                  </a:lnTo>
                  <a:lnTo>
                    <a:pt x="2558" y="4427"/>
                  </a:lnTo>
                  <a:lnTo>
                    <a:pt x="2959" y="4872"/>
                  </a:lnTo>
                  <a:lnTo>
                    <a:pt x="2959" y="4872"/>
                  </a:lnTo>
                  <a:lnTo>
                    <a:pt x="2914" y="4716"/>
                  </a:lnTo>
                  <a:lnTo>
                    <a:pt x="2870" y="4516"/>
                  </a:lnTo>
                  <a:lnTo>
                    <a:pt x="2892" y="4316"/>
                  </a:lnTo>
                  <a:lnTo>
                    <a:pt x="2937" y="4116"/>
                  </a:lnTo>
                  <a:lnTo>
                    <a:pt x="3026" y="3960"/>
                  </a:lnTo>
                  <a:lnTo>
                    <a:pt x="2625" y="3493"/>
                  </a:lnTo>
                  <a:lnTo>
                    <a:pt x="2180" y="2959"/>
                  </a:lnTo>
                  <a:lnTo>
                    <a:pt x="1713" y="2359"/>
                  </a:lnTo>
                  <a:lnTo>
                    <a:pt x="1224" y="1691"/>
                  </a:lnTo>
                  <a:lnTo>
                    <a:pt x="757" y="1046"/>
                  </a:lnTo>
                  <a:lnTo>
                    <a:pt x="423" y="557"/>
                  </a:lnTo>
                  <a:lnTo>
                    <a:pt x="223" y="201"/>
                  </a:lnTo>
                  <a:lnTo>
                    <a:pt x="156" y="90"/>
                  </a:lnTo>
                  <a:lnTo>
                    <a:pt x="134" y="1"/>
                  </a:lnTo>
                  <a:close/>
                </a:path>
              </a:pathLst>
            </a:custGeom>
            <a:solidFill>
              <a:srgbClr val="9DC8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Google Shape;1408;p49">
              <a:extLst>
                <a:ext uri="{FF2B5EF4-FFF2-40B4-BE49-F238E27FC236}">
                  <a16:creationId xmlns:a16="http://schemas.microsoft.com/office/drawing/2014/main" id="{0A369319-930F-4321-9F25-FD87ABE37673}"/>
                </a:ext>
              </a:extLst>
            </p:cNvPr>
            <p:cNvSpPr/>
            <p:nvPr/>
          </p:nvSpPr>
          <p:spPr>
            <a:xfrm>
              <a:off x="4174200" y="4577150"/>
              <a:ext cx="73425" cy="61725"/>
            </a:xfrm>
            <a:custGeom>
              <a:avLst/>
              <a:gdLst/>
              <a:ahLst/>
              <a:cxnLst/>
              <a:rect l="l" t="t" r="r" b="b"/>
              <a:pathLst>
                <a:path w="2937" h="2469" extrusionOk="0">
                  <a:moveTo>
                    <a:pt x="2581" y="0"/>
                  </a:moveTo>
                  <a:lnTo>
                    <a:pt x="1224" y="868"/>
                  </a:lnTo>
                  <a:lnTo>
                    <a:pt x="112" y="1602"/>
                  </a:lnTo>
                  <a:lnTo>
                    <a:pt x="45" y="1735"/>
                  </a:lnTo>
                  <a:lnTo>
                    <a:pt x="23" y="1868"/>
                  </a:lnTo>
                  <a:lnTo>
                    <a:pt x="1" y="2024"/>
                  </a:lnTo>
                  <a:lnTo>
                    <a:pt x="23" y="2158"/>
                  </a:lnTo>
                  <a:lnTo>
                    <a:pt x="23" y="2202"/>
                  </a:lnTo>
                  <a:lnTo>
                    <a:pt x="45" y="2336"/>
                  </a:lnTo>
                  <a:lnTo>
                    <a:pt x="67" y="2402"/>
                  </a:lnTo>
                  <a:lnTo>
                    <a:pt x="112" y="2469"/>
                  </a:lnTo>
                  <a:lnTo>
                    <a:pt x="557" y="2202"/>
                  </a:lnTo>
                  <a:lnTo>
                    <a:pt x="1179" y="1802"/>
                  </a:lnTo>
                  <a:lnTo>
                    <a:pt x="2937" y="601"/>
                  </a:lnTo>
                  <a:lnTo>
                    <a:pt x="2870" y="556"/>
                  </a:lnTo>
                  <a:lnTo>
                    <a:pt x="2803" y="512"/>
                  </a:lnTo>
                  <a:lnTo>
                    <a:pt x="2714" y="400"/>
                  </a:lnTo>
                  <a:lnTo>
                    <a:pt x="2625" y="222"/>
                  </a:lnTo>
                  <a:lnTo>
                    <a:pt x="258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Google Shape;1409;p49">
              <a:extLst>
                <a:ext uri="{FF2B5EF4-FFF2-40B4-BE49-F238E27FC236}">
                  <a16:creationId xmlns:a16="http://schemas.microsoft.com/office/drawing/2014/main" id="{2CF267D5-8FC3-4010-9F83-E3503DB3ACB7}"/>
                </a:ext>
              </a:extLst>
            </p:cNvPr>
            <p:cNvSpPr/>
            <p:nvPr/>
          </p:nvSpPr>
          <p:spPr>
            <a:xfrm>
              <a:off x="4174200" y="4577150"/>
              <a:ext cx="73425" cy="61725"/>
            </a:xfrm>
            <a:custGeom>
              <a:avLst/>
              <a:gdLst/>
              <a:ahLst/>
              <a:cxnLst/>
              <a:rect l="l" t="t" r="r" b="b"/>
              <a:pathLst>
                <a:path w="2937" h="2469" fill="none" extrusionOk="0">
                  <a:moveTo>
                    <a:pt x="2937" y="601"/>
                  </a:moveTo>
                  <a:lnTo>
                    <a:pt x="2937" y="601"/>
                  </a:lnTo>
                  <a:lnTo>
                    <a:pt x="2870" y="556"/>
                  </a:lnTo>
                  <a:lnTo>
                    <a:pt x="2803" y="512"/>
                  </a:lnTo>
                  <a:lnTo>
                    <a:pt x="2714" y="400"/>
                  </a:lnTo>
                  <a:lnTo>
                    <a:pt x="2625" y="222"/>
                  </a:lnTo>
                  <a:lnTo>
                    <a:pt x="2581" y="0"/>
                  </a:lnTo>
                  <a:lnTo>
                    <a:pt x="2581" y="0"/>
                  </a:lnTo>
                  <a:lnTo>
                    <a:pt x="1224" y="868"/>
                  </a:lnTo>
                  <a:lnTo>
                    <a:pt x="1224" y="868"/>
                  </a:lnTo>
                  <a:lnTo>
                    <a:pt x="112" y="1602"/>
                  </a:lnTo>
                  <a:lnTo>
                    <a:pt x="112" y="1602"/>
                  </a:lnTo>
                  <a:lnTo>
                    <a:pt x="45" y="1735"/>
                  </a:lnTo>
                  <a:lnTo>
                    <a:pt x="23" y="1868"/>
                  </a:lnTo>
                  <a:lnTo>
                    <a:pt x="23" y="1868"/>
                  </a:lnTo>
                  <a:lnTo>
                    <a:pt x="690" y="1468"/>
                  </a:lnTo>
                  <a:lnTo>
                    <a:pt x="690" y="1468"/>
                  </a:lnTo>
                  <a:lnTo>
                    <a:pt x="735" y="1446"/>
                  </a:lnTo>
                  <a:lnTo>
                    <a:pt x="735" y="1446"/>
                  </a:lnTo>
                  <a:lnTo>
                    <a:pt x="690" y="1468"/>
                  </a:lnTo>
                  <a:lnTo>
                    <a:pt x="690" y="1468"/>
                  </a:lnTo>
                  <a:lnTo>
                    <a:pt x="23" y="1868"/>
                  </a:lnTo>
                  <a:lnTo>
                    <a:pt x="23" y="1868"/>
                  </a:lnTo>
                  <a:lnTo>
                    <a:pt x="1" y="2024"/>
                  </a:lnTo>
                  <a:lnTo>
                    <a:pt x="23" y="2158"/>
                  </a:lnTo>
                  <a:lnTo>
                    <a:pt x="23" y="2158"/>
                  </a:lnTo>
                  <a:lnTo>
                    <a:pt x="490" y="1824"/>
                  </a:lnTo>
                  <a:lnTo>
                    <a:pt x="490" y="1824"/>
                  </a:lnTo>
                  <a:lnTo>
                    <a:pt x="23" y="2158"/>
                  </a:lnTo>
                  <a:lnTo>
                    <a:pt x="23" y="2158"/>
                  </a:lnTo>
                  <a:lnTo>
                    <a:pt x="23" y="2202"/>
                  </a:lnTo>
                  <a:lnTo>
                    <a:pt x="23" y="2202"/>
                  </a:lnTo>
                  <a:lnTo>
                    <a:pt x="45" y="2336"/>
                  </a:lnTo>
                  <a:lnTo>
                    <a:pt x="45" y="2336"/>
                  </a:lnTo>
                  <a:lnTo>
                    <a:pt x="690" y="1913"/>
                  </a:lnTo>
                  <a:lnTo>
                    <a:pt x="690" y="1913"/>
                  </a:lnTo>
                  <a:lnTo>
                    <a:pt x="45" y="2336"/>
                  </a:lnTo>
                  <a:lnTo>
                    <a:pt x="45" y="2336"/>
                  </a:lnTo>
                  <a:lnTo>
                    <a:pt x="67" y="2402"/>
                  </a:lnTo>
                  <a:lnTo>
                    <a:pt x="67" y="2402"/>
                  </a:lnTo>
                  <a:lnTo>
                    <a:pt x="112" y="2469"/>
                  </a:lnTo>
                  <a:lnTo>
                    <a:pt x="112" y="2469"/>
                  </a:lnTo>
                  <a:lnTo>
                    <a:pt x="557" y="2202"/>
                  </a:lnTo>
                  <a:lnTo>
                    <a:pt x="1179" y="1802"/>
                  </a:lnTo>
                  <a:lnTo>
                    <a:pt x="2937" y="60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5" name="Google Shape;1410;p49">
              <a:extLst>
                <a:ext uri="{FF2B5EF4-FFF2-40B4-BE49-F238E27FC236}">
                  <a16:creationId xmlns:a16="http://schemas.microsoft.com/office/drawing/2014/main" id="{A829F7CA-2BAD-4DD5-AD6E-42FAD9CF02E0}"/>
                </a:ext>
              </a:extLst>
            </p:cNvPr>
            <p:cNvSpPr/>
            <p:nvPr/>
          </p:nvSpPr>
          <p:spPr>
            <a:xfrm>
              <a:off x="4200900" y="4616625"/>
              <a:ext cx="2250" cy="1700"/>
            </a:xfrm>
            <a:custGeom>
              <a:avLst/>
              <a:gdLst/>
              <a:ahLst/>
              <a:cxnLst/>
              <a:rect l="l" t="t" r="r" b="b"/>
              <a:pathLst>
                <a:path w="90" h="68" fill="none" extrusionOk="0">
                  <a:moveTo>
                    <a:pt x="0" y="67"/>
                  </a:moveTo>
                  <a:lnTo>
                    <a:pt x="0" y="67"/>
                  </a:lnTo>
                  <a:lnTo>
                    <a:pt x="89" y="0"/>
                  </a:lnTo>
                  <a:lnTo>
                    <a:pt x="89" y="0"/>
                  </a:lnTo>
                  <a:lnTo>
                    <a:pt x="0" y="67"/>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Google Shape;1411;p49">
              <a:extLst>
                <a:ext uri="{FF2B5EF4-FFF2-40B4-BE49-F238E27FC236}">
                  <a16:creationId xmlns:a16="http://schemas.microsoft.com/office/drawing/2014/main" id="{2C534307-7D86-49C2-8ECC-99FACA2BF284}"/>
                </a:ext>
              </a:extLst>
            </p:cNvPr>
            <p:cNvSpPr/>
            <p:nvPr/>
          </p:nvSpPr>
          <p:spPr>
            <a:xfrm>
              <a:off x="4195875" y="4609400"/>
              <a:ext cx="2825" cy="1675"/>
            </a:xfrm>
            <a:custGeom>
              <a:avLst/>
              <a:gdLst/>
              <a:ahLst/>
              <a:cxnLst/>
              <a:rect l="l" t="t" r="r" b="b"/>
              <a:pathLst>
                <a:path w="113" h="67" fill="none" extrusionOk="0">
                  <a:moveTo>
                    <a:pt x="1" y="67"/>
                  </a:moveTo>
                  <a:lnTo>
                    <a:pt x="1" y="67"/>
                  </a:lnTo>
                  <a:lnTo>
                    <a:pt x="112" y="0"/>
                  </a:lnTo>
                  <a:lnTo>
                    <a:pt x="112" y="0"/>
                  </a:lnTo>
                  <a:lnTo>
                    <a:pt x="1" y="67"/>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7" name="Google Shape;1412;p49">
              <a:extLst>
                <a:ext uri="{FF2B5EF4-FFF2-40B4-BE49-F238E27FC236}">
                  <a16:creationId xmlns:a16="http://schemas.microsoft.com/office/drawing/2014/main" id="{7699C16C-C0C9-4410-B3E4-D08AE2F4539E}"/>
                </a:ext>
              </a:extLst>
            </p:cNvPr>
            <p:cNvSpPr/>
            <p:nvPr/>
          </p:nvSpPr>
          <p:spPr>
            <a:xfrm>
              <a:off x="4194775" y="4621075"/>
              <a:ext cx="1700" cy="1125"/>
            </a:xfrm>
            <a:custGeom>
              <a:avLst/>
              <a:gdLst/>
              <a:ahLst/>
              <a:cxnLst/>
              <a:rect l="l" t="t" r="r" b="b"/>
              <a:pathLst>
                <a:path w="68" h="45" fill="none" extrusionOk="0">
                  <a:moveTo>
                    <a:pt x="0" y="45"/>
                  </a:moveTo>
                  <a:lnTo>
                    <a:pt x="0" y="45"/>
                  </a:lnTo>
                  <a:lnTo>
                    <a:pt x="67" y="0"/>
                  </a:lnTo>
                  <a:lnTo>
                    <a:pt x="67" y="0"/>
                  </a:lnTo>
                  <a:lnTo>
                    <a:pt x="0" y="45"/>
                  </a:lnTo>
                  <a:lnTo>
                    <a:pt x="0" y="45"/>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Google Shape;1413;p49">
              <a:extLst>
                <a:ext uri="{FF2B5EF4-FFF2-40B4-BE49-F238E27FC236}">
                  <a16:creationId xmlns:a16="http://schemas.microsoft.com/office/drawing/2014/main" id="{C25FD3BB-1954-4C05-B581-B9FFEECB8C2A}"/>
                </a:ext>
              </a:extLst>
            </p:cNvPr>
            <p:cNvSpPr/>
            <p:nvPr/>
          </p:nvSpPr>
          <p:spPr>
            <a:xfrm>
              <a:off x="4168075" y="4574925"/>
              <a:ext cx="83450" cy="70625"/>
            </a:xfrm>
            <a:custGeom>
              <a:avLst/>
              <a:gdLst/>
              <a:ahLst/>
              <a:cxnLst/>
              <a:rect l="l" t="t" r="r" b="b"/>
              <a:pathLst>
                <a:path w="3338" h="2825" extrusionOk="0">
                  <a:moveTo>
                    <a:pt x="2959" y="0"/>
                  </a:moveTo>
                  <a:lnTo>
                    <a:pt x="2826" y="89"/>
                  </a:lnTo>
                  <a:lnTo>
                    <a:pt x="2870" y="311"/>
                  </a:lnTo>
                  <a:lnTo>
                    <a:pt x="2959" y="489"/>
                  </a:lnTo>
                  <a:lnTo>
                    <a:pt x="3048" y="601"/>
                  </a:lnTo>
                  <a:lnTo>
                    <a:pt x="3115" y="645"/>
                  </a:lnTo>
                  <a:lnTo>
                    <a:pt x="3182" y="690"/>
                  </a:lnTo>
                  <a:lnTo>
                    <a:pt x="1424" y="1891"/>
                  </a:lnTo>
                  <a:lnTo>
                    <a:pt x="802" y="2291"/>
                  </a:lnTo>
                  <a:lnTo>
                    <a:pt x="357" y="2558"/>
                  </a:lnTo>
                  <a:lnTo>
                    <a:pt x="312" y="2491"/>
                  </a:lnTo>
                  <a:lnTo>
                    <a:pt x="290" y="2425"/>
                  </a:lnTo>
                  <a:lnTo>
                    <a:pt x="268" y="2291"/>
                  </a:lnTo>
                  <a:lnTo>
                    <a:pt x="268" y="2247"/>
                  </a:lnTo>
                  <a:lnTo>
                    <a:pt x="246" y="2113"/>
                  </a:lnTo>
                  <a:lnTo>
                    <a:pt x="268" y="1957"/>
                  </a:lnTo>
                  <a:lnTo>
                    <a:pt x="290" y="1824"/>
                  </a:lnTo>
                  <a:lnTo>
                    <a:pt x="357" y="1691"/>
                  </a:lnTo>
                  <a:lnTo>
                    <a:pt x="357" y="1691"/>
                  </a:lnTo>
                  <a:lnTo>
                    <a:pt x="157" y="1824"/>
                  </a:lnTo>
                  <a:lnTo>
                    <a:pt x="68" y="1980"/>
                  </a:lnTo>
                  <a:lnTo>
                    <a:pt x="23" y="2180"/>
                  </a:lnTo>
                  <a:lnTo>
                    <a:pt x="1" y="2380"/>
                  </a:lnTo>
                  <a:lnTo>
                    <a:pt x="45" y="2580"/>
                  </a:lnTo>
                  <a:lnTo>
                    <a:pt x="90" y="2736"/>
                  </a:lnTo>
                  <a:lnTo>
                    <a:pt x="112" y="2780"/>
                  </a:lnTo>
                  <a:lnTo>
                    <a:pt x="157" y="2803"/>
                  </a:lnTo>
                  <a:lnTo>
                    <a:pt x="223" y="2825"/>
                  </a:lnTo>
                  <a:lnTo>
                    <a:pt x="290" y="2825"/>
                  </a:lnTo>
                  <a:lnTo>
                    <a:pt x="1469" y="2046"/>
                  </a:lnTo>
                  <a:lnTo>
                    <a:pt x="3204" y="912"/>
                  </a:lnTo>
                  <a:lnTo>
                    <a:pt x="3293" y="823"/>
                  </a:lnTo>
                  <a:lnTo>
                    <a:pt x="3337" y="712"/>
                  </a:lnTo>
                  <a:lnTo>
                    <a:pt x="3315" y="578"/>
                  </a:lnTo>
                  <a:lnTo>
                    <a:pt x="3271" y="445"/>
                  </a:lnTo>
                  <a:lnTo>
                    <a:pt x="2959" y="0"/>
                  </a:lnTo>
                  <a:close/>
                </a:path>
              </a:pathLst>
            </a:custGeom>
            <a:solidFill>
              <a:srgbClr val="A0C9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Google Shape;1414;p49">
              <a:extLst>
                <a:ext uri="{FF2B5EF4-FFF2-40B4-BE49-F238E27FC236}">
                  <a16:creationId xmlns:a16="http://schemas.microsoft.com/office/drawing/2014/main" id="{AB3C6FE4-73AB-4591-8311-469BA793121D}"/>
                </a:ext>
              </a:extLst>
            </p:cNvPr>
            <p:cNvSpPr/>
            <p:nvPr/>
          </p:nvSpPr>
          <p:spPr>
            <a:xfrm>
              <a:off x="4099675" y="4475375"/>
              <a:ext cx="144050" cy="145150"/>
            </a:xfrm>
            <a:custGeom>
              <a:avLst/>
              <a:gdLst/>
              <a:ahLst/>
              <a:cxnLst/>
              <a:rect l="l" t="t" r="r" b="b"/>
              <a:pathLst>
                <a:path w="5762" h="5806" extrusionOk="0">
                  <a:moveTo>
                    <a:pt x="2937" y="1"/>
                  </a:moveTo>
                  <a:lnTo>
                    <a:pt x="2870" y="23"/>
                  </a:lnTo>
                  <a:lnTo>
                    <a:pt x="2715" y="112"/>
                  </a:lnTo>
                  <a:lnTo>
                    <a:pt x="1336" y="979"/>
                  </a:lnTo>
                  <a:lnTo>
                    <a:pt x="1" y="1847"/>
                  </a:lnTo>
                  <a:lnTo>
                    <a:pt x="23" y="1936"/>
                  </a:lnTo>
                  <a:lnTo>
                    <a:pt x="90" y="2047"/>
                  </a:lnTo>
                  <a:lnTo>
                    <a:pt x="290" y="2403"/>
                  </a:lnTo>
                  <a:lnTo>
                    <a:pt x="624" y="2892"/>
                  </a:lnTo>
                  <a:lnTo>
                    <a:pt x="1091" y="3537"/>
                  </a:lnTo>
                  <a:lnTo>
                    <a:pt x="1580" y="4205"/>
                  </a:lnTo>
                  <a:lnTo>
                    <a:pt x="2047" y="4805"/>
                  </a:lnTo>
                  <a:lnTo>
                    <a:pt x="2492" y="5339"/>
                  </a:lnTo>
                  <a:lnTo>
                    <a:pt x="2893" y="5806"/>
                  </a:lnTo>
                  <a:lnTo>
                    <a:pt x="3093" y="5673"/>
                  </a:lnTo>
                  <a:lnTo>
                    <a:pt x="4205" y="4939"/>
                  </a:lnTo>
                  <a:lnTo>
                    <a:pt x="5562" y="4071"/>
                  </a:lnTo>
                  <a:lnTo>
                    <a:pt x="5695" y="3982"/>
                  </a:lnTo>
                  <a:lnTo>
                    <a:pt x="5740" y="3893"/>
                  </a:lnTo>
                  <a:lnTo>
                    <a:pt x="5762" y="3782"/>
                  </a:lnTo>
                  <a:lnTo>
                    <a:pt x="5740" y="3671"/>
                  </a:lnTo>
                  <a:lnTo>
                    <a:pt x="5695" y="3515"/>
                  </a:lnTo>
                  <a:lnTo>
                    <a:pt x="5161" y="2759"/>
                  </a:lnTo>
                  <a:lnTo>
                    <a:pt x="4583" y="1958"/>
                  </a:lnTo>
                  <a:lnTo>
                    <a:pt x="3271" y="179"/>
                  </a:lnTo>
                  <a:lnTo>
                    <a:pt x="3204" y="112"/>
                  </a:lnTo>
                  <a:lnTo>
                    <a:pt x="3137" y="45"/>
                  </a:lnTo>
                  <a:lnTo>
                    <a:pt x="3070" y="23"/>
                  </a:lnTo>
                  <a:lnTo>
                    <a:pt x="3004" y="1"/>
                  </a:lnTo>
                  <a:close/>
                </a:path>
              </a:pathLst>
            </a:custGeom>
            <a:solidFill>
              <a:srgbClr val="ADD0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Google Shape;1415;p49">
              <a:extLst>
                <a:ext uri="{FF2B5EF4-FFF2-40B4-BE49-F238E27FC236}">
                  <a16:creationId xmlns:a16="http://schemas.microsoft.com/office/drawing/2014/main" id="{68DBB50E-E0F6-4BC0-9577-D591B43C1E49}"/>
                </a:ext>
              </a:extLst>
            </p:cNvPr>
            <p:cNvSpPr/>
            <p:nvPr/>
          </p:nvSpPr>
          <p:spPr>
            <a:xfrm>
              <a:off x="4095250" y="4474825"/>
              <a:ext cx="156825" cy="171850"/>
            </a:xfrm>
            <a:custGeom>
              <a:avLst/>
              <a:gdLst/>
              <a:ahLst/>
              <a:cxnLst/>
              <a:rect l="l" t="t" r="r" b="b"/>
              <a:pathLst>
                <a:path w="6273" h="6874" extrusionOk="0">
                  <a:moveTo>
                    <a:pt x="3159" y="67"/>
                  </a:moveTo>
                  <a:lnTo>
                    <a:pt x="3225" y="89"/>
                  </a:lnTo>
                  <a:lnTo>
                    <a:pt x="3292" y="112"/>
                  </a:lnTo>
                  <a:lnTo>
                    <a:pt x="3403" y="223"/>
                  </a:lnTo>
                  <a:lnTo>
                    <a:pt x="3514" y="356"/>
                  </a:lnTo>
                  <a:lnTo>
                    <a:pt x="4604" y="1824"/>
                  </a:lnTo>
                  <a:lnTo>
                    <a:pt x="5338" y="2870"/>
                  </a:lnTo>
                  <a:lnTo>
                    <a:pt x="5650" y="3315"/>
                  </a:lnTo>
                  <a:lnTo>
                    <a:pt x="5761" y="3470"/>
                  </a:lnTo>
                  <a:lnTo>
                    <a:pt x="5872" y="3626"/>
                  </a:lnTo>
                  <a:lnTo>
                    <a:pt x="5894" y="3715"/>
                  </a:lnTo>
                  <a:lnTo>
                    <a:pt x="5894" y="3804"/>
                  </a:lnTo>
                  <a:lnTo>
                    <a:pt x="5872" y="3893"/>
                  </a:lnTo>
                  <a:lnTo>
                    <a:pt x="5828" y="3982"/>
                  </a:lnTo>
                  <a:lnTo>
                    <a:pt x="5828" y="4004"/>
                  </a:lnTo>
                  <a:lnTo>
                    <a:pt x="5828" y="4026"/>
                  </a:lnTo>
                  <a:lnTo>
                    <a:pt x="6006" y="4227"/>
                  </a:lnTo>
                  <a:lnTo>
                    <a:pt x="6139" y="4449"/>
                  </a:lnTo>
                  <a:lnTo>
                    <a:pt x="6184" y="4538"/>
                  </a:lnTo>
                  <a:lnTo>
                    <a:pt x="6206" y="4627"/>
                  </a:lnTo>
                  <a:lnTo>
                    <a:pt x="6206" y="4694"/>
                  </a:lnTo>
                  <a:lnTo>
                    <a:pt x="6184" y="4760"/>
                  </a:lnTo>
                  <a:lnTo>
                    <a:pt x="6139" y="4827"/>
                  </a:lnTo>
                  <a:lnTo>
                    <a:pt x="6072" y="4894"/>
                  </a:lnTo>
                  <a:lnTo>
                    <a:pt x="5939" y="5005"/>
                  </a:lnTo>
                  <a:lnTo>
                    <a:pt x="4293" y="6050"/>
                  </a:lnTo>
                  <a:lnTo>
                    <a:pt x="3292" y="6695"/>
                  </a:lnTo>
                  <a:lnTo>
                    <a:pt x="3225" y="6740"/>
                  </a:lnTo>
                  <a:lnTo>
                    <a:pt x="3136" y="6762"/>
                  </a:lnTo>
                  <a:lnTo>
                    <a:pt x="3092" y="6740"/>
                  </a:lnTo>
                  <a:lnTo>
                    <a:pt x="3025" y="6718"/>
                  </a:lnTo>
                  <a:lnTo>
                    <a:pt x="2914" y="6629"/>
                  </a:lnTo>
                  <a:lnTo>
                    <a:pt x="2825" y="6495"/>
                  </a:lnTo>
                  <a:lnTo>
                    <a:pt x="2424" y="6050"/>
                  </a:lnTo>
                  <a:lnTo>
                    <a:pt x="1980" y="5494"/>
                  </a:lnTo>
                  <a:lnTo>
                    <a:pt x="1535" y="4961"/>
                  </a:lnTo>
                  <a:lnTo>
                    <a:pt x="1112" y="4404"/>
                  </a:lnTo>
                  <a:lnTo>
                    <a:pt x="712" y="3826"/>
                  </a:lnTo>
                  <a:lnTo>
                    <a:pt x="423" y="3404"/>
                  </a:lnTo>
                  <a:lnTo>
                    <a:pt x="289" y="3159"/>
                  </a:lnTo>
                  <a:lnTo>
                    <a:pt x="178" y="2914"/>
                  </a:lnTo>
                  <a:lnTo>
                    <a:pt x="111" y="2670"/>
                  </a:lnTo>
                  <a:lnTo>
                    <a:pt x="89" y="2536"/>
                  </a:lnTo>
                  <a:lnTo>
                    <a:pt x="89" y="2403"/>
                  </a:lnTo>
                  <a:lnTo>
                    <a:pt x="89" y="2269"/>
                  </a:lnTo>
                  <a:lnTo>
                    <a:pt x="111" y="2158"/>
                  </a:lnTo>
                  <a:lnTo>
                    <a:pt x="156" y="2024"/>
                  </a:lnTo>
                  <a:lnTo>
                    <a:pt x="222" y="1913"/>
                  </a:lnTo>
                  <a:lnTo>
                    <a:pt x="222" y="1899"/>
                  </a:lnTo>
                  <a:lnTo>
                    <a:pt x="222" y="1899"/>
                  </a:lnTo>
                  <a:lnTo>
                    <a:pt x="1045" y="1357"/>
                  </a:lnTo>
                  <a:lnTo>
                    <a:pt x="1891" y="823"/>
                  </a:lnTo>
                  <a:lnTo>
                    <a:pt x="2691" y="312"/>
                  </a:lnTo>
                  <a:lnTo>
                    <a:pt x="2825" y="201"/>
                  </a:lnTo>
                  <a:lnTo>
                    <a:pt x="2981" y="112"/>
                  </a:lnTo>
                  <a:lnTo>
                    <a:pt x="3070" y="89"/>
                  </a:lnTo>
                  <a:lnTo>
                    <a:pt x="3159" y="67"/>
                  </a:lnTo>
                  <a:close/>
                  <a:moveTo>
                    <a:pt x="3070" y="0"/>
                  </a:moveTo>
                  <a:lnTo>
                    <a:pt x="2958" y="45"/>
                  </a:lnTo>
                  <a:lnTo>
                    <a:pt x="2780" y="156"/>
                  </a:lnTo>
                  <a:lnTo>
                    <a:pt x="2358" y="423"/>
                  </a:lnTo>
                  <a:lnTo>
                    <a:pt x="1246" y="1113"/>
                  </a:lnTo>
                  <a:lnTo>
                    <a:pt x="156" y="1847"/>
                  </a:lnTo>
                  <a:lnTo>
                    <a:pt x="133" y="1847"/>
                  </a:lnTo>
                  <a:lnTo>
                    <a:pt x="67" y="2024"/>
                  </a:lnTo>
                  <a:lnTo>
                    <a:pt x="22" y="2202"/>
                  </a:lnTo>
                  <a:lnTo>
                    <a:pt x="0" y="2403"/>
                  </a:lnTo>
                  <a:lnTo>
                    <a:pt x="22" y="2581"/>
                  </a:lnTo>
                  <a:lnTo>
                    <a:pt x="67" y="2781"/>
                  </a:lnTo>
                  <a:lnTo>
                    <a:pt x="133" y="2959"/>
                  </a:lnTo>
                  <a:lnTo>
                    <a:pt x="200" y="3137"/>
                  </a:lnTo>
                  <a:lnTo>
                    <a:pt x="311" y="3292"/>
                  </a:lnTo>
                  <a:lnTo>
                    <a:pt x="601" y="3759"/>
                  </a:lnTo>
                  <a:lnTo>
                    <a:pt x="912" y="4204"/>
                  </a:lnTo>
                  <a:lnTo>
                    <a:pt x="1579" y="5072"/>
                  </a:lnTo>
                  <a:lnTo>
                    <a:pt x="1980" y="5606"/>
                  </a:lnTo>
                  <a:lnTo>
                    <a:pt x="2424" y="6117"/>
                  </a:lnTo>
                  <a:lnTo>
                    <a:pt x="2803" y="6562"/>
                  </a:lnTo>
                  <a:lnTo>
                    <a:pt x="2914" y="6718"/>
                  </a:lnTo>
                  <a:lnTo>
                    <a:pt x="2981" y="6784"/>
                  </a:lnTo>
                  <a:lnTo>
                    <a:pt x="3070" y="6851"/>
                  </a:lnTo>
                  <a:lnTo>
                    <a:pt x="3159" y="6873"/>
                  </a:lnTo>
                  <a:lnTo>
                    <a:pt x="3225" y="6851"/>
                  </a:lnTo>
                  <a:lnTo>
                    <a:pt x="3359" y="6762"/>
                  </a:lnTo>
                  <a:lnTo>
                    <a:pt x="3804" y="6473"/>
                  </a:lnTo>
                  <a:lnTo>
                    <a:pt x="4893" y="5761"/>
                  </a:lnTo>
                  <a:lnTo>
                    <a:pt x="5516" y="5383"/>
                  </a:lnTo>
                  <a:lnTo>
                    <a:pt x="5828" y="5183"/>
                  </a:lnTo>
                  <a:lnTo>
                    <a:pt x="6117" y="4983"/>
                  </a:lnTo>
                  <a:lnTo>
                    <a:pt x="6184" y="4916"/>
                  </a:lnTo>
                  <a:lnTo>
                    <a:pt x="6228" y="4872"/>
                  </a:lnTo>
                  <a:lnTo>
                    <a:pt x="6272" y="4805"/>
                  </a:lnTo>
                  <a:lnTo>
                    <a:pt x="6272" y="4738"/>
                  </a:lnTo>
                  <a:lnTo>
                    <a:pt x="6272" y="4627"/>
                  </a:lnTo>
                  <a:lnTo>
                    <a:pt x="6228" y="4516"/>
                  </a:lnTo>
                  <a:lnTo>
                    <a:pt x="6161" y="4404"/>
                  </a:lnTo>
                  <a:lnTo>
                    <a:pt x="6095" y="4271"/>
                  </a:lnTo>
                  <a:lnTo>
                    <a:pt x="5939" y="4049"/>
                  </a:lnTo>
                  <a:lnTo>
                    <a:pt x="5917" y="4026"/>
                  </a:lnTo>
                  <a:lnTo>
                    <a:pt x="5917" y="4004"/>
                  </a:lnTo>
                  <a:lnTo>
                    <a:pt x="5983" y="3871"/>
                  </a:lnTo>
                  <a:lnTo>
                    <a:pt x="5983" y="3782"/>
                  </a:lnTo>
                  <a:lnTo>
                    <a:pt x="5961" y="3670"/>
                  </a:lnTo>
                  <a:lnTo>
                    <a:pt x="5917" y="3581"/>
                  </a:lnTo>
                  <a:lnTo>
                    <a:pt x="5850" y="3493"/>
                  </a:lnTo>
                  <a:lnTo>
                    <a:pt x="5472" y="2936"/>
                  </a:lnTo>
                  <a:lnTo>
                    <a:pt x="5071" y="2380"/>
                  </a:lnTo>
                  <a:lnTo>
                    <a:pt x="3692" y="490"/>
                  </a:lnTo>
                  <a:lnTo>
                    <a:pt x="3603" y="356"/>
                  </a:lnTo>
                  <a:lnTo>
                    <a:pt x="3492" y="178"/>
                  </a:lnTo>
                  <a:lnTo>
                    <a:pt x="3425" y="112"/>
                  </a:lnTo>
                  <a:lnTo>
                    <a:pt x="3336" y="67"/>
                  </a:lnTo>
                  <a:lnTo>
                    <a:pt x="3270" y="23"/>
                  </a:lnTo>
                  <a:lnTo>
                    <a:pt x="31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1" name="Google Shape;1416;p49">
              <a:extLst>
                <a:ext uri="{FF2B5EF4-FFF2-40B4-BE49-F238E27FC236}">
                  <a16:creationId xmlns:a16="http://schemas.microsoft.com/office/drawing/2014/main" id="{ED5B09B6-0C0A-4C30-8FD2-135C627E32B5}"/>
                </a:ext>
              </a:extLst>
            </p:cNvPr>
            <p:cNvSpPr/>
            <p:nvPr/>
          </p:nvSpPr>
          <p:spPr>
            <a:xfrm>
              <a:off x="4098575" y="4520975"/>
              <a:ext cx="144050" cy="100125"/>
            </a:xfrm>
            <a:custGeom>
              <a:avLst/>
              <a:gdLst/>
              <a:ahLst/>
              <a:cxnLst/>
              <a:rect l="l" t="t" r="r" b="b"/>
              <a:pathLst>
                <a:path w="5762" h="4005" extrusionOk="0">
                  <a:moveTo>
                    <a:pt x="23" y="1"/>
                  </a:moveTo>
                  <a:lnTo>
                    <a:pt x="0" y="23"/>
                  </a:lnTo>
                  <a:lnTo>
                    <a:pt x="45" y="178"/>
                  </a:lnTo>
                  <a:lnTo>
                    <a:pt x="134" y="312"/>
                  </a:lnTo>
                  <a:lnTo>
                    <a:pt x="290" y="557"/>
                  </a:lnTo>
                  <a:lnTo>
                    <a:pt x="668" y="1113"/>
                  </a:lnTo>
                  <a:lnTo>
                    <a:pt x="1046" y="1647"/>
                  </a:lnTo>
                  <a:lnTo>
                    <a:pt x="1491" y="2247"/>
                  </a:lnTo>
                  <a:lnTo>
                    <a:pt x="1958" y="2848"/>
                  </a:lnTo>
                  <a:lnTo>
                    <a:pt x="2425" y="3426"/>
                  </a:lnTo>
                  <a:lnTo>
                    <a:pt x="2914" y="3982"/>
                  </a:lnTo>
                  <a:lnTo>
                    <a:pt x="2937" y="4004"/>
                  </a:lnTo>
                  <a:lnTo>
                    <a:pt x="2959" y="4004"/>
                  </a:lnTo>
                  <a:lnTo>
                    <a:pt x="4338" y="3092"/>
                  </a:lnTo>
                  <a:lnTo>
                    <a:pt x="5761" y="2203"/>
                  </a:lnTo>
                  <a:lnTo>
                    <a:pt x="5761" y="2180"/>
                  </a:lnTo>
                  <a:lnTo>
                    <a:pt x="5761" y="2158"/>
                  </a:lnTo>
                  <a:lnTo>
                    <a:pt x="5739" y="2136"/>
                  </a:lnTo>
                  <a:lnTo>
                    <a:pt x="5695" y="2136"/>
                  </a:lnTo>
                  <a:lnTo>
                    <a:pt x="4827" y="2692"/>
                  </a:lnTo>
                  <a:lnTo>
                    <a:pt x="3937" y="3270"/>
                  </a:lnTo>
                  <a:lnTo>
                    <a:pt x="3026" y="3849"/>
                  </a:lnTo>
                  <a:lnTo>
                    <a:pt x="2959" y="3893"/>
                  </a:lnTo>
                  <a:lnTo>
                    <a:pt x="2937" y="3915"/>
                  </a:lnTo>
                  <a:lnTo>
                    <a:pt x="2892" y="3893"/>
                  </a:lnTo>
                  <a:lnTo>
                    <a:pt x="2848" y="3826"/>
                  </a:lnTo>
                  <a:lnTo>
                    <a:pt x="2692" y="3648"/>
                  </a:lnTo>
                  <a:lnTo>
                    <a:pt x="2380" y="3270"/>
                  </a:lnTo>
                  <a:lnTo>
                    <a:pt x="1580" y="2269"/>
                  </a:lnTo>
                  <a:lnTo>
                    <a:pt x="823" y="1246"/>
                  </a:lnTo>
                  <a:lnTo>
                    <a:pt x="557" y="846"/>
                  </a:lnTo>
                  <a:lnTo>
                    <a:pt x="290" y="445"/>
                  </a:lnTo>
                  <a:lnTo>
                    <a:pt x="178" y="245"/>
                  </a:lnTo>
                  <a:lnTo>
                    <a:pt x="112" y="156"/>
                  </a:lnTo>
                  <a:lnTo>
                    <a:pt x="89" y="45"/>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Google Shape;1417;p49">
              <a:extLst>
                <a:ext uri="{FF2B5EF4-FFF2-40B4-BE49-F238E27FC236}">
                  <a16:creationId xmlns:a16="http://schemas.microsoft.com/office/drawing/2014/main" id="{E47A5A60-9C17-4D6E-AFDF-D9B436B7EEF4}"/>
                </a:ext>
              </a:extLst>
            </p:cNvPr>
            <p:cNvSpPr/>
            <p:nvPr/>
          </p:nvSpPr>
          <p:spPr>
            <a:xfrm>
              <a:off x="4173100" y="4576575"/>
              <a:ext cx="75650" cy="63425"/>
            </a:xfrm>
            <a:custGeom>
              <a:avLst/>
              <a:gdLst/>
              <a:ahLst/>
              <a:cxnLst/>
              <a:rect l="l" t="t" r="r" b="b"/>
              <a:pathLst>
                <a:path w="3026" h="2537" extrusionOk="0">
                  <a:moveTo>
                    <a:pt x="2580" y="1"/>
                  </a:moveTo>
                  <a:lnTo>
                    <a:pt x="2580" y="23"/>
                  </a:lnTo>
                  <a:lnTo>
                    <a:pt x="2625" y="201"/>
                  </a:lnTo>
                  <a:lnTo>
                    <a:pt x="2691" y="379"/>
                  </a:lnTo>
                  <a:lnTo>
                    <a:pt x="2758" y="468"/>
                  </a:lnTo>
                  <a:lnTo>
                    <a:pt x="2803" y="535"/>
                  </a:lnTo>
                  <a:lnTo>
                    <a:pt x="2892" y="601"/>
                  </a:lnTo>
                  <a:lnTo>
                    <a:pt x="2899" y="605"/>
                  </a:lnTo>
                  <a:lnTo>
                    <a:pt x="2899" y="605"/>
                  </a:lnTo>
                  <a:lnTo>
                    <a:pt x="1557" y="1558"/>
                  </a:lnTo>
                  <a:lnTo>
                    <a:pt x="845" y="2025"/>
                  </a:lnTo>
                  <a:lnTo>
                    <a:pt x="154" y="2444"/>
                  </a:lnTo>
                  <a:lnTo>
                    <a:pt x="154" y="2444"/>
                  </a:lnTo>
                  <a:lnTo>
                    <a:pt x="133" y="2403"/>
                  </a:lnTo>
                  <a:lnTo>
                    <a:pt x="111" y="2292"/>
                  </a:lnTo>
                  <a:lnTo>
                    <a:pt x="89" y="2181"/>
                  </a:lnTo>
                  <a:lnTo>
                    <a:pt x="89" y="2069"/>
                  </a:lnTo>
                  <a:lnTo>
                    <a:pt x="111" y="1847"/>
                  </a:lnTo>
                  <a:lnTo>
                    <a:pt x="178" y="1647"/>
                  </a:lnTo>
                  <a:lnTo>
                    <a:pt x="178" y="1602"/>
                  </a:lnTo>
                  <a:lnTo>
                    <a:pt x="156" y="1580"/>
                  </a:lnTo>
                  <a:lnTo>
                    <a:pt x="133" y="1580"/>
                  </a:lnTo>
                  <a:lnTo>
                    <a:pt x="111" y="1602"/>
                  </a:lnTo>
                  <a:lnTo>
                    <a:pt x="45" y="1825"/>
                  </a:lnTo>
                  <a:lnTo>
                    <a:pt x="0" y="2047"/>
                  </a:lnTo>
                  <a:lnTo>
                    <a:pt x="22" y="2181"/>
                  </a:lnTo>
                  <a:lnTo>
                    <a:pt x="22" y="2292"/>
                  </a:lnTo>
                  <a:lnTo>
                    <a:pt x="67" y="2403"/>
                  </a:lnTo>
                  <a:lnTo>
                    <a:pt x="111" y="2514"/>
                  </a:lnTo>
                  <a:lnTo>
                    <a:pt x="133" y="2537"/>
                  </a:lnTo>
                  <a:lnTo>
                    <a:pt x="178" y="2537"/>
                  </a:lnTo>
                  <a:lnTo>
                    <a:pt x="890" y="2092"/>
                  </a:lnTo>
                  <a:lnTo>
                    <a:pt x="1601" y="1625"/>
                  </a:lnTo>
                  <a:lnTo>
                    <a:pt x="3003" y="646"/>
                  </a:lnTo>
                  <a:lnTo>
                    <a:pt x="3025" y="624"/>
                  </a:lnTo>
                  <a:lnTo>
                    <a:pt x="3003" y="624"/>
                  </a:lnTo>
                  <a:lnTo>
                    <a:pt x="2981" y="579"/>
                  </a:lnTo>
                  <a:lnTo>
                    <a:pt x="2892" y="535"/>
                  </a:lnTo>
                  <a:lnTo>
                    <a:pt x="2847" y="490"/>
                  </a:lnTo>
                  <a:lnTo>
                    <a:pt x="2758" y="357"/>
                  </a:lnTo>
                  <a:lnTo>
                    <a:pt x="2691" y="201"/>
                  </a:lnTo>
                  <a:lnTo>
                    <a:pt x="2669" y="45"/>
                  </a:lnTo>
                  <a:lnTo>
                    <a:pt x="2647" y="23"/>
                  </a:lnTo>
                  <a:lnTo>
                    <a:pt x="26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Google Shape;1418;p49">
              <a:extLst>
                <a:ext uri="{FF2B5EF4-FFF2-40B4-BE49-F238E27FC236}">
                  <a16:creationId xmlns:a16="http://schemas.microsoft.com/office/drawing/2014/main" id="{5F3E8103-AD3C-4EE6-8E59-751FB351F6E5}"/>
                </a:ext>
              </a:extLst>
            </p:cNvPr>
            <p:cNvSpPr/>
            <p:nvPr/>
          </p:nvSpPr>
          <p:spPr>
            <a:xfrm>
              <a:off x="4199775" y="4615500"/>
              <a:ext cx="4475" cy="3925"/>
            </a:xfrm>
            <a:custGeom>
              <a:avLst/>
              <a:gdLst/>
              <a:ahLst/>
              <a:cxnLst/>
              <a:rect l="l" t="t" r="r" b="b"/>
              <a:pathLst>
                <a:path w="179" h="157" extrusionOk="0">
                  <a:moveTo>
                    <a:pt x="112" y="1"/>
                  </a:moveTo>
                  <a:lnTo>
                    <a:pt x="1" y="90"/>
                  </a:lnTo>
                  <a:lnTo>
                    <a:pt x="1" y="112"/>
                  </a:lnTo>
                  <a:lnTo>
                    <a:pt x="23" y="134"/>
                  </a:lnTo>
                  <a:lnTo>
                    <a:pt x="45" y="157"/>
                  </a:lnTo>
                  <a:lnTo>
                    <a:pt x="67" y="157"/>
                  </a:lnTo>
                  <a:lnTo>
                    <a:pt x="156" y="68"/>
                  </a:lnTo>
                  <a:lnTo>
                    <a:pt x="179" y="45"/>
                  </a:lnTo>
                  <a:lnTo>
                    <a:pt x="156"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Google Shape;1419;p49">
              <a:extLst>
                <a:ext uri="{FF2B5EF4-FFF2-40B4-BE49-F238E27FC236}">
                  <a16:creationId xmlns:a16="http://schemas.microsoft.com/office/drawing/2014/main" id="{A3262074-09E6-4EC4-9424-E8B2902BD7CC}"/>
                </a:ext>
              </a:extLst>
            </p:cNvPr>
            <p:cNvSpPr/>
            <p:nvPr/>
          </p:nvSpPr>
          <p:spPr>
            <a:xfrm>
              <a:off x="4194775" y="4608825"/>
              <a:ext cx="5025" cy="3375"/>
            </a:xfrm>
            <a:custGeom>
              <a:avLst/>
              <a:gdLst/>
              <a:ahLst/>
              <a:cxnLst/>
              <a:rect l="l" t="t" r="r" b="b"/>
              <a:pathLst>
                <a:path w="201" h="135" extrusionOk="0">
                  <a:moveTo>
                    <a:pt x="134" y="1"/>
                  </a:moveTo>
                  <a:lnTo>
                    <a:pt x="23" y="68"/>
                  </a:lnTo>
                  <a:lnTo>
                    <a:pt x="0" y="90"/>
                  </a:lnTo>
                  <a:lnTo>
                    <a:pt x="23" y="112"/>
                  </a:lnTo>
                  <a:lnTo>
                    <a:pt x="45" y="134"/>
                  </a:lnTo>
                  <a:lnTo>
                    <a:pt x="67" y="134"/>
                  </a:lnTo>
                  <a:lnTo>
                    <a:pt x="178" y="68"/>
                  </a:lnTo>
                  <a:lnTo>
                    <a:pt x="201" y="45"/>
                  </a:lnTo>
                  <a:lnTo>
                    <a:pt x="178" y="23"/>
                  </a:lnTo>
                  <a:lnTo>
                    <a:pt x="1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Google Shape;1420;p49">
              <a:extLst>
                <a:ext uri="{FF2B5EF4-FFF2-40B4-BE49-F238E27FC236}">
                  <a16:creationId xmlns:a16="http://schemas.microsoft.com/office/drawing/2014/main" id="{4B9EAB4B-899B-44AD-9851-2309E0D8B452}"/>
                </a:ext>
              </a:extLst>
            </p:cNvPr>
            <p:cNvSpPr/>
            <p:nvPr/>
          </p:nvSpPr>
          <p:spPr>
            <a:xfrm>
              <a:off x="4173650" y="4612725"/>
              <a:ext cx="19475" cy="12250"/>
            </a:xfrm>
            <a:custGeom>
              <a:avLst/>
              <a:gdLst/>
              <a:ahLst/>
              <a:cxnLst/>
              <a:rect l="l" t="t" r="r" b="b"/>
              <a:pathLst>
                <a:path w="779" h="490" extrusionOk="0">
                  <a:moveTo>
                    <a:pt x="712" y="1"/>
                  </a:moveTo>
                  <a:lnTo>
                    <a:pt x="356" y="201"/>
                  </a:lnTo>
                  <a:lnTo>
                    <a:pt x="0" y="423"/>
                  </a:lnTo>
                  <a:lnTo>
                    <a:pt x="0" y="445"/>
                  </a:lnTo>
                  <a:lnTo>
                    <a:pt x="23" y="468"/>
                  </a:lnTo>
                  <a:lnTo>
                    <a:pt x="45" y="490"/>
                  </a:lnTo>
                  <a:lnTo>
                    <a:pt x="67" y="490"/>
                  </a:lnTo>
                  <a:lnTo>
                    <a:pt x="423" y="268"/>
                  </a:lnTo>
                  <a:lnTo>
                    <a:pt x="779" y="67"/>
                  </a:lnTo>
                  <a:lnTo>
                    <a:pt x="779" y="45"/>
                  </a:lnTo>
                  <a:lnTo>
                    <a:pt x="7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Google Shape;1421;p49">
              <a:extLst>
                <a:ext uri="{FF2B5EF4-FFF2-40B4-BE49-F238E27FC236}">
                  <a16:creationId xmlns:a16="http://schemas.microsoft.com/office/drawing/2014/main" id="{1439088B-511D-4F20-8939-D113BA266428}"/>
                </a:ext>
              </a:extLst>
            </p:cNvPr>
            <p:cNvSpPr/>
            <p:nvPr/>
          </p:nvSpPr>
          <p:spPr>
            <a:xfrm>
              <a:off x="4194225" y="4620525"/>
              <a:ext cx="3350" cy="2800"/>
            </a:xfrm>
            <a:custGeom>
              <a:avLst/>
              <a:gdLst/>
              <a:ahLst/>
              <a:cxnLst/>
              <a:rect l="l" t="t" r="r" b="b"/>
              <a:pathLst>
                <a:path w="134" h="112" extrusionOk="0">
                  <a:moveTo>
                    <a:pt x="67" y="0"/>
                  </a:moveTo>
                  <a:lnTo>
                    <a:pt x="0" y="44"/>
                  </a:lnTo>
                  <a:lnTo>
                    <a:pt x="0" y="67"/>
                  </a:lnTo>
                  <a:lnTo>
                    <a:pt x="0" y="89"/>
                  </a:lnTo>
                  <a:lnTo>
                    <a:pt x="22" y="111"/>
                  </a:lnTo>
                  <a:lnTo>
                    <a:pt x="67" y="111"/>
                  </a:lnTo>
                  <a:lnTo>
                    <a:pt x="111" y="67"/>
                  </a:lnTo>
                  <a:lnTo>
                    <a:pt x="134" y="44"/>
                  </a:lnTo>
                  <a:lnTo>
                    <a:pt x="11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1422;p49">
              <a:extLst>
                <a:ext uri="{FF2B5EF4-FFF2-40B4-BE49-F238E27FC236}">
                  <a16:creationId xmlns:a16="http://schemas.microsoft.com/office/drawing/2014/main" id="{D24AB39E-60D5-4B73-B20B-CAF825A19DCE}"/>
                </a:ext>
              </a:extLst>
            </p:cNvPr>
            <p:cNvSpPr/>
            <p:nvPr/>
          </p:nvSpPr>
          <p:spPr>
            <a:xfrm>
              <a:off x="4173650" y="4622175"/>
              <a:ext cx="13925" cy="10050"/>
            </a:xfrm>
            <a:custGeom>
              <a:avLst/>
              <a:gdLst/>
              <a:ahLst/>
              <a:cxnLst/>
              <a:rect l="l" t="t" r="r" b="b"/>
              <a:pathLst>
                <a:path w="557" h="402" extrusionOk="0">
                  <a:moveTo>
                    <a:pt x="490" y="1"/>
                  </a:moveTo>
                  <a:lnTo>
                    <a:pt x="245" y="156"/>
                  </a:lnTo>
                  <a:lnTo>
                    <a:pt x="0" y="334"/>
                  </a:lnTo>
                  <a:lnTo>
                    <a:pt x="0" y="357"/>
                  </a:lnTo>
                  <a:lnTo>
                    <a:pt x="23" y="379"/>
                  </a:lnTo>
                  <a:lnTo>
                    <a:pt x="45" y="401"/>
                  </a:lnTo>
                  <a:lnTo>
                    <a:pt x="67" y="401"/>
                  </a:lnTo>
                  <a:lnTo>
                    <a:pt x="289" y="223"/>
                  </a:lnTo>
                  <a:lnTo>
                    <a:pt x="534" y="67"/>
                  </a:lnTo>
                  <a:lnTo>
                    <a:pt x="556" y="45"/>
                  </a:lnTo>
                  <a:lnTo>
                    <a:pt x="534" y="23"/>
                  </a:lnTo>
                  <a:lnTo>
                    <a:pt x="5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Google Shape;1423;p49">
              <a:extLst>
                <a:ext uri="{FF2B5EF4-FFF2-40B4-BE49-F238E27FC236}">
                  <a16:creationId xmlns:a16="http://schemas.microsoft.com/office/drawing/2014/main" id="{1C39B6C4-3640-4549-834A-1B54728D020D}"/>
                </a:ext>
              </a:extLst>
            </p:cNvPr>
            <p:cNvSpPr/>
            <p:nvPr/>
          </p:nvSpPr>
          <p:spPr>
            <a:xfrm>
              <a:off x="4174200" y="4623850"/>
              <a:ext cx="17825" cy="12825"/>
            </a:xfrm>
            <a:custGeom>
              <a:avLst/>
              <a:gdLst/>
              <a:ahLst/>
              <a:cxnLst/>
              <a:rect l="l" t="t" r="r" b="b"/>
              <a:pathLst>
                <a:path w="713" h="513" extrusionOk="0">
                  <a:moveTo>
                    <a:pt x="646" y="0"/>
                  </a:moveTo>
                  <a:lnTo>
                    <a:pt x="23" y="445"/>
                  </a:lnTo>
                  <a:lnTo>
                    <a:pt x="1" y="468"/>
                  </a:lnTo>
                  <a:lnTo>
                    <a:pt x="23" y="490"/>
                  </a:lnTo>
                  <a:lnTo>
                    <a:pt x="45" y="512"/>
                  </a:lnTo>
                  <a:lnTo>
                    <a:pt x="67" y="512"/>
                  </a:lnTo>
                  <a:lnTo>
                    <a:pt x="712" y="67"/>
                  </a:lnTo>
                  <a:lnTo>
                    <a:pt x="712" y="45"/>
                  </a:lnTo>
                  <a:lnTo>
                    <a:pt x="712" y="23"/>
                  </a:lnTo>
                  <a:lnTo>
                    <a:pt x="69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Google Shape;1424;p49">
              <a:extLst>
                <a:ext uri="{FF2B5EF4-FFF2-40B4-BE49-F238E27FC236}">
                  <a16:creationId xmlns:a16="http://schemas.microsoft.com/office/drawing/2014/main" id="{1AA31CC1-8E5D-46F4-A5C2-96151148C2A3}"/>
                </a:ext>
              </a:extLst>
            </p:cNvPr>
            <p:cNvSpPr/>
            <p:nvPr/>
          </p:nvSpPr>
          <p:spPr>
            <a:xfrm>
              <a:off x="4167525" y="4619400"/>
              <a:ext cx="5025" cy="25050"/>
            </a:xfrm>
            <a:custGeom>
              <a:avLst/>
              <a:gdLst/>
              <a:ahLst/>
              <a:cxnLst/>
              <a:rect l="l" t="t" r="r" b="b"/>
              <a:pathLst>
                <a:path w="201" h="1002" extrusionOk="0">
                  <a:moveTo>
                    <a:pt x="156" y="1"/>
                  </a:moveTo>
                  <a:lnTo>
                    <a:pt x="134" y="23"/>
                  </a:lnTo>
                  <a:lnTo>
                    <a:pt x="90" y="134"/>
                  </a:lnTo>
                  <a:lnTo>
                    <a:pt x="45" y="245"/>
                  </a:lnTo>
                  <a:lnTo>
                    <a:pt x="1" y="356"/>
                  </a:lnTo>
                  <a:lnTo>
                    <a:pt x="1" y="490"/>
                  </a:lnTo>
                  <a:lnTo>
                    <a:pt x="1" y="601"/>
                  </a:lnTo>
                  <a:lnTo>
                    <a:pt x="1" y="735"/>
                  </a:lnTo>
                  <a:lnTo>
                    <a:pt x="45" y="846"/>
                  </a:lnTo>
                  <a:lnTo>
                    <a:pt x="90" y="979"/>
                  </a:lnTo>
                  <a:lnTo>
                    <a:pt x="112" y="1001"/>
                  </a:lnTo>
                  <a:lnTo>
                    <a:pt x="134" y="1001"/>
                  </a:lnTo>
                  <a:lnTo>
                    <a:pt x="156" y="979"/>
                  </a:lnTo>
                  <a:lnTo>
                    <a:pt x="156" y="957"/>
                  </a:lnTo>
                  <a:lnTo>
                    <a:pt x="112" y="846"/>
                  </a:lnTo>
                  <a:lnTo>
                    <a:pt x="90" y="735"/>
                  </a:lnTo>
                  <a:lnTo>
                    <a:pt x="67" y="623"/>
                  </a:lnTo>
                  <a:lnTo>
                    <a:pt x="67" y="512"/>
                  </a:lnTo>
                  <a:lnTo>
                    <a:pt x="112" y="267"/>
                  </a:lnTo>
                  <a:lnTo>
                    <a:pt x="156" y="178"/>
                  </a:lnTo>
                  <a:lnTo>
                    <a:pt x="201" y="67"/>
                  </a:lnTo>
                  <a:lnTo>
                    <a:pt x="201" y="45"/>
                  </a:lnTo>
                  <a:lnTo>
                    <a:pt x="179" y="23"/>
                  </a:lnTo>
                  <a:lnTo>
                    <a:pt x="1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0" name="Google Shape;611;p22">
            <a:extLst>
              <a:ext uri="{FF2B5EF4-FFF2-40B4-BE49-F238E27FC236}">
                <a16:creationId xmlns:a16="http://schemas.microsoft.com/office/drawing/2014/main" id="{C244403A-80B3-4026-9B5D-9EA9309A45A9}"/>
              </a:ext>
            </a:extLst>
          </p:cNvPr>
          <p:cNvGrpSpPr/>
          <p:nvPr/>
        </p:nvGrpSpPr>
        <p:grpSpPr>
          <a:xfrm>
            <a:off x="584028" y="1501945"/>
            <a:ext cx="254056" cy="241758"/>
            <a:chOff x="2768914" y="655181"/>
            <a:chExt cx="338380" cy="321743"/>
          </a:xfrm>
        </p:grpSpPr>
        <p:sp>
          <p:nvSpPr>
            <p:cNvPr id="41" name="Google Shape;612;p22">
              <a:extLst>
                <a:ext uri="{FF2B5EF4-FFF2-40B4-BE49-F238E27FC236}">
                  <a16:creationId xmlns:a16="http://schemas.microsoft.com/office/drawing/2014/main" id="{07FE1CF6-F681-4A4A-8853-301E3047AB53}"/>
                </a:ext>
              </a:extLst>
            </p:cNvPr>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sp>
          <p:nvSpPr>
            <p:cNvPr id="42" name="Google Shape;613;p22">
              <a:extLst>
                <a:ext uri="{FF2B5EF4-FFF2-40B4-BE49-F238E27FC236}">
                  <a16:creationId xmlns:a16="http://schemas.microsoft.com/office/drawing/2014/main" id="{CDD7D94B-9ED0-4E2D-B9CD-2924B8298053}"/>
                </a:ext>
              </a:extLst>
            </p:cNvPr>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3" name="Google Shape;614;p22">
            <a:extLst>
              <a:ext uri="{FF2B5EF4-FFF2-40B4-BE49-F238E27FC236}">
                <a16:creationId xmlns:a16="http://schemas.microsoft.com/office/drawing/2014/main" id="{60F65A2D-86B2-4BFE-9388-ADBEAB0EFCC6}"/>
              </a:ext>
            </a:extLst>
          </p:cNvPr>
          <p:cNvGrpSpPr/>
          <p:nvPr/>
        </p:nvGrpSpPr>
        <p:grpSpPr>
          <a:xfrm>
            <a:off x="11091705" y="5356975"/>
            <a:ext cx="254056" cy="241758"/>
            <a:chOff x="2768914" y="655181"/>
            <a:chExt cx="338380" cy="321743"/>
          </a:xfrm>
        </p:grpSpPr>
        <p:sp>
          <p:nvSpPr>
            <p:cNvPr id="44" name="Google Shape;615;p22">
              <a:extLst>
                <a:ext uri="{FF2B5EF4-FFF2-40B4-BE49-F238E27FC236}">
                  <a16:creationId xmlns:a16="http://schemas.microsoft.com/office/drawing/2014/main" id="{8D93E7D1-9D64-469E-8350-C05A2FA90D91}"/>
                </a:ext>
              </a:extLst>
            </p:cNvPr>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sp>
          <p:nvSpPr>
            <p:cNvPr id="45" name="Google Shape;616;p22">
              <a:extLst>
                <a:ext uri="{FF2B5EF4-FFF2-40B4-BE49-F238E27FC236}">
                  <a16:creationId xmlns:a16="http://schemas.microsoft.com/office/drawing/2014/main" id="{D0A0B768-F2BA-4FE2-961C-370B1DB70D20}"/>
                </a:ext>
              </a:extLst>
            </p:cNvPr>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6" name="Google Shape;617;p22">
            <a:extLst>
              <a:ext uri="{FF2B5EF4-FFF2-40B4-BE49-F238E27FC236}">
                <a16:creationId xmlns:a16="http://schemas.microsoft.com/office/drawing/2014/main" id="{48061584-543C-4CD9-99F8-15C91DA4D1BC}"/>
              </a:ext>
            </a:extLst>
          </p:cNvPr>
          <p:cNvGrpSpPr/>
          <p:nvPr/>
        </p:nvGrpSpPr>
        <p:grpSpPr>
          <a:xfrm>
            <a:off x="-523040" y="5093087"/>
            <a:ext cx="1115223" cy="505646"/>
            <a:chOff x="-889965" y="517131"/>
            <a:chExt cx="2215821" cy="1003863"/>
          </a:xfrm>
        </p:grpSpPr>
        <p:sp>
          <p:nvSpPr>
            <p:cNvPr id="47" name="Google Shape;618;p22">
              <a:extLst>
                <a:ext uri="{FF2B5EF4-FFF2-40B4-BE49-F238E27FC236}">
                  <a16:creationId xmlns:a16="http://schemas.microsoft.com/office/drawing/2014/main" id="{DCD221DF-55D3-48D1-9BB0-BE43922B6888}"/>
                </a:ext>
              </a:extLst>
            </p:cNvPr>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Google Shape;619;p22">
              <a:extLst>
                <a:ext uri="{FF2B5EF4-FFF2-40B4-BE49-F238E27FC236}">
                  <a16:creationId xmlns:a16="http://schemas.microsoft.com/office/drawing/2014/main" id="{F1415D6F-74D9-4CF5-8242-5543F7536C03}"/>
                </a:ext>
              </a:extLst>
            </p:cNvPr>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9" name="Google Shape;620;p22">
            <a:extLst>
              <a:ext uri="{FF2B5EF4-FFF2-40B4-BE49-F238E27FC236}">
                <a16:creationId xmlns:a16="http://schemas.microsoft.com/office/drawing/2014/main" id="{4F51ADC2-0F4D-488A-ACE4-34064837FE38}"/>
              </a:ext>
            </a:extLst>
          </p:cNvPr>
          <p:cNvGrpSpPr/>
          <p:nvPr/>
        </p:nvGrpSpPr>
        <p:grpSpPr>
          <a:xfrm>
            <a:off x="11467690" y="3465221"/>
            <a:ext cx="1600229" cy="723488"/>
            <a:chOff x="10729875" y="529734"/>
            <a:chExt cx="3232134" cy="1460117"/>
          </a:xfrm>
        </p:grpSpPr>
        <p:sp>
          <p:nvSpPr>
            <p:cNvPr id="50" name="Google Shape;621;p22">
              <a:extLst>
                <a:ext uri="{FF2B5EF4-FFF2-40B4-BE49-F238E27FC236}">
                  <a16:creationId xmlns:a16="http://schemas.microsoft.com/office/drawing/2014/main" id="{7C6643AC-6773-48EE-B998-8681478F87A9}"/>
                </a:ext>
              </a:extLst>
            </p:cNvPr>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1" name="Google Shape;622;p22">
              <a:extLst>
                <a:ext uri="{FF2B5EF4-FFF2-40B4-BE49-F238E27FC236}">
                  <a16:creationId xmlns:a16="http://schemas.microsoft.com/office/drawing/2014/main" id="{D5E9E4D9-BCC1-480C-AB7B-4C2494F2FC42}"/>
                </a:ext>
              </a:extLst>
            </p:cNvPr>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grpSp>
      <p:sp>
        <p:nvSpPr>
          <p:cNvPr id="52" name="CuadroTexto 51">
            <a:extLst>
              <a:ext uri="{FF2B5EF4-FFF2-40B4-BE49-F238E27FC236}">
                <a16:creationId xmlns:a16="http://schemas.microsoft.com/office/drawing/2014/main" id="{42F3DB3F-80B5-4F28-B1D5-78F339CDF5BC}"/>
              </a:ext>
            </a:extLst>
          </p:cNvPr>
          <p:cNvSpPr txBox="1"/>
          <p:nvPr/>
        </p:nvSpPr>
        <p:spPr>
          <a:xfrm>
            <a:off x="1487526" y="1116477"/>
            <a:ext cx="8626384" cy="6767494"/>
          </a:xfrm>
          <a:prstGeom prst="rect">
            <a:avLst/>
          </a:prstGeom>
          <a:noFill/>
        </p:spPr>
        <p:txBody>
          <a:bodyPr wrap="square" rtlCol="0">
            <a:spAutoFit/>
          </a:bodyPr>
          <a:lstStyle/>
          <a:p>
            <a:pPr algn="ctr"/>
            <a:r>
              <a:rPr lang="es-MX" sz="3200" dirty="0">
                <a:solidFill>
                  <a:srgbClr val="FF0000"/>
                </a:solidFill>
              </a:rPr>
              <a:t>El uso atributivo</a:t>
            </a:r>
          </a:p>
          <a:p>
            <a:pPr algn="just">
              <a:lnSpc>
                <a:spcPct val="150000"/>
              </a:lnSpc>
            </a:pPr>
            <a:r>
              <a:rPr lang="es-MX" dirty="0"/>
              <a:t>En griego los adjetivos tienen tres usos. El primero de ellos es el uso atributivo, esta es la forma más común y consiste en señalar un atributo o característica de un sustantivo. </a:t>
            </a:r>
            <a:r>
              <a:rPr lang="es-MX" sz="1800" b="1" i="1" dirty="0">
                <a:effectLst/>
                <a:latin typeface="Times New Roman" panose="02020603050405020304" pitchFamily="18" charset="0"/>
                <a:ea typeface="Calibri" panose="020F0502020204030204" pitchFamily="34" charset="0"/>
                <a:cs typeface="Times New Roman" panose="02020603050405020304" pitchFamily="18" charset="0"/>
              </a:rPr>
              <a:t>El adjetivo en la posición atributiva siempre tiene el artículo</a:t>
            </a: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Hay tres posiciones en que puede aparecer un adjetivo en posición atributiva. </a:t>
            </a:r>
          </a:p>
          <a:p>
            <a:pPr marL="285750" indent="-285750" algn="just">
              <a:lnSpc>
                <a:spcPct val="150000"/>
              </a:lnSpc>
              <a:buFontTx/>
              <a:buChar char="-"/>
            </a:pPr>
            <a:r>
              <a:rPr lang="es-MX" b="1" dirty="0">
                <a:solidFill>
                  <a:srgbClr val="0000CC"/>
                </a:solidFill>
                <a:latin typeface="Times New Roman" panose="02020603050405020304" pitchFamily="18" charset="0"/>
                <a:cs typeface="Times New Roman" panose="02020603050405020304" pitchFamily="18" charset="0"/>
              </a:rPr>
              <a:t>Primera posición atributiva</a:t>
            </a:r>
          </a:p>
          <a:p>
            <a:pPr algn="just">
              <a:lnSpc>
                <a:spcPct val="150000"/>
              </a:lnSpc>
            </a:pPr>
            <a:r>
              <a:rPr lang="es-MX" sz="1800" b="1" dirty="0">
                <a:latin typeface="#Logos 8 Resource"/>
              </a:rPr>
              <a:t> </a:t>
            </a:r>
            <a:r>
              <a:rPr lang="el-GR" sz="1800" dirty="0">
                <a:latin typeface="#Logos 8 Resource"/>
              </a:rPr>
              <a:t>ὁ ἀγαθός</a:t>
            </a:r>
            <a:r>
              <a:rPr lang="es-MX" sz="1800" dirty="0">
                <a:latin typeface="#Logos 8 Resource"/>
              </a:rPr>
              <a:t> </a:t>
            </a:r>
            <a:r>
              <a:rPr lang="el-GR" dirty="0">
                <a:latin typeface="#Logos 8 Resource"/>
              </a:rPr>
              <a:t> δοῦλος</a:t>
            </a:r>
            <a:r>
              <a:rPr lang="es-MX" dirty="0">
                <a:latin typeface="#Logos 8 Resource"/>
              </a:rPr>
              <a:t>  </a:t>
            </a:r>
            <a:endParaRPr lang="es-MX" sz="1800" dirty="0">
              <a:latin typeface="#Logos 8 Resource"/>
            </a:endParaRPr>
          </a:p>
          <a:p>
            <a:pPr algn="just">
              <a:lnSpc>
                <a:spcPct val="150000"/>
              </a:lnSpc>
            </a:pPr>
            <a:endParaRPr lang="es-MX" sz="1800" dirty="0">
              <a:latin typeface="#Logos 8 Resource"/>
            </a:endParaRPr>
          </a:p>
          <a:p>
            <a:pPr marL="285750" indent="-285750" algn="just">
              <a:lnSpc>
                <a:spcPct val="150000"/>
              </a:lnSpc>
              <a:buFontTx/>
              <a:buChar char="-"/>
            </a:pPr>
            <a:r>
              <a:rPr lang="es-MX" b="1" dirty="0">
                <a:solidFill>
                  <a:srgbClr val="0000CC"/>
                </a:solidFill>
                <a:latin typeface="Times New Roman" panose="02020603050405020304" pitchFamily="18" charset="0"/>
                <a:cs typeface="Times New Roman" panose="02020603050405020304" pitchFamily="18" charset="0"/>
              </a:rPr>
              <a:t>Segunda posición atributiva</a:t>
            </a:r>
          </a:p>
          <a:p>
            <a:pPr algn="just">
              <a:lnSpc>
                <a:spcPct val="150000"/>
              </a:lnSpc>
            </a:pPr>
            <a:r>
              <a:rPr lang="el-GR" dirty="0">
                <a:latin typeface="#Logos 8 Resource"/>
              </a:rPr>
              <a:t>ὁ δοῦλος</a:t>
            </a:r>
            <a:r>
              <a:rPr lang="es-MX" dirty="0">
                <a:latin typeface="#Logos 8 Resource"/>
              </a:rPr>
              <a:t> </a:t>
            </a:r>
            <a:r>
              <a:rPr lang="el-GR" dirty="0">
                <a:latin typeface="#Logos 8 Resource"/>
              </a:rPr>
              <a:t>ὁ</a:t>
            </a:r>
            <a:r>
              <a:rPr lang="es-MX" dirty="0">
                <a:latin typeface="#Logos 8 Resource"/>
              </a:rPr>
              <a:t> </a:t>
            </a:r>
            <a:r>
              <a:rPr lang="el-GR" dirty="0">
                <a:latin typeface="#Logos 8 Resource"/>
              </a:rPr>
              <a:t>ἀγαθός</a:t>
            </a:r>
            <a:endParaRPr lang="es-MX" dirty="0">
              <a:latin typeface="#Logos 8 Resource"/>
            </a:endParaRPr>
          </a:p>
          <a:p>
            <a:pPr algn="just">
              <a:lnSpc>
                <a:spcPct val="150000"/>
              </a:lnSpc>
            </a:pPr>
            <a:endParaRPr lang="es-MX" dirty="0">
              <a:latin typeface="#Logos 8 Resource"/>
            </a:endParaRPr>
          </a:p>
          <a:p>
            <a:pPr marL="285750" indent="-285750" algn="just">
              <a:lnSpc>
                <a:spcPct val="150000"/>
              </a:lnSpc>
              <a:buFontTx/>
              <a:buChar char="-"/>
            </a:pPr>
            <a:r>
              <a:rPr lang="es-MX" b="1" dirty="0">
                <a:solidFill>
                  <a:srgbClr val="0000CC"/>
                </a:solidFill>
                <a:latin typeface="Times New Roman" panose="02020603050405020304" pitchFamily="18" charset="0"/>
                <a:cs typeface="Times New Roman" panose="02020603050405020304" pitchFamily="18" charset="0"/>
              </a:rPr>
              <a:t>Tercera posición atributiva</a:t>
            </a:r>
          </a:p>
          <a:p>
            <a:pPr algn="just">
              <a:lnSpc>
                <a:spcPct val="150000"/>
              </a:lnSpc>
            </a:pPr>
            <a:r>
              <a:rPr lang="el-GR" dirty="0">
                <a:latin typeface="#Logos 8 Resource"/>
              </a:rPr>
              <a:t>δοῦλος</a:t>
            </a:r>
            <a:r>
              <a:rPr lang="es-MX" dirty="0">
                <a:latin typeface="#Logos 8 Resource"/>
              </a:rPr>
              <a:t>  </a:t>
            </a:r>
            <a:r>
              <a:rPr lang="el-GR" dirty="0">
                <a:latin typeface="#Logos 8 Resource"/>
              </a:rPr>
              <a:t>ὁ</a:t>
            </a:r>
            <a:r>
              <a:rPr lang="es-MX" dirty="0">
                <a:latin typeface="#Logos 8 Resource"/>
              </a:rPr>
              <a:t>  </a:t>
            </a:r>
            <a:r>
              <a:rPr lang="el-GR" dirty="0">
                <a:latin typeface="#Logos 8 Resource"/>
              </a:rPr>
              <a:t>ἀγαθός</a:t>
            </a:r>
            <a:endParaRPr lang="es-MX" b="1" dirty="0">
              <a:solidFill>
                <a:srgbClr val="0000CC"/>
              </a:solidFill>
              <a:latin typeface="Times New Roman" panose="02020603050405020304" pitchFamily="18" charset="0"/>
              <a:cs typeface="Times New Roman" panose="02020603050405020304" pitchFamily="18" charset="0"/>
            </a:endParaRPr>
          </a:p>
          <a:p>
            <a:pPr algn="just">
              <a:lnSpc>
                <a:spcPct val="150000"/>
              </a:lnSpc>
            </a:pPr>
            <a:endParaRPr lang="es-MX" dirty="0">
              <a:latin typeface="#Logos 8 Resource"/>
            </a:endParaRPr>
          </a:p>
          <a:p>
            <a:pPr algn="just">
              <a:lnSpc>
                <a:spcPct val="150000"/>
              </a:lnSpc>
            </a:pPr>
            <a:endParaRPr lang="es-MX" b="1" dirty="0">
              <a:solidFill>
                <a:srgbClr val="0000CC"/>
              </a:solidFill>
              <a:latin typeface="Times New Roman" panose="02020603050405020304" pitchFamily="18" charset="0"/>
              <a:cs typeface="Times New Roman" panose="02020603050405020304" pitchFamily="18" charset="0"/>
            </a:endParaRPr>
          </a:p>
          <a:p>
            <a:pPr algn="just">
              <a:lnSpc>
                <a:spcPct val="150000"/>
              </a:lnSpc>
            </a:pPr>
            <a:endParaRPr lang="es-MX"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5966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
                                            <p:txEl>
                                              <p:pRg st="2" end="2"/>
                                            </p:txEl>
                                          </p:spTgt>
                                        </p:tgtEl>
                                        <p:attrNameLst>
                                          <p:attrName>style.visibility</p:attrName>
                                        </p:attrNameLst>
                                      </p:cBhvr>
                                      <p:to>
                                        <p:strVal val="visible"/>
                                      </p:to>
                                    </p:set>
                                    <p:animEffect transition="in" filter="fade">
                                      <p:cBhvr>
                                        <p:cTn id="7" dur="1000"/>
                                        <p:tgtEl>
                                          <p:spTgt spid="52">
                                            <p:txEl>
                                              <p:pRg st="2" end="2"/>
                                            </p:txEl>
                                          </p:spTgt>
                                        </p:tgtEl>
                                      </p:cBhvr>
                                    </p:animEffect>
                                    <p:anim calcmode="lin" valueType="num">
                                      <p:cBhvr>
                                        <p:cTn id="8" dur="10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2">
                                            <p:txEl>
                                              <p:pRg st="3" end="3"/>
                                            </p:txEl>
                                          </p:spTgt>
                                        </p:tgtEl>
                                        <p:attrNameLst>
                                          <p:attrName>style.visibility</p:attrName>
                                        </p:attrNameLst>
                                      </p:cBhvr>
                                      <p:to>
                                        <p:strVal val="visible"/>
                                      </p:to>
                                    </p:set>
                                    <p:animEffect transition="in" filter="barn(inVertical)">
                                      <p:cBhvr>
                                        <p:cTn id="14" dur="500"/>
                                        <p:tgtEl>
                                          <p:spTgt spid="52">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2">
                                            <p:txEl>
                                              <p:pRg st="5" end="5"/>
                                            </p:txEl>
                                          </p:spTgt>
                                        </p:tgtEl>
                                        <p:attrNameLst>
                                          <p:attrName>style.visibility</p:attrName>
                                        </p:attrNameLst>
                                      </p:cBhvr>
                                      <p:to>
                                        <p:strVal val="visible"/>
                                      </p:to>
                                    </p:set>
                                    <p:animEffect transition="in" filter="barn(inVertical)">
                                      <p:cBhvr>
                                        <p:cTn id="19" dur="500"/>
                                        <p:tgtEl>
                                          <p:spTgt spid="52">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2">
                                            <p:txEl>
                                              <p:pRg st="6" end="6"/>
                                            </p:txEl>
                                          </p:spTgt>
                                        </p:tgtEl>
                                        <p:attrNameLst>
                                          <p:attrName>style.visibility</p:attrName>
                                        </p:attrNameLst>
                                      </p:cBhvr>
                                      <p:to>
                                        <p:strVal val="visible"/>
                                      </p:to>
                                    </p:set>
                                    <p:animEffect transition="in" filter="barn(inVertical)">
                                      <p:cBhvr>
                                        <p:cTn id="24" dur="500"/>
                                        <p:tgtEl>
                                          <p:spTgt spid="5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2">
                                            <p:txEl>
                                              <p:pRg st="8" end="8"/>
                                            </p:txEl>
                                          </p:spTgt>
                                        </p:tgtEl>
                                        <p:attrNameLst>
                                          <p:attrName>style.visibility</p:attrName>
                                        </p:attrNameLst>
                                      </p:cBhvr>
                                      <p:to>
                                        <p:strVal val="visible"/>
                                      </p:to>
                                    </p:set>
                                    <p:animEffect transition="in" filter="barn(inVertical)">
                                      <p:cBhvr>
                                        <p:cTn id="29" dur="500"/>
                                        <p:tgtEl>
                                          <p:spTgt spid="52">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2">
                                            <p:txEl>
                                              <p:pRg st="9" end="9"/>
                                            </p:txEl>
                                          </p:spTgt>
                                        </p:tgtEl>
                                        <p:attrNameLst>
                                          <p:attrName>style.visibility</p:attrName>
                                        </p:attrNameLst>
                                      </p:cBhvr>
                                      <p:to>
                                        <p:strVal val="visible"/>
                                      </p:to>
                                    </p:set>
                                    <p:animEffect transition="in" filter="barn(inVertical)">
                                      <p:cBhvr>
                                        <p:cTn id="34" dur="500"/>
                                        <p:tgtEl>
                                          <p:spTgt spid="5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nstituto de Lideres Cristianos - Inicio | Facebook">
            <a:extLst>
              <a:ext uri="{FF2B5EF4-FFF2-40B4-BE49-F238E27FC236}">
                <a16:creationId xmlns:a16="http://schemas.microsoft.com/office/drawing/2014/main" id="{24B24B94-01BA-4B2A-8250-48FA7200FC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27" b="12021"/>
          <a:stretch/>
        </p:blipFill>
        <p:spPr bwMode="auto">
          <a:xfrm>
            <a:off x="0" y="11431"/>
            <a:ext cx="2381577" cy="103163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67D77965-90FC-4340-92BA-A15E3C876F0A}"/>
              </a:ext>
            </a:extLst>
          </p:cNvPr>
          <p:cNvSpPr txBox="1"/>
          <p:nvPr/>
        </p:nvSpPr>
        <p:spPr>
          <a:xfrm>
            <a:off x="3046828" y="43821"/>
            <a:ext cx="609834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rgbClr val="000000"/>
                </a:solidFill>
                <a:effectLst/>
                <a:uLnTx/>
                <a:uFillTx/>
                <a:latin typeface="Comic Sans MS" panose="030F0702030302020204" pitchFamily="66" charset="0"/>
                <a:ea typeface="Calibri" panose="020F0502020204030204" pitchFamily="34" charset="0"/>
                <a:cs typeface="Arial" panose="020B0604020202020204" pitchFamily="34" charset="0"/>
              </a:rPr>
              <a:t>Usos de los adjetivos</a:t>
            </a:r>
            <a:endParaRPr kumimoji="0" lang="el-GR"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p:txBody>
      </p:sp>
      <p:sp>
        <p:nvSpPr>
          <p:cNvPr id="19" name="Google Shape;178;p29">
            <a:extLst>
              <a:ext uri="{FF2B5EF4-FFF2-40B4-BE49-F238E27FC236}">
                <a16:creationId xmlns:a16="http://schemas.microsoft.com/office/drawing/2014/main" id="{46D1339D-BEE2-4C29-A288-FB3C63626B09}"/>
              </a:ext>
            </a:extLst>
          </p:cNvPr>
          <p:cNvSpPr/>
          <p:nvPr/>
        </p:nvSpPr>
        <p:spPr>
          <a:xfrm>
            <a:off x="3315986" y="301176"/>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20" name="Google Shape;179;p29">
            <a:extLst>
              <a:ext uri="{FF2B5EF4-FFF2-40B4-BE49-F238E27FC236}">
                <a16:creationId xmlns:a16="http://schemas.microsoft.com/office/drawing/2014/main" id="{27582DBC-DF35-4873-82E1-70423A8DBAD3}"/>
              </a:ext>
            </a:extLst>
          </p:cNvPr>
          <p:cNvSpPr/>
          <p:nvPr/>
        </p:nvSpPr>
        <p:spPr>
          <a:xfrm>
            <a:off x="8260451" y="364490"/>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grpSp>
        <p:nvGrpSpPr>
          <p:cNvPr id="21" name="Google Shape;1406;p49">
            <a:extLst>
              <a:ext uri="{FF2B5EF4-FFF2-40B4-BE49-F238E27FC236}">
                <a16:creationId xmlns:a16="http://schemas.microsoft.com/office/drawing/2014/main" id="{DAE0E43F-1139-4C77-80A0-9291116767B9}"/>
              </a:ext>
            </a:extLst>
          </p:cNvPr>
          <p:cNvGrpSpPr/>
          <p:nvPr/>
        </p:nvGrpSpPr>
        <p:grpSpPr>
          <a:xfrm>
            <a:off x="10340133" y="1480708"/>
            <a:ext cx="2071508" cy="1390999"/>
            <a:chOff x="4095250" y="4474825"/>
            <a:chExt cx="156825" cy="171850"/>
          </a:xfrm>
        </p:grpSpPr>
        <p:sp>
          <p:nvSpPr>
            <p:cNvPr id="22" name="Google Shape;1407;p49">
              <a:extLst>
                <a:ext uri="{FF2B5EF4-FFF2-40B4-BE49-F238E27FC236}">
                  <a16:creationId xmlns:a16="http://schemas.microsoft.com/office/drawing/2014/main" id="{6E2526FD-0004-4CE9-93AC-BF03B87C0F2F}"/>
                </a:ext>
              </a:extLst>
            </p:cNvPr>
            <p:cNvSpPr/>
            <p:nvPr/>
          </p:nvSpPr>
          <p:spPr>
            <a:xfrm>
              <a:off x="4096350" y="4521525"/>
              <a:ext cx="75650" cy="121800"/>
            </a:xfrm>
            <a:custGeom>
              <a:avLst/>
              <a:gdLst/>
              <a:ahLst/>
              <a:cxnLst/>
              <a:rect l="l" t="t" r="r" b="b"/>
              <a:pathLst>
                <a:path w="3026" h="4872" extrusionOk="0">
                  <a:moveTo>
                    <a:pt x="134" y="1"/>
                  </a:moveTo>
                  <a:lnTo>
                    <a:pt x="67" y="112"/>
                  </a:lnTo>
                  <a:lnTo>
                    <a:pt x="23" y="245"/>
                  </a:lnTo>
                  <a:lnTo>
                    <a:pt x="1" y="357"/>
                  </a:lnTo>
                  <a:lnTo>
                    <a:pt x="1" y="490"/>
                  </a:lnTo>
                  <a:lnTo>
                    <a:pt x="1" y="646"/>
                  </a:lnTo>
                  <a:lnTo>
                    <a:pt x="23" y="779"/>
                  </a:lnTo>
                  <a:lnTo>
                    <a:pt x="67" y="935"/>
                  </a:lnTo>
                  <a:lnTo>
                    <a:pt x="134" y="1091"/>
                  </a:lnTo>
                  <a:lnTo>
                    <a:pt x="156" y="1180"/>
                  </a:lnTo>
                  <a:lnTo>
                    <a:pt x="223" y="1313"/>
                  </a:lnTo>
                  <a:lnTo>
                    <a:pt x="423" y="1647"/>
                  </a:lnTo>
                  <a:lnTo>
                    <a:pt x="779" y="2158"/>
                  </a:lnTo>
                  <a:lnTo>
                    <a:pt x="1246" y="2781"/>
                  </a:lnTo>
                  <a:lnTo>
                    <a:pt x="1691" y="3382"/>
                  </a:lnTo>
                  <a:lnTo>
                    <a:pt x="2136" y="3916"/>
                  </a:lnTo>
                  <a:lnTo>
                    <a:pt x="2558" y="4427"/>
                  </a:lnTo>
                  <a:lnTo>
                    <a:pt x="2959" y="4872"/>
                  </a:lnTo>
                  <a:lnTo>
                    <a:pt x="2959" y="4872"/>
                  </a:lnTo>
                  <a:lnTo>
                    <a:pt x="2914" y="4716"/>
                  </a:lnTo>
                  <a:lnTo>
                    <a:pt x="2870" y="4516"/>
                  </a:lnTo>
                  <a:lnTo>
                    <a:pt x="2892" y="4316"/>
                  </a:lnTo>
                  <a:lnTo>
                    <a:pt x="2937" y="4116"/>
                  </a:lnTo>
                  <a:lnTo>
                    <a:pt x="3026" y="3960"/>
                  </a:lnTo>
                  <a:lnTo>
                    <a:pt x="2625" y="3493"/>
                  </a:lnTo>
                  <a:lnTo>
                    <a:pt x="2180" y="2959"/>
                  </a:lnTo>
                  <a:lnTo>
                    <a:pt x="1713" y="2359"/>
                  </a:lnTo>
                  <a:lnTo>
                    <a:pt x="1224" y="1691"/>
                  </a:lnTo>
                  <a:lnTo>
                    <a:pt x="757" y="1046"/>
                  </a:lnTo>
                  <a:lnTo>
                    <a:pt x="423" y="557"/>
                  </a:lnTo>
                  <a:lnTo>
                    <a:pt x="223" y="201"/>
                  </a:lnTo>
                  <a:lnTo>
                    <a:pt x="156" y="90"/>
                  </a:lnTo>
                  <a:lnTo>
                    <a:pt x="134" y="1"/>
                  </a:lnTo>
                  <a:close/>
                </a:path>
              </a:pathLst>
            </a:custGeom>
            <a:solidFill>
              <a:srgbClr val="9DC8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Google Shape;1408;p49">
              <a:extLst>
                <a:ext uri="{FF2B5EF4-FFF2-40B4-BE49-F238E27FC236}">
                  <a16:creationId xmlns:a16="http://schemas.microsoft.com/office/drawing/2014/main" id="{0A369319-930F-4321-9F25-FD87ABE37673}"/>
                </a:ext>
              </a:extLst>
            </p:cNvPr>
            <p:cNvSpPr/>
            <p:nvPr/>
          </p:nvSpPr>
          <p:spPr>
            <a:xfrm>
              <a:off x="4174200" y="4577150"/>
              <a:ext cx="73425" cy="61725"/>
            </a:xfrm>
            <a:custGeom>
              <a:avLst/>
              <a:gdLst/>
              <a:ahLst/>
              <a:cxnLst/>
              <a:rect l="l" t="t" r="r" b="b"/>
              <a:pathLst>
                <a:path w="2937" h="2469" extrusionOk="0">
                  <a:moveTo>
                    <a:pt x="2581" y="0"/>
                  </a:moveTo>
                  <a:lnTo>
                    <a:pt x="1224" y="868"/>
                  </a:lnTo>
                  <a:lnTo>
                    <a:pt x="112" y="1602"/>
                  </a:lnTo>
                  <a:lnTo>
                    <a:pt x="45" y="1735"/>
                  </a:lnTo>
                  <a:lnTo>
                    <a:pt x="23" y="1868"/>
                  </a:lnTo>
                  <a:lnTo>
                    <a:pt x="1" y="2024"/>
                  </a:lnTo>
                  <a:lnTo>
                    <a:pt x="23" y="2158"/>
                  </a:lnTo>
                  <a:lnTo>
                    <a:pt x="23" y="2202"/>
                  </a:lnTo>
                  <a:lnTo>
                    <a:pt x="45" y="2336"/>
                  </a:lnTo>
                  <a:lnTo>
                    <a:pt x="67" y="2402"/>
                  </a:lnTo>
                  <a:lnTo>
                    <a:pt x="112" y="2469"/>
                  </a:lnTo>
                  <a:lnTo>
                    <a:pt x="557" y="2202"/>
                  </a:lnTo>
                  <a:lnTo>
                    <a:pt x="1179" y="1802"/>
                  </a:lnTo>
                  <a:lnTo>
                    <a:pt x="2937" y="601"/>
                  </a:lnTo>
                  <a:lnTo>
                    <a:pt x="2870" y="556"/>
                  </a:lnTo>
                  <a:lnTo>
                    <a:pt x="2803" y="512"/>
                  </a:lnTo>
                  <a:lnTo>
                    <a:pt x="2714" y="400"/>
                  </a:lnTo>
                  <a:lnTo>
                    <a:pt x="2625" y="222"/>
                  </a:lnTo>
                  <a:lnTo>
                    <a:pt x="258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Google Shape;1409;p49">
              <a:extLst>
                <a:ext uri="{FF2B5EF4-FFF2-40B4-BE49-F238E27FC236}">
                  <a16:creationId xmlns:a16="http://schemas.microsoft.com/office/drawing/2014/main" id="{2CF267D5-8FC3-4010-9F83-E3503DB3ACB7}"/>
                </a:ext>
              </a:extLst>
            </p:cNvPr>
            <p:cNvSpPr/>
            <p:nvPr/>
          </p:nvSpPr>
          <p:spPr>
            <a:xfrm>
              <a:off x="4174200" y="4577150"/>
              <a:ext cx="73425" cy="61725"/>
            </a:xfrm>
            <a:custGeom>
              <a:avLst/>
              <a:gdLst/>
              <a:ahLst/>
              <a:cxnLst/>
              <a:rect l="l" t="t" r="r" b="b"/>
              <a:pathLst>
                <a:path w="2937" h="2469" fill="none" extrusionOk="0">
                  <a:moveTo>
                    <a:pt x="2937" y="601"/>
                  </a:moveTo>
                  <a:lnTo>
                    <a:pt x="2937" y="601"/>
                  </a:lnTo>
                  <a:lnTo>
                    <a:pt x="2870" y="556"/>
                  </a:lnTo>
                  <a:lnTo>
                    <a:pt x="2803" y="512"/>
                  </a:lnTo>
                  <a:lnTo>
                    <a:pt x="2714" y="400"/>
                  </a:lnTo>
                  <a:lnTo>
                    <a:pt x="2625" y="222"/>
                  </a:lnTo>
                  <a:lnTo>
                    <a:pt x="2581" y="0"/>
                  </a:lnTo>
                  <a:lnTo>
                    <a:pt x="2581" y="0"/>
                  </a:lnTo>
                  <a:lnTo>
                    <a:pt x="1224" y="868"/>
                  </a:lnTo>
                  <a:lnTo>
                    <a:pt x="1224" y="868"/>
                  </a:lnTo>
                  <a:lnTo>
                    <a:pt x="112" y="1602"/>
                  </a:lnTo>
                  <a:lnTo>
                    <a:pt x="112" y="1602"/>
                  </a:lnTo>
                  <a:lnTo>
                    <a:pt x="45" y="1735"/>
                  </a:lnTo>
                  <a:lnTo>
                    <a:pt x="23" y="1868"/>
                  </a:lnTo>
                  <a:lnTo>
                    <a:pt x="23" y="1868"/>
                  </a:lnTo>
                  <a:lnTo>
                    <a:pt x="690" y="1468"/>
                  </a:lnTo>
                  <a:lnTo>
                    <a:pt x="690" y="1468"/>
                  </a:lnTo>
                  <a:lnTo>
                    <a:pt x="735" y="1446"/>
                  </a:lnTo>
                  <a:lnTo>
                    <a:pt x="735" y="1446"/>
                  </a:lnTo>
                  <a:lnTo>
                    <a:pt x="690" y="1468"/>
                  </a:lnTo>
                  <a:lnTo>
                    <a:pt x="690" y="1468"/>
                  </a:lnTo>
                  <a:lnTo>
                    <a:pt x="23" y="1868"/>
                  </a:lnTo>
                  <a:lnTo>
                    <a:pt x="23" y="1868"/>
                  </a:lnTo>
                  <a:lnTo>
                    <a:pt x="1" y="2024"/>
                  </a:lnTo>
                  <a:lnTo>
                    <a:pt x="23" y="2158"/>
                  </a:lnTo>
                  <a:lnTo>
                    <a:pt x="23" y="2158"/>
                  </a:lnTo>
                  <a:lnTo>
                    <a:pt x="490" y="1824"/>
                  </a:lnTo>
                  <a:lnTo>
                    <a:pt x="490" y="1824"/>
                  </a:lnTo>
                  <a:lnTo>
                    <a:pt x="23" y="2158"/>
                  </a:lnTo>
                  <a:lnTo>
                    <a:pt x="23" y="2158"/>
                  </a:lnTo>
                  <a:lnTo>
                    <a:pt x="23" y="2202"/>
                  </a:lnTo>
                  <a:lnTo>
                    <a:pt x="23" y="2202"/>
                  </a:lnTo>
                  <a:lnTo>
                    <a:pt x="45" y="2336"/>
                  </a:lnTo>
                  <a:lnTo>
                    <a:pt x="45" y="2336"/>
                  </a:lnTo>
                  <a:lnTo>
                    <a:pt x="690" y="1913"/>
                  </a:lnTo>
                  <a:lnTo>
                    <a:pt x="690" y="1913"/>
                  </a:lnTo>
                  <a:lnTo>
                    <a:pt x="45" y="2336"/>
                  </a:lnTo>
                  <a:lnTo>
                    <a:pt x="45" y="2336"/>
                  </a:lnTo>
                  <a:lnTo>
                    <a:pt x="67" y="2402"/>
                  </a:lnTo>
                  <a:lnTo>
                    <a:pt x="67" y="2402"/>
                  </a:lnTo>
                  <a:lnTo>
                    <a:pt x="112" y="2469"/>
                  </a:lnTo>
                  <a:lnTo>
                    <a:pt x="112" y="2469"/>
                  </a:lnTo>
                  <a:lnTo>
                    <a:pt x="557" y="2202"/>
                  </a:lnTo>
                  <a:lnTo>
                    <a:pt x="1179" y="1802"/>
                  </a:lnTo>
                  <a:lnTo>
                    <a:pt x="2937" y="60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5" name="Google Shape;1410;p49">
              <a:extLst>
                <a:ext uri="{FF2B5EF4-FFF2-40B4-BE49-F238E27FC236}">
                  <a16:creationId xmlns:a16="http://schemas.microsoft.com/office/drawing/2014/main" id="{A829F7CA-2BAD-4DD5-AD6E-42FAD9CF02E0}"/>
                </a:ext>
              </a:extLst>
            </p:cNvPr>
            <p:cNvSpPr/>
            <p:nvPr/>
          </p:nvSpPr>
          <p:spPr>
            <a:xfrm>
              <a:off x="4200900" y="4616625"/>
              <a:ext cx="2250" cy="1700"/>
            </a:xfrm>
            <a:custGeom>
              <a:avLst/>
              <a:gdLst/>
              <a:ahLst/>
              <a:cxnLst/>
              <a:rect l="l" t="t" r="r" b="b"/>
              <a:pathLst>
                <a:path w="90" h="68" fill="none" extrusionOk="0">
                  <a:moveTo>
                    <a:pt x="0" y="67"/>
                  </a:moveTo>
                  <a:lnTo>
                    <a:pt x="0" y="67"/>
                  </a:lnTo>
                  <a:lnTo>
                    <a:pt x="89" y="0"/>
                  </a:lnTo>
                  <a:lnTo>
                    <a:pt x="89" y="0"/>
                  </a:lnTo>
                  <a:lnTo>
                    <a:pt x="0" y="67"/>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Google Shape;1411;p49">
              <a:extLst>
                <a:ext uri="{FF2B5EF4-FFF2-40B4-BE49-F238E27FC236}">
                  <a16:creationId xmlns:a16="http://schemas.microsoft.com/office/drawing/2014/main" id="{2C534307-7D86-49C2-8ECC-99FACA2BF284}"/>
                </a:ext>
              </a:extLst>
            </p:cNvPr>
            <p:cNvSpPr/>
            <p:nvPr/>
          </p:nvSpPr>
          <p:spPr>
            <a:xfrm>
              <a:off x="4195875" y="4609400"/>
              <a:ext cx="2825" cy="1675"/>
            </a:xfrm>
            <a:custGeom>
              <a:avLst/>
              <a:gdLst/>
              <a:ahLst/>
              <a:cxnLst/>
              <a:rect l="l" t="t" r="r" b="b"/>
              <a:pathLst>
                <a:path w="113" h="67" fill="none" extrusionOk="0">
                  <a:moveTo>
                    <a:pt x="1" y="67"/>
                  </a:moveTo>
                  <a:lnTo>
                    <a:pt x="1" y="67"/>
                  </a:lnTo>
                  <a:lnTo>
                    <a:pt x="112" y="0"/>
                  </a:lnTo>
                  <a:lnTo>
                    <a:pt x="112" y="0"/>
                  </a:lnTo>
                  <a:lnTo>
                    <a:pt x="1" y="67"/>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7" name="Google Shape;1412;p49">
              <a:extLst>
                <a:ext uri="{FF2B5EF4-FFF2-40B4-BE49-F238E27FC236}">
                  <a16:creationId xmlns:a16="http://schemas.microsoft.com/office/drawing/2014/main" id="{7699C16C-C0C9-4410-B3E4-D08AE2F4539E}"/>
                </a:ext>
              </a:extLst>
            </p:cNvPr>
            <p:cNvSpPr/>
            <p:nvPr/>
          </p:nvSpPr>
          <p:spPr>
            <a:xfrm>
              <a:off x="4194775" y="4621075"/>
              <a:ext cx="1700" cy="1125"/>
            </a:xfrm>
            <a:custGeom>
              <a:avLst/>
              <a:gdLst/>
              <a:ahLst/>
              <a:cxnLst/>
              <a:rect l="l" t="t" r="r" b="b"/>
              <a:pathLst>
                <a:path w="68" h="45" fill="none" extrusionOk="0">
                  <a:moveTo>
                    <a:pt x="0" y="45"/>
                  </a:moveTo>
                  <a:lnTo>
                    <a:pt x="0" y="45"/>
                  </a:lnTo>
                  <a:lnTo>
                    <a:pt x="67" y="0"/>
                  </a:lnTo>
                  <a:lnTo>
                    <a:pt x="67" y="0"/>
                  </a:lnTo>
                  <a:lnTo>
                    <a:pt x="0" y="45"/>
                  </a:lnTo>
                  <a:lnTo>
                    <a:pt x="0" y="45"/>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Google Shape;1413;p49">
              <a:extLst>
                <a:ext uri="{FF2B5EF4-FFF2-40B4-BE49-F238E27FC236}">
                  <a16:creationId xmlns:a16="http://schemas.microsoft.com/office/drawing/2014/main" id="{C25FD3BB-1954-4C05-B581-B9FFEECB8C2A}"/>
                </a:ext>
              </a:extLst>
            </p:cNvPr>
            <p:cNvSpPr/>
            <p:nvPr/>
          </p:nvSpPr>
          <p:spPr>
            <a:xfrm>
              <a:off x="4168075" y="4574925"/>
              <a:ext cx="83450" cy="70625"/>
            </a:xfrm>
            <a:custGeom>
              <a:avLst/>
              <a:gdLst/>
              <a:ahLst/>
              <a:cxnLst/>
              <a:rect l="l" t="t" r="r" b="b"/>
              <a:pathLst>
                <a:path w="3338" h="2825" extrusionOk="0">
                  <a:moveTo>
                    <a:pt x="2959" y="0"/>
                  </a:moveTo>
                  <a:lnTo>
                    <a:pt x="2826" y="89"/>
                  </a:lnTo>
                  <a:lnTo>
                    <a:pt x="2870" y="311"/>
                  </a:lnTo>
                  <a:lnTo>
                    <a:pt x="2959" y="489"/>
                  </a:lnTo>
                  <a:lnTo>
                    <a:pt x="3048" y="601"/>
                  </a:lnTo>
                  <a:lnTo>
                    <a:pt x="3115" y="645"/>
                  </a:lnTo>
                  <a:lnTo>
                    <a:pt x="3182" y="690"/>
                  </a:lnTo>
                  <a:lnTo>
                    <a:pt x="1424" y="1891"/>
                  </a:lnTo>
                  <a:lnTo>
                    <a:pt x="802" y="2291"/>
                  </a:lnTo>
                  <a:lnTo>
                    <a:pt x="357" y="2558"/>
                  </a:lnTo>
                  <a:lnTo>
                    <a:pt x="312" y="2491"/>
                  </a:lnTo>
                  <a:lnTo>
                    <a:pt x="290" y="2425"/>
                  </a:lnTo>
                  <a:lnTo>
                    <a:pt x="268" y="2291"/>
                  </a:lnTo>
                  <a:lnTo>
                    <a:pt x="268" y="2247"/>
                  </a:lnTo>
                  <a:lnTo>
                    <a:pt x="246" y="2113"/>
                  </a:lnTo>
                  <a:lnTo>
                    <a:pt x="268" y="1957"/>
                  </a:lnTo>
                  <a:lnTo>
                    <a:pt x="290" y="1824"/>
                  </a:lnTo>
                  <a:lnTo>
                    <a:pt x="357" y="1691"/>
                  </a:lnTo>
                  <a:lnTo>
                    <a:pt x="357" y="1691"/>
                  </a:lnTo>
                  <a:lnTo>
                    <a:pt x="157" y="1824"/>
                  </a:lnTo>
                  <a:lnTo>
                    <a:pt x="68" y="1980"/>
                  </a:lnTo>
                  <a:lnTo>
                    <a:pt x="23" y="2180"/>
                  </a:lnTo>
                  <a:lnTo>
                    <a:pt x="1" y="2380"/>
                  </a:lnTo>
                  <a:lnTo>
                    <a:pt x="45" y="2580"/>
                  </a:lnTo>
                  <a:lnTo>
                    <a:pt x="90" y="2736"/>
                  </a:lnTo>
                  <a:lnTo>
                    <a:pt x="112" y="2780"/>
                  </a:lnTo>
                  <a:lnTo>
                    <a:pt x="157" y="2803"/>
                  </a:lnTo>
                  <a:lnTo>
                    <a:pt x="223" y="2825"/>
                  </a:lnTo>
                  <a:lnTo>
                    <a:pt x="290" y="2825"/>
                  </a:lnTo>
                  <a:lnTo>
                    <a:pt x="1469" y="2046"/>
                  </a:lnTo>
                  <a:lnTo>
                    <a:pt x="3204" y="912"/>
                  </a:lnTo>
                  <a:lnTo>
                    <a:pt x="3293" y="823"/>
                  </a:lnTo>
                  <a:lnTo>
                    <a:pt x="3337" y="712"/>
                  </a:lnTo>
                  <a:lnTo>
                    <a:pt x="3315" y="578"/>
                  </a:lnTo>
                  <a:lnTo>
                    <a:pt x="3271" y="445"/>
                  </a:lnTo>
                  <a:lnTo>
                    <a:pt x="2959" y="0"/>
                  </a:lnTo>
                  <a:close/>
                </a:path>
              </a:pathLst>
            </a:custGeom>
            <a:solidFill>
              <a:srgbClr val="A0C9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Google Shape;1414;p49">
              <a:extLst>
                <a:ext uri="{FF2B5EF4-FFF2-40B4-BE49-F238E27FC236}">
                  <a16:creationId xmlns:a16="http://schemas.microsoft.com/office/drawing/2014/main" id="{AB3C6FE4-73AB-4591-8311-469BA793121D}"/>
                </a:ext>
              </a:extLst>
            </p:cNvPr>
            <p:cNvSpPr/>
            <p:nvPr/>
          </p:nvSpPr>
          <p:spPr>
            <a:xfrm>
              <a:off x="4099675" y="4475375"/>
              <a:ext cx="144050" cy="145150"/>
            </a:xfrm>
            <a:custGeom>
              <a:avLst/>
              <a:gdLst/>
              <a:ahLst/>
              <a:cxnLst/>
              <a:rect l="l" t="t" r="r" b="b"/>
              <a:pathLst>
                <a:path w="5762" h="5806" extrusionOk="0">
                  <a:moveTo>
                    <a:pt x="2937" y="1"/>
                  </a:moveTo>
                  <a:lnTo>
                    <a:pt x="2870" y="23"/>
                  </a:lnTo>
                  <a:lnTo>
                    <a:pt x="2715" y="112"/>
                  </a:lnTo>
                  <a:lnTo>
                    <a:pt x="1336" y="979"/>
                  </a:lnTo>
                  <a:lnTo>
                    <a:pt x="1" y="1847"/>
                  </a:lnTo>
                  <a:lnTo>
                    <a:pt x="23" y="1936"/>
                  </a:lnTo>
                  <a:lnTo>
                    <a:pt x="90" y="2047"/>
                  </a:lnTo>
                  <a:lnTo>
                    <a:pt x="290" y="2403"/>
                  </a:lnTo>
                  <a:lnTo>
                    <a:pt x="624" y="2892"/>
                  </a:lnTo>
                  <a:lnTo>
                    <a:pt x="1091" y="3537"/>
                  </a:lnTo>
                  <a:lnTo>
                    <a:pt x="1580" y="4205"/>
                  </a:lnTo>
                  <a:lnTo>
                    <a:pt x="2047" y="4805"/>
                  </a:lnTo>
                  <a:lnTo>
                    <a:pt x="2492" y="5339"/>
                  </a:lnTo>
                  <a:lnTo>
                    <a:pt x="2893" y="5806"/>
                  </a:lnTo>
                  <a:lnTo>
                    <a:pt x="3093" y="5673"/>
                  </a:lnTo>
                  <a:lnTo>
                    <a:pt x="4205" y="4939"/>
                  </a:lnTo>
                  <a:lnTo>
                    <a:pt x="5562" y="4071"/>
                  </a:lnTo>
                  <a:lnTo>
                    <a:pt x="5695" y="3982"/>
                  </a:lnTo>
                  <a:lnTo>
                    <a:pt x="5740" y="3893"/>
                  </a:lnTo>
                  <a:lnTo>
                    <a:pt x="5762" y="3782"/>
                  </a:lnTo>
                  <a:lnTo>
                    <a:pt x="5740" y="3671"/>
                  </a:lnTo>
                  <a:lnTo>
                    <a:pt x="5695" y="3515"/>
                  </a:lnTo>
                  <a:lnTo>
                    <a:pt x="5161" y="2759"/>
                  </a:lnTo>
                  <a:lnTo>
                    <a:pt x="4583" y="1958"/>
                  </a:lnTo>
                  <a:lnTo>
                    <a:pt x="3271" y="179"/>
                  </a:lnTo>
                  <a:lnTo>
                    <a:pt x="3204" y="112"/>
                  </a:lnTo>
                  <a:lnTo>
                    <a:pt x="3137" y="45"/>
                  </a:lnTo>
                  <a:lnTo>
                    <a:pt x="3070" y="23"/>
                  </a:lnTo>
                  <a:lnTo>
                    <a:pt x="3004" y="1"/>
                  </a:lnTo>
                  <a:close/>
                </a:path>
              </a:pathLst>
            </a:custGeom>
            <a:solidFill>
              <a:srgbClr val="ADD0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Google Shape;1415;p49">
              <a:extLst>
                <a:ext uri="{FF2B5EF4-FFF2-40B4-BE49-F238E27FC236}">
                  <a16:creationId xmlns:a16="http://schemas.microsoft.com/office/drawing/2014/main" id="{68DBB50E-E0F6-4BC0-9577-D591B43C1E49}"/>
                </a:ext>
              </a:extLst>
            </p:cNvPr>
            <p:cNvSpPr/>
            <p:nvPr/>
          </p:nvSpPr>
          <p:spPr>
            <a:xfrm>
              <a:off x="4095250" y="4474825"/>
              <a:ext cx="156825" cy="171850"/>
            </a:xfrm>
            <a:custGeom>
              <a:avLst/>
              <a:gdLst/>
              <a:ahLst/>
              <a:cxnLst/>
              <a:rect l="l" t="t" r="r" b="b"/>
              <a:pathLst>
                <a:path w="6273" h="6874" extrusionOk="0">
                  <a:moveTo>
                    <a:pt x="3159" y="67"/>
                  </a:moveTo>
                  <a:lnTo>
                    <a:pt x="3225" y="89"/>
                  </a:lnTo>
                  <a:lnTo>
                    <a:pt x="3292" y="112"/>
                  </a:lnTo>
                  <a:lnTo>
                    <a:pt x="3403" y="223"/>
                  </a:lnTo>
                  <a:lnTo>
                    <a:pt x="3514" y="356"/>
                  </a:lnTo>
                  <a:lnTo>
                    <a:pt x="4604" y="1824"/>
                  </a:lnTo>
                  <a:lnTo>
                    <a:pt x="5338" y="2870"/>
                  </a:lnTo>
                  <a:lnTo>
                    <a:pt x="5650" y="3315"/>
                  </a:lnTo>
                  <a:lnTo>
                    <a:pt x="5761" y="3470"/>
                  </a:lnTo>
                  <a:lnTo>
                    <a:pt x="5872" y="3626"/>
                  </a:lnTo>
                  <a:lnTo>
                    <a:pt x="5894" y="3715"/>
                  </a:lnTo>
                  <a:lnTo>
                    <a:pt x="5894" y="3804"/>
                  </a:lnTo>
                  <a:lnTo>
                    <a:pt x="5872" y="3893"/>
                  </a:lnTo>
                  <a:lnTo>
                    <a:pt x="5828" y="3982"/>
                  </a:lnTo>
                  <a:lnTo>
                    <a:pt x="5828" y="4004"/>
                  </a:lnTo>
                  <a:lnTo>
                    <a:pt x="5828" y="4026"/>
                  </a:lnTo>
                  <a:lnTo>
                    <a:pt x="6006" y="4227"/>
                  </a:lnTo>
                  <a:lnTo>
                    <a:pt x="6139" y="4449"/>
                  </a:lnTo>
                  <a:lnTo>
                    <a:pt x="6184" y="4538"/>
                  </a:lnTo>
                  <a:lnTo>
                    <a:pt x="6206" y="4627"/>
                  </a:lnTo>
                  <a:lnTo>
                    <a:pt x="6206" y="4694"/>
                  </a:lnTo>
                  <a:lnTo>
                    <a:pt x="6184" y="4760"/>
                  </a:lnTo>
                  <a:lnTo>
                    <a:pt x="6139" y="4827"/>
                  </a:lnTo>
                  <a:lnTo>
                    <a:pt x="6072" y="4894"/>
                  </a:lnTo>
                  <a:lnTo>
                    <a:pt x="5939" y="5005"/>
                  </a:lnTo>
                  <a:lnTo>
                    <a:pt x="4293" y="6050"/>
                  </a:lnTo>
                  <a:lnTo>
                    <a:pt x="3292" y="6695"/>
                  </a:lnTo>
                  <a:lnTo>
                    <a:pt x="3225" y="6740"/>
                  </a:lnTo>
                  <a:lnTo>
                    <a:pt x="3136" y="6762"/>
                  </a:lnTo>
                  <a:lnTo>
                    <a:pt x="3092" y="6740"/>
                  </a:lnTo>
                  <a:lnTo>
                    <a:pt x="3025" y="6718"/>
                  </a:lnTo>
                  <a:lnTo>
                    <a:pt x="2914" y="6629"/>
                  </a:lnTo>
                  <a:lnTo>
                    <a:pt x="2825" y="6495"/>
                  </a:lnTo>
                  <a:lnTo>
                    <a:pt x="2424" y="6050"/>
                  </a:lnTo>
                  <a:lnTo>
                    <a:pt x="1980" y="5494"/>
                  </a:lnTo>
                  <a:lnTo>
                    <a:pt x="1535" y="4961"/>
                  </a:lnTo>
                  <a:lnTo>
                    <a:pt x="1112" y="4404"/>
                  </a:lnTo>
                  <a:lnTo>
                    <a:pt x="712" y="3826"/>
                  </a:lnTo>
                  <a:lnTo>
                    <a:pt x="423" y="3404"/>
                  </a:lnTo>
                  <a:lnTo>
                    <a:pt x="289" y="3159"/>
                  </a:lnTo>
                  <a:lnTo>
                    <a:pt x="178" y="2914"/>
                  </a:lnTo>
                  <a:lnTo>
                    <a:pt x="111" y="2670"/>
                  </a:lnTo>
                  <a:lnTo>
                    <a:pt x="89" y="2536"/>
                  </a:lnTo>
                  <a:lnTo>
                    <a:pt x="89" y="2403"/>
                  </a:lnTo>
                  <a:lnTo>
                    <a:pt x="89" y="2269"/>
                  </a:lnTo>
                  <a:lnTo>
                    <a:pt x="111" y="2158"/>
                  </a:lnTo>
                  <a:lnTo>
                    <a:pt x="156" y="2024"/>
                  </a:lnTo>
                  <a:lnTo>
                    <a:pt x="222" y="1913"/>
                  </a:lnTo>
                  <a:lnTo>
                    <a:pt x="222" y="1899"/>
                  </a:lnTo>
                  <a:lnTo>
                    <a:pt x="222" y="1899"/>
                  </a:lnTo>
                  <a:lnTo>
                    <a:pt x="1045" y="1357"/>
                  </a:lnTo>
                  <a:lnTo>
                    <a:pt x="1891" y="823"/>
                  </a:lnTo>
                  <a:lnTo>
                    <a:pt x="2691" y="312"/>
                  </a:lnTo>
                  <a:lnTo>
                    <a:pt x="2825" y="201"/>
                  </a:lnTo>
                  <a:lnTo>
                    <a:pt x="2981" y="112"/>
                  </a:lnTo>
                  <a:lnTo>
                    <a:pt x="3070" y="89"/>
                  </a:lnTo>
                  <a:lnTo>
                    <a:pt x="3159" y="67"/>
                  </a:lnTo>
                  <a:close/>
                  <a:moveTo>
                    <a:pt x="3070" y="0"/>
                  </a:moveTo>
                  <a:lnTo>
                    <a:pt x="2958" y="45"/>
                  </a:lnTo>
                  <a:lnTo>
                    <a:pt x="2780" y="156"/>
                  </a:lnTo>
                  <a:lnTo>
                    <a:pt x="2358" y="423"/>
                  </a:lnTo>
                  <a:lnTo>
                    <a:pt x="1246" y="1113"/>
                  </a:lnTo>
                  <a:lnTo>
                    <a:pt x="156" y="1847"/>
                  </a:lnTo>
                  <a:lnTo>
                    <a:pt x="133" y="1847"/>
                  </a:lnTo>
                  <a:lnTo>
                    <a:pt x="67" y="2024"/>
                  </a:lnTo>
                  <a:lnTo>
                    <a:pt x="22" y="2202"/>
                  </a:lnTo>
                  <a:lnTo>
                    <a:pt x="0" y="2403"/>
                  </a:lnTo>
                  <a:lnTo>
                    <a:pt x="22" y="2581"/>
                  </a:lnTo>
                  <a:lnTo>
                    <a:pt x="67" y="2781"/>
                  </a:lnTo>
                  <a:lnTo>
                    <a:pt x="133" y="2959"/>
                  </a:lnTo>
                  <a:lnTo>
                    <a:pt x="200" y="3137"/>
                  </a:lnTo>
                  <a:lnTo>
                    <a:pt x="311" y="3292"/>
                  </a:lnTo>
                  <a:lnTo>
                    <a:pt x="601" y="3759"/>
                  </a:lnTo>
                  <a:lnTo>
                    <a:pt x="912" y="4204"/>
                  </a:lnTo>
                  <a:lnTo>
                    <a:pt x="1579" y="5072"/>
                  </a:lnTo>
                  <a:lnTo>
                    <a:pt x="1980" y="5606"/>
                  </a:lnTo>
                  <a:lnTo>
                    <a:pt x="2424" y="6117"/>
                  </a:lnTo>
                  <a:lnTo>
                    <a:pt x="2803" y="6562"/>
                  </a:lnTo>
                  <a:lnTo>
                    <a:pt x="2914" y="6718"/>
                  </a:lnTo>
                  <a:lnTo>
                    <a:pt x="2981" y="6784"/>
                  </a:lnTo>
                  <a:lnTo>
                    <a:pt x="3070" y="6851"/>
                  </a:lnTo>
                  <a:lnTo>
                    <a:pt x="3159" y="6873"/>
                  </a:lnTo>
                  <a:lnTo>
                    <a:pt x="3225" y="6851"/>
                  </a:lnTo>
                  <a:lnTo>
                    <a:pt x="3359" y="6762"/>
                  </a:lnTo>
                  <a:lnTo>
                    <a:pt x="3804" y="6473"/>
                  </a:lnTo>
                  <a:lnTo>
                    <a:pt x="4893" y="5761"/>
                  </a:lnTo>
                  <a:lnTo>
                    <a:pt x="5516" y="5383"/>
                  </a:lnTo>
                  <a:lnTo>
                    <a:pt x="5828" y="5183"/>
                  </a:lnTo>
                  <a:lnTo>
                    <a:pt x="6117" y="4983"/>
                  </a:lnTo>
                  <a:lnTo>
                    <a:pt x="6184" y="4916"/>
                  </a:lnTo>
                  <a:lnTo>
                    <a:pt x="6228" y="4872"/>
                  </a:lnTo>
                  <a:lnTo>
                    <a:pt x="6272" y="4805"/>
                  </a:lnTo>
                  <a:lnTo>
                    <a:pt x="6272" y="4738"/>
                  </a:lnTo>
                  <a:lnTo>
                    <a:pt x="6272" y="4627"/>
                  </a:lnTo>
                  <a:lnTo>
                    <a:pt x="6228" y="4516"/>
                  </a:lnTo>
                  <a:lnTo>
                    <a:pt x="6161" y="4404"/>
                  </a:lnTo>
                  <a:lnTo>
                    <a:pt x="6095" y="4271"/>
                  </a:lnTo>
                  <a:lnTo>
                    <a:pt x="5939" y="4049"/>
                  </a:lnTo>
                  <a:lnTo>
                    <a:pt x="5917" y="4026"/>
                  </a:lnTo>
                  <a:lnTo>
                    <a:pt x="5917" y="4004"/>
                  </a:lnTo>
                  <a:lnTo>
                    <a:pt x="5983" y="3871"/>
                  </a:lnTo>
                  <a:lnTo>
                    <a:pt x="5983" y="3782"/>
                  </a:lnTo>
                  <a:lnTo>
                    <a:pt x="5961" y="3670"/>
                  </a:lnTo>
                  <a:lnTo>
                    <a:pt x="5917" y="3581"/>
                  </a:lnTo>
                  <a:lnTo>
                    <a:pt x="5850" y="3493"/>
                  </a:lnTo>
                  <a:lnTo>
                    <a:pt x="5472" y="2936"/>
                  </a:lnTo>
                  <a:lnTo>
                    <a:pt x="5071" y="2380"/>
                  </a:lnTo>
                  <a:lnTo>
                    <a:pt x="3692" y="490"/>
                  </a:lnTo>
                  <a:lnTo>
                    <a:pt x="3603" y="356"/>
                  </a:lnTo>
                  <a:lnTo>
                    <a:pt x="3492" y="178"/>
                  </a:lnTo>
                  <a:lnTo>
                    <a:pt x="3425" y="112"/>
                  </a:lnTo>
                  <a:lnTo>
                    <a:pt x="3336" y="67"/>
                  </a:lnTo>
                  <a:lnTo>
                    <a:pt x="3270" y="23"/>
                  </a:lnTo>
                  <a:lnTo>
                    <a:pt x="31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1" name="Google Shape;1416;p49">
              <a:extLst>
                <a:ext uri="{FF2B5EF4-FFF2-40B4-BE49-F238E27FC236}">
                  <a16:creationId xmlns:a16="http://schemas.microsoft.com/office/drawing/2014/main" id="{ED5B09B6-0C0A-4C30-8FD2-135C627E32B5}"/>
                </a:ext>
              </a:extLst>
            </p:cNvPr>
            <p:cNvSpPr/>
            <p:nvPr/>
          </p:nvSpPr>
          <p:spPr>
            <a:xfrm>
              <a:off x="4098575" y="4520975"/>
              <a:ext cx="144050" cy="100125"/>
            </a:xfrm>
            <a:custGeom>
              <a:avLst/>
              <a:gdLst/>
              <a:ahLst/>
              <a:cxnLst/>
              <a:rect l="l" t="t" r="r" b="b"/>
              <a:pathLst>
                <a:path w="5762" h="4005" extrusionOk="0">
                  <a:moveTo>
                    <a:pt x="23" y="1"/>
                  </a:moveTo>
                  <a:lnTo>
                    <a:pt x="0" y="23"/>
                  </a:lnTo>
                  <a:lnTo>
                    <a:pt x="45" y="178"/>
                  </a:lnTo>
                  <a:lnTo>
                    <a:pt x="134" y="312"/>
                  </a:lnTo>
                  <a:lnTo>
                    <a:pt x="290" y="557"/>
                  </a:lnTo>
                  <a:lnTo>
                    <a:pt x="668" y="1113"/>
                  </a:lnTo>
                  <a:lnTo>
                    <a:pt x="1046" y="1647"/>
                  </a:lnTo>
                  <a:lnTo>
                    <a:pt x="1491" y="2247"/>
                  </a:lnTo>
                  <a:lnTo>
                    <a:pt x="1958" y="2848"/>
                  </a:lnTo>
                  <a:lnTo>
                    <a:pt x="2425" y="3426"/>
                  </a:lnTo>
                  <a:lnTo>
                    <a:pt x="2914" y="3982"/>
                  </a:lnTo>
                  <a:lnTo>
                    <a:pt x="2937" y="4004"/>
                  </a:lnTo>
                  <a:lnTo>
                    <a:pt x="2959" y="4004"/>
                  </a:lnTo>
                  <a:lnTo>
                    <a:pt x="4338" y="3092"/>
                  </a:lnTo>
                  <a:lnTo>
                    <a:pt x="5761" y="2203"/>
                  </a:lnTo>
                  <a:lnTo>
                    <a:pt x="5761" y="2180"/>
                  </a:lnTo>
                  <a:lnTo>
                    <a:pt x="5761" y="2158"/>
                  </a:lnTo>
                  <a:lnTo>
                    <a:pt x="5739" y="2136"/>
                  </a:lnTo>
                  <a:lnTo>
                    <a:pt x="5695" y="2136"/>
                  </a:lnTo>
                  <a:lnTo>
                    <a:pt x="4827" y="2692"/>
                  </a:lnTo>
                  <a:lnTo>
                    <a:pt x="3937" y="3270"/>
                  </a:lnTo>
                  <a:lnTo>
                    <a:pt x="3026" y="3849"/>
                  </a:lnTo>
                  <a:lnTo>
                    <a:pt x="2959" y="3893"/>
                  </a:lnTo>
                  <a:lnTo>
                    <a:pt x="2937" y="3915"/>
                  </a:lnTo>
                  <a:lnTo>
                    <a:pt x="2892" y="3893"/>
                  </a:lnTo>
                  <a:lnTo>
                    <a:pt x="2848" y="3826"/>
                  </a:lnTo>
                  <a:lnTo>
                    <a:pt x="2692" y="3648"/>
                  </a:lnTo>
                  <a:lnTo>
                    <a:pt x="2380" y="3270"/>
                  </a:lnTo>
                  <a:lnTo>
                    <a:pt x="1580" y="2269"/>
                  </a:lnTo>
                  <a:lnTo>
                    <a:pt x="823" y="1246"/>
                  </a:lnTo>
                  <a:lnTo>
                    <a:pt x="557" y="846"/>
                  </a:lnTo>
                  <a:lnTo>
                    <a:pt x="290" y="445"/>
                  </a:lnTo>
                  <a:lnTo>
                    <a:pt x="178" y="245"/>
                  </a:lnTo>
                  <a:lnTo>
                    <a:pt x="112" y="156"/>
                  </a:lnTo>
                  <a:lnTo>
                    <a:pt x="89" y="45"/>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Google Shape;1417;p49">
              <a:extLst>
                <a:ext uri="{FF2B5EF4-FFF2-40B4-BE49-F238E27FC236}">
                  <a16:creationId xmlns:a16="http://schemas.microsoft.com/office/drawing/2014/main" id="{E47A5A60-9C17-4D6E-AFDF-D9B436B7EEF4}"/>
                </a:ext>
              </a:extLst>
            </p:cNvPr>
            <p:cNvSpPr/>
            <p:nvPr/>
          </p:nvSpPr>
          <p:spPr>
            <a:xfrm>
              <a:off x="4173100" y="4576575"/>
              <a:ext cx="75650" cy="63425"/>
            </a:xfrm>
            <a:custGeom>
              <a:avLst/>
              <a:gdLst/>
              <a:ahLst/>
              <a:cxnLst/>
              <a:rect l="l" t="t" r="r" b="b"/>
              <a:pathLst>
                <a:path w="3026" h="2537" extrusionOk="0">
                  <a:moveTo>
                    <a:pt x="2580" y="1"/>
                  </a:moveTo>
                  <a:lnTo>
                    <a:pt x="2580" y="23"/>
                  </a:lnTo>
                  <a:lnTo>
                    <a:pt x="2625" y="201"/>
                  </a:lnTo>
                  <a:lnTo>
                    <a:pt x="2691" y="379"/>
                  </a:lnTo>
                  <a:lnTo>
                    <a:pt x="2758" y="468"/>
                  </a:lnTo>
                  <a:lnTo>
                    <a:pt x="2803" y="535"/>
                  </a:lnTo>
                  <a:lnTo>
                    <a:pt x="2892" y="601"/>
                  </a:lnTo>
                  <a:lnTo>
                    <a:pt x="2899" y="605"/>
                  </a:lnTo>
                  <a:lnTo>
                    <a:pt x="2899" y="605"/>
                  </a:lnTo>
                  <a:lnTo>
                    <a:pt x="1557" y="1558"/>
                  </a:lnTo>
                  <a:lnTo>
                    <a:pt x="845" y="2025"/>
                  </a:lnTo>
                  <a:lnTo>
                    <a:pt x="154" y="2444"/>
                  </a:lnTo>
                  <a:lnTo>
                    <a:pt x="154" y="2444"/>
                  </a:lnTo>
                  <a:lnTo>
                    <a:pt x="133" y="2403"/>
                  </a:lnTo>
                  <a:lnTo>
                    <a:pt x="111" y="2292"/>
                  </a:lnTo>
                  <a:lnTo>
                    <a:pt x="89" y="2181"/>
                  </a:lnTo>
                  <a:lnTo>
                    <a:pt x="89" y="2069"/>
                  </a:lnTo>
                  <a:lnTo>
                    <a:pt x="111" y="1847"/>
                  </a:lnTo>
                  <a:lnTo>
                    <a:pt x="178" y="1647"/>
                  </a:lnTo>
                  <a:lnTo>
                    <a:pt x="178" y="1602"/>
                  </a:lnTo>
                  <a:lnTo>
                    <a:pt x="156" y="1580"/>
                  </a:lnTo>
                  <a:lnTo>
                    <a:pt x="133" y="1580"/>
                  </a:lnTo>
                  <a:lnTo>
                    <a:pt x="111" y="1602"/>
                  </a:lnTo>
                  <a:lnTo>
                    <a:pt x="45" y="1825"/>
                  </a:lnTo>
                  <a:lnTo>
                    <a:pt x="0" y="2047"/>
                  </a:lnTo>
                  <a:lnTo>
                    <a:pt x="22" y="2181"/>
                  </a:lnTo>
                  <a:lnTo>
                    <a:pt x="22" y="2292"/>
                  </a:lnTo>
                  <a:lnTo>
                    <a:pt x="67" y="2403"/>
                  </a:lnTo>
                  <a:lnTo>
                    <a:pt x="111" y="2514"/>
                  </a:lnTo>
                  <a:lnTo>
                    <a:pt x="133" y="2537"/>
                  </a:lnTo>
                  <a:lnTo>
                    <a:pt x="178" y="2537"/>
                  </a:lnTo>
                  <a:lnTo>
                    <a:pt x="890" y="2092"/>
                  </a:lnTo>
                  <a:lnTo>
                    <a:pt x="1601" y="1625"/>
                  </a:lnTo>
                  <a:lnTo>
                    <a:pt x="3003" y="646"/>
                  </a:lnTo>
                  <a:lnTo>
                    <a:pt x="3025" y="624"/>
                  </a:lnTo>
                  <a:lnTo>
                    <a:pt x="3003" y="624"/>
                  </a:lnTo>
                  <a:lnTo>
                    <a:pt x="2981" y="579"/>
                  </a:lnTo>
                  <a:lnTo>
                    <a:pt x="2892" y="535"/>
                  </a:lnTo>
                  <a:lnTo>
                    <a:pt x="2847" y="490"/>
                  </a:lnTo>
                  <a:lnTo>
                    <a:pt x="2758" y="357"/>
                  </a:lnTo>
                  <a:lnTo>
                    <a:pt x="2691" y="201"/>
                  </a:lnTo>
                  <a:lnTo>
                    <a:pt x="2669" y="45"/>
                  </a:lnTo>
                  <a:lnTo>
                    <a:pt x="2647" y="23"/>
                  </a:lnTo>
                  <a:lnTo>
                    <a:pt x="26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Google Shape;1418;p49">
              <a:extLst>
                <a:ext uri="{FF2B5EF4-FFF2-40B4-BE49-F238E27FC236}">
                  <a16:creationId xmlns:a16="http://schemas.microsoft.com/office/drawing/2014/main" id="{5F3E8103-AD3C-4EE6-8E59-751FB351F6E5}"/>
                </a:ext>
              </a:extLst>
            </p:cNvPr>
            <p:cNvSpPr/>
            <p:nvPr/>
          </p:nvSpPr>
          <p:spPr>
            <a:xfrm>
              <a:off x="4199775" y="4615500"/>
              <a:ext cx="4475" cy="3925"/>
            </a:xfrm>
            <a:custGeom>
              <a:avLst/>
              <a:gdLst/>
              <a:ahLst/>
              <a:cxnLst/>
              <a:rect l="l" t="t" r="r" b="b"/>
              <a:pathLst>
                <a:path w="179" h="157" extrusionOk="0">
                  <a:moveTo>
                    <a:pt x="112" y="1"/>
                  </a:moveTo>
                  <a:lnTo>
                    <a:pt x="1" y="90"/>
                  </a:lnTo>
                  <a:lnTo>
                    <a:pt x="1" y="112"/>
                  </a:lnTo>
                  <a:lnTo>
                    <a:pt x="23" y="134"/>
                  </a:lnTo>
                  <a:lnTo>
                    <a:pt x="45" y="157"/>
                  </a:lnTo>
                  <a:lnTo>
                    <a:pt x="67" y="157"/>
                  </a:lnTo>
                  <a:lnTo>
                    <a:pt x="156" y="68"/>
                  </a:lnTo>
                  <a:lnTo>
                    <a:pt x="179" y="45"/>
                  </a:lnTo>
                  <a:lnTo>
                    <a:pt x="156"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Google Shape;1419;p49">
              <a:extLst>
                <a:ext uri="{FF2B5EF4-FFF2-40B4-BE49-F238E27FC236}">
                  <a16:creationId xmlns:a16="http://schemas.microsoft.com/office/drawing/2014/main" id="{A3262074-09E6-4EC4-9424-E8B2902BD7CC}"/>
                </a:ext>
              </a:extLst>
            </p:cNvPr>
            <p:cNvSpPr/>
            <p:nvPr/>
          </p:nvSpPr>
          <p:spPr>
            <a:xfrm>
              <a:off x="4194775" y="4608825"/>
              <a:ext cx="5025" cy="3375"/>
            </a:xfrm>
            <a:custGeom>
              <a:avLst/>
              <a:gdLst/>
              <a:ahLst/>
              <a:cxnLst/>
              <a:rect l="l" t="t" r="r" b="b"/>
              <a:pathLst>
                <a:path w="201" h="135" extrusionOk="0">
                  <a:moveTo>
                    <a:pt x="134" y="1"/>
                  </a:moveTo>
                  <a:lnTo>
                    <a:pt x="23" y="68"/>
                  </a:lnTo>
                  <a:lnTo>
                    <a:pt x="0" y="90"/>
                  </a:lnTo>
                  <a:lnTo>
                    <a:pt x="23" y="112"/>
                  </a:lnTo>
                  <a:lnTo>
                    <a:pt x="45" y="134"/>
                  </a:lnTo>
                  <a:lnTo>
                    <a:pt x="67" y="134"/>
                  </a:lnTo>
                  <a:lnTo>
                    <a:pt x="178" y="68"/>
                  </a:lnTo>
                  <a:lnTo>
                    <a:pt x="201" y="45"/>
                  </a:lnTo>
                  <a:lnTo>
                    <a:pt x="178" y="23"/>
                  </a:lnTo>
                  <a:lnTo>
                    <a:pt x="1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Google Shape;1420;p49">
              <a:extLst>
                <a:ext uri="{FF2B5EF4-FFF2-40B4-BE49-F238E27FC236}">
                  <a16:creationId xmlns:a16="http://schemas.microsoft.com/office/drawing/2014/main" id="{4B9EAB4B-899B-44AD-9851-2309E0D8B452}"/>
                </a:ext>
              </a:extLst>
            </p:cNvPr>
            <p:cNvSpPr/>
            <p:nvPr/>
          </p:nvSpPr>
          <p:spPr>
            <a:xfrm>
              <a:off x="4173650" y="4612725"/>
              <a:ext cx="19475" cy="12250"/>
            </a:xfrm>
            <a:custGeom>
              <a:avLst/>
              <a:gdLst/>
              <a:ahLst/>
              <a:cxnLst/>
              <a:rect l="l" t="t" r="r" b="b"/>
              <a:pathLst>
                <a:path w="779" h="490" extrusionOk="0">
                  <a:moveTo>
                    <a:pt x="712" y="1"/>
                  </a:moveTo>
                  <a:lnTo>
                    <a:pt x="356" y="201"/>
                  </a:lnTo>
                  <a:lnTo>
                    <a:pt x="0" y="423"/>
                  </a:lnTo>
                  <a:lnTo>
                    <a:pt x="0" y="445"/>
                  </a:lnTo>
                  <a:lnTo>
                    <a:pt x="23" y="468"/>
                  </a:lnTo>
                  <a:lnTo>
                    <a:pt x="45" y="490"/>
                  </a:lnTo>
                  <a:lnTo>
                    <a:pt x="67" y="490"/>
                  </a:lnTo>
                  <a:lnTo>
                    <a:pt x="423" y="268"/>
                  </a:lnTo>
                  <a:lnTo>
                    <a:pt x="779" y="67"/>
                  </a:lnTo>
                  <a:lnTo>
                    <a:pt x="779" y="45"/>
                  </a:lnTo>
                  <a:lnTo>
                    <a:pt x="7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Google Shape;1421;p49">
              <a:extLst>
                <a:ext uri="{FF2B5EF4-FFF2-40B4-BE49-F238E27FC236}">
                  <a16:creationId xmlns:a16="http://schemas.microsoft.com/office/drawing/2014/main" id="{1439088B-511D-4F20-8939-D113BA266428}"/>
                </a:ext>
              </a:extLst>
            </p:cNvPr>
            <p:cNvSpPr/>
            <p:nvPr/>
          </p:nvSpPr>
          <p:spPr>
            <a:xfrm>
              <a:off x="4194225" y="4620525"/>
              <a:ext cx="3350" cy="2800"/>
            </a:xfrm>
            <a:custGeom>
              <a:avLst/>
              <a:gdLst/>
              <a:ahLst/>
              <a:cxnLst/>
              <a:rect l="l" t="t" r="r" b="b"/>
              <a:pathLst>
                <a:path w="134" h="112" extrusionOk="0">
                  <a:moveTo>
                    <a:pt x="67" y="0"/>
                  </a:moveTo>
                  <a:lnTo>
                    <a:pt x="0" y="44"/>
                  </a:lnTo>
                  <a:lnTo>
                    <a:pt x="0" y="67"/>
                  </a:lnTo>
                  <a:lnTo>
                    <a:pt x="0" y="89"/>
                  </a:lnTo>
                  <a:lnTo>
                    <a:pt x="22" y="111"/>
                  </a:lnTo>
                  <a:lnTo>
                    <a:pt x="67" y="111"/>
                  </a:lnTo>
                  <a:lnTo>
                    <a:pt x="111" y="67"/>
                  </a:lnTo>
                  <a:lnTo>
                    <a:pt x="134" y="44"/>
                  </a:lnTo>
                  <a:lnTo>
                    <a:pt x="11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1422;p49">
              <a:extLst>
                <a:ext uri="{FF2B5EF4-FFF2-40B4-BE49-F238E27FC236}">
                  <a16:creationId xmlns:a16="http://schemas.microsoft.com/office/drawing/2014/main" id="{D24AB39E-60D5-4B73-B20B-CAF825A19DCE}"/>
                </a:ext>
              </a:extLst>
            </p:cNvPr>
            <p:cNvSpPr/>
            <p:nvPr/>
          </p:nvSpPr>
          <p:spPr>
            <a:xfrm>
              <a:off x="4173650" y="4622175"/>
              <a:ext cx="13925" cy="10050"/>
            </a:xfrm>
            <a:custGeom>
              <a:avLst/>
              <a:gdLst/>
              <a:ahLst/>
              <a:cxnLst/>
              <a:rect l="l" t="t" r="r" b="b"/>
              <a:pathLst>
                <a:path w="557" h="402" extrusionOk="0">
                  <a:moveTo>
                    <a:pt x="490" y="1"/>
                  </a:moveTo>
                  <a:lnTo>
                    <a:pt x="245" y="156"/>
                  </a:lnTo>
                  <a:lnTo>
                    <a:pt x="0" y="334"/>
                  </a:lnTo>
                  <a:lnTo>
                    <a:pt x="0" y="357"/>
                  </a:lnTo>
                  <a:lnTo>
                    <a:pt x="23" y="379"/>
                  </a:lnTo>
                  <a:lnTo>
                    <a:pt x="45" y="401"/>
                  </a:lnTo>
                  <a:lnTo>
                    <a:pt x="67" y="401"/>
                  </a:lnTo>
                  <a:lnTo>
                    <a:pt x="289" y="223"/>
                  </a:lnTo>
                  <a:lnTo>
                    <a:pt x="534" y="67"/>
                  </a:lnTo>
                  <a:lnTo>
                    <a:pt x="556" y="45"/>
                  </a:lnTo>
                  <a:lnTo>
                    <a:pt x="534" y="23"/>
                  </a:lnTo>
                  <a:lnTo>
                    <a:pt x="5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Google Shape;1423;p49">
              <a:extLst>
                <a:ext uri="{FF2B5EF4-FFF2-40B4-BE49-F238E27FC236}">
                  <a16:creationId xmlns:a16="http://schemas.microsoft.com/office/drawing/2014/main" id="{1C39B6C4-3640-4549-834A-1B54728D020D}"/>
                </a:ext>
              </a:extLst>
            </p:cNvPr>
            <p:cNvSpPr/>
            <p:nvPr/>
          </p:nvSpPr>
          <p:spPr>
            <a:xfrm>
              <a:off x="4174200" y="4623850"/>
              <a:ext cx="17825" cy="12825"/>
            </a:xfrm>
            <a:custGeom>
              <a:avLst/>
              <a:gdLst/>
              <a:ahLst/>
              <a:cxnLst/>
              <a:rect l="l" t="t" r="r" b="b"/>
              <a:pathLst>
                <a:path w="713" h="513" extrusionOk="0">
                  <a:moveTo>
                    <a:pt x="646" y="0"/>
                  </a:moveTo>
                  <a:lnTo>
                    <a:pt x="23" y="445"/>
                  </a:lnTo>
                  <a:lnTo>
                    <a:pt x="1" y="468"/>
                  </a:lnTo>
                  <a:lnTo>
                    <a:pt x="23" y="490"/>
                  </a:lnTo>
                  <a:lnTo>
                    <a:pt x="45" y="512"/>
                  </a:lnTo>
                  <a:lnTo>
                    <a:pt x="67" y="512"/>
                  </a:lnTo>
                  <a:lnTo>
                    <a:pt x="712" y="67"/>
                  </a:lnTo>
                  <a:lnTo>
                    <a:pt x="712" y="45"/>
                  </a:lnTo>
                  <a:lnTo>
                    <a:pt x="712" y="23"/>
                  </a:lnTo>
                  <a:lnTo>
                    <a:pt x="69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Google Shape;1424;p49">
              <a:extLst>
                <a:ext uri="{FF2B5EF4-FFF2-40B4-BE49-F238E27FC236}">
                  <a16:creationId xmlns:a16="http://schemas.microsoft.com/office/drawing/2014/main" id="{1AA31CC1-8E5D-46F4-A5C2-96151148C2A3}"/>
                </a:ext>
              </a:extLst>
            </p:cNvPr>
            <p:cNvSpPr/>
            <p:nvPr/>
          </p:nvSpPr>
          <p:spPr>
            <a:xfrm>
              <a:off x="4167525" y="4619400"/>
              <a:ext cx="5025" cy="25050"/>
            </a:xfrm>
            <a:custGeom>
              <a:avLst/>
              <a:gdLst/>
              <a:ahLst/>
              <a:cxnLst/>
              <a:rect l="l" t="t" r="r" b="b"/>
              <a:pathLst>
                <a:path w="201" h="1002" extrusionOk="0">
                  <a:moveTo>
                    <a:pt x="156" y="1"/>
                  </a:moveTo>
                  <a:lnTo>
                    <a:pt x="134" y="23"/>
                  </a:lnTo>
                  <a:lnTo>
                    <a:pt x="90" y="134"/>
                  </a:lnTo>
                  <a:lnTo>
                    <a:pt x="45" y="245"/>
                  </a:lnTo>
                  <a:lnTo>
                    <a:pt x="1" y="356"/>
                  </a:lnTo>
                  <a:lnTo>
                    <a:pt x="1" y="490"/>
                  </a:lnTo>
                  <a:lnTo>
                    <a:pt x="1" y="601"/>
                  </a:lnTo>
                  <a:lnTo>
                    <a:pt x="1" y="735"/>
                  </a:lnTo>
                  <a:lnTo>
                    <a:pt x="45" y="846"/>
                  </a:lnTo>
                  <a:lnTo>
                    <a:pt x="90" y="979"/>
                  </a:lnTo>
                  <a:lnTo>
                    <a:pt x="112" y="1001"/>
                  </a:lnTo>
                  <a:lnTo>
                    <a:pt x="134" y="1001"/>
                  </a:lnTo>
                  <a:lnTo>
                    <a:pt x="156" y="979"/>
                  </a:lnTo>
                  <a:lnTo>
                    <a:pt x="156" y="957"/>
                  </a:lnTo>
                  <a:lnTo>
                    <a:pt x="112" y="846"/>
                  </a:lnTo>
                  <a:lnTo>
                    <a:pt x="90" y="735"/>
                  </a:lnTo>
                  <a:lnTo>
                    <a:pt x="67" y="623"/>
                  </a:lnTo>
                  <a:lnTo>
                    <a:pt x="67" y="512"/>
                  </a:lnTo>
                  <a:lnTo>
                    <a:pt x="112" y="267"/>
                  </a:lnTo>
                  <a:lnTo>
                    <a:pt x="156" y="178"/>
                  </a:lnTo>
                  <a:lnTo>
                    <a:pt x="201" y="67"/>
                  </a:lnTo>
                  <a:lnTo>
                    <a:pt x="201" y="45"/>
                  </a:lnTo>
                  <a:lnTo>
                    <a:pt x="179" y="23"/>
                  </a:lnTo>
                  <a:lnTo>
                    <a:pt x="1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0" name="Google Shape;611;p22">
            <a:extLst>
              <a:ext uri="{FF2B5EF4-FFF2-40B4-BE49-F238E27FC236}">
                <a16:creationId xmlns:a16="http://schemas.microsoft.com/office/drawing/2014/main" id="{C244403A-80B3-4026-9B5D-9EA9309A45A9}"/>
              </a:ext>
            </a:extLst>
          </p:cNvPr>
          <p:cNvGrpSpPr/>
          <p:nvPr/>
        </p:nvGrpSpPr>
        <p:grpSpPr>
          <a:xfrm>
            <a:off x="584028" y="1501945"/>
            <a:ext cx="254056" cy="241758"/>
            <a:chOff x="2768914" y="655181"/>
            <a:chExt cx="338380" cy="321743"/>
          </a:xfrm>
        </p:grpSpPr>
        <p:sp>
          <p:nvSpPr>
            <p:cNvPr id="41" name="Google Shape;612;p22">
              <a:extLst>
                <a:ext uri="{FF2B5EF4-FFF2-40B4-BE49-F238E27FC236}">
                  <a16:creationId xmlns:a16="http://schemas.microsoft.com/office/drawing/2014/main" id="{07FE1CF6-F681-4A4A-8853-301E3047AB53}"/>
                </a:ext>
              </a:extLst>
            </p:cNvPr>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sp>
          <p:nvSpPr>
            <p:cNvPr id="42" name="Google Shape;613;p22">
              <a:extLst>
                <a:ext uri="{FF2B5EF4-FFF2-40B4-BE49-F238E27FC236}">
                  <a16:creationId xmlns:a16="http://schemas.microsoft.com/office/drawing/2014/main" id="{CDD7D94B-9ED0-4E2D-B9CD-2924B8298053}"/>
                </a:ext>
              </a:extLst>
            </p:cNvPr>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3" name="Google Shape;614;p22">
            <a:extLst>
              <a:ext uri="{FF2B5EF4-FFF2-40B4-BE49-F238E27FC236}">
                <a16:creationId xmlns:a16="http://schemas.microsoft.com/office/drawing/2014/main" id="{60F65A2D-86B2-4BFE-9388-ADBEAB0EFCC6}"/>
              </a:ext>
            </a:extLst>
          </p:cNvPr>
          <p:cNvGrpSpPr/>
          <p:nvPr/>
        </p:nvGrpSpPr>
        <p:grpSpPr>
          <a:xfrm>
            <a:off x="11091705" y="5356975"/>
            <a:ext cx="254056" cy="241758"/>
            <a:chOff x="2768914" y="655181"/>
            <a:chExt cx="338380" cy="321743"/>
          </a:xfrm>
        </p:grpSpPr>
        <p:sp>
          <p:nvSpPr>
            <p:cNvPr id="44" name="Google Shape;615;p22">
              <a:extLst>
                <a:ext uri="{FF2B5EF4-FFF2-40B4-BE49-F238E27FC236}">
                  <a16:creationId xmlns:a16="http://schemas.microsoft.com/office/drawing/2014/main" id="{8D93E7D1-9D64-469E-8350-C05A2FA90D91}"/>
                </a:ext>
              </a:extLst>
            </p:cNvPr>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sp>
          <p:nvSpPr>
            <p:cNvPr id="45" name="Google Shape;616;p22">
              <a:extLst>
                <a:ext uri="{FF2B5EF4-FFF2-40B4-BE49-F238E27FC236}">
                  <a16:creationId xmlns:a16="http://schemas.microsoft.com/office/drawing/2014/main" id="{D0A0B768-F2BA-4FE2-961C-370B1DB70D20}"/>
                </a:ext>
              </a:extLst>
            </p:cNvPr>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6" name="Google Shape;617;p22">
            <a:extLst>
              <a:ext uri="{FF2B5EF4-FFF2-40B4-BE49-F238E27FC236}">
                <a16:creationId xmlns:a16="http://schemas.microsoft.com/office/drawing/2014/main" id="{48061584-543C-4CD9-99F8-15C91DA4D1BC}"/>
              </a:ext>
            </a:extLst>
          </p:cNvPr>
          <p:cNvGrpSpPr/>
          <p:nvPr/>
        </p:nvGrpSpPr>
        <p:grpSpPr>
          <a:xfrm>
            <a:off x="-523040" y="5093087"/>
            <a:ext cx="1115223" cy="505646"/>
            <a:chOff x="-889965" y="517131"/>
            <a:chExt cx="2215821" cy="1003863"/>
          </a:xfrm>
        </p:grpSpPr>
        <p:sp>
          <p:nvSpPr>
            <p:cNvPr id="47" name="Google Shape;618;p22">
              <a:extLst>
                <a:ext uri="{FF2B5EF4-FFF2-40B4-BE49-F238E27FC236}">
                  <a16:creationId xmlns:a16="http://schemas.microsoft.com/office/drawing/2014/main" id="{DCD221DF-55D3-48D1-9BB0-BE43922B6888}"/>
                </a:ext>
              </a:extLst>
            </p:cNvPr>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Google Shape;619;p22">
              <a:extLst>
                <a:ext uri="{FF2B5EF4-FFF2-40B4-BE49-F238E27FC236}">
                  <a16:creationId xmlns:a16="http://schemas.microsoft.com/office/drawing/2014/main" id="{F1415D6F-74D9-4CF5-8242-5543F7536C03}"/>
                </a:ext>
              </a:extLst>
            </p:cNvPr>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9" name="Google Shape;620;p22">
            <a:extLst>
              <a:ext uri="{FF2B5EF4-FFF2-40B4-BE49-F238E27FC236}">
                <a16:creationId xmlns:a16="http://schemas.microsoft.com/office/drawing/2014/main" id="{4F51ADC2-0F4D-488A-ACE4-34064837FE38}"/>
              </a:ext>
            </a:extLst>
          </p:cNvPr>
          <p:cNvGrpSpPr/>
          <p:nvPr/>
        </p:nvGrpSpPr>
        <p:grpSpPr>
          <a:xfrm>
            <a:off x="11467690" y="3465221"/>
            <a:ext cx="1600229" cy="723488"/>
            <a:chOff x="10729875" y="529734"/>
            <a:chExt cx="3232134" cy="1460117"/>
          </a:xfrm>
        </p:grpSpPr>
        <p:sp>
          <p:nvSpPr>
            <p:cNvPr id="50" name="Google Shape;621;p22">
              <a:extLst>
                <a:ext uri="{FF2B5EF4-FFF2-40B4-BE49-F238E27FC236}">
                  <a16:creationId xmlns:a16="http://schemas.microsoft.com/office/drawing/2014/main" id="{7C6643AC-6773-48EE-B998-8681478F87A9}"/>
                </a:ext>
              </a:extLst>
            </p:cNvPr>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1" name="Google Shape;622;p22">
              <a:extLst>
                <a:ext uri="{FF2B5EF4-FFF2-40B4-BE49-F238E27FC236}">
                  <a16:creationId xmlns:a16="http://schemas.microsoft.com/office/drawing/2014/main" id="{D5E9E4D9-BCC1-480C-AB7B-4C2494F2FC42}"/>
                </a:ext>
              </a:extLst>
            </p:cNvPr>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grpSp>
      <p:sp>
        <p:nvSpPr>
          <p:cNvPr id="52" name="CuadroTexto 51">
            <a:extLst>
              <a:ext uri="{FF2B5EF4-FFF2-40B4-BE49-F238E27FC236}">
                <a16:creationId xmlns:a16="http://schemas.microsoft.com/office/drawing/2014/main" id="{42F3DB3F-80B5-4F28-B1D5-78F339CDF5BC}"/>
              </a:ext>
            </a:extLst>
          </p:cNvPr>
          <p:cNvSpPr txBox="1"/>
          <p:nvPr/>
        </p:nvSpPr>
        <p:spPr>
          <a:xfrm>
            <a:off x="1864137" y="698934"/>
            <a:ext cx="8626384" cy="5797741"/>
          </a:xfrm>
          <a:prstGeom prst="rect">
            <a:avLst/>
          </a:prstGeom>
          <a:noFill/>
        </p:spPr>
        <p:txBody>
          <a:bodyPr wrap="square" rtlCol="0">
            <a:spAutoFit/>
          </a:bodyPr>
          <a:lstStyle/>
          <a:p>
            <a:pPr algn="ctr"/>
            <a:r>
              <a:rPr lang="es-MX" sz="3200" dirty="0">
                <a:solidFill>
                  <a:srgbClr val="FF0000"/>
                </a:solidFill>
              </a:rPr>
              <a:t>El uso predicativo</a:t>
            </a:r>
          </a:p>
          <a:p>
            <a:pPr algn="just"/>
            <a:endParaRPr lang="es-MX" dirty="0">
              <a:solidFill>
                <a:srgbClr val="FF0000"/>
              </a:solidFill>
            </a:endParaRPr>
          </a:p>
          <a:p>
            <a:pPr algn="just">
              <a:lnSpc>
                <a:spcPct val="150000"/>
              </a:lnSpc>
            </a:pPr>
            <a:r>
              <a:rPr lang="es-MX" dirty="0">
                <a:latin typeface="Times New Roman" panose="02020603050405020304" pitchFamily="18" charset="0"/>
                <a:cs typeface="Times New Roman" panose="02020603050405020304" pitchFamily="18" charset="0"/>
              </a:rPr>
              <a:t>El otro uso que tienen los adjetivos es el predicativo. </a:t>
            </a:r>
          </a:p>
          <a:p>
            <a:pPr algn="just">
              <a:lnSpc>
                <a:spcPct val="150000"/>
              </a:lnSpc>
            </a:pPr>
            <a:endParaRPr lang="es-MX" dirty="0">
              <a:latin typeface="Times New Roman" panose="02020603050405020304" pitchFamily="18" charset="0"/>
              <a:cs typeface="Times New Roman" panose="02020603050405020304" pitchFamily="18" charset="0"/>
            </a:endParaRPr>
          </a:p>
          <a:p>
            <a:pPr algn="just">
              <a:lnSpc>
                <a:spcPct val="150000"/>
              </a:lnSpc>
            </a:pPr>
            <a:r>
              <a:rPr lang="es-MX" dirty="0">
                <a:latin typeface="Times New Roman" panose="02020603050405020304" pitchFamily="18" charset="0"/>
                <a:cs typeface="Times New Roman" panose="02020603050405020304" pitchFamily="18" charset="0"/>
              </a:rPr>
              <a:t>Aquí el adjetivo se usa para afirmar algo sobre el sustantivo.</a:t>
            </a:r>
          </a:p>
          <a:p>
            <a:pPr algn="just">
              <a:lnSpc>
                <a:spcPct val="150000"/>
              </a:lnSpc>
            </a:pPr>
            <a:r>
              <a:rPr lang="es-MX" dirty="0">
                <a:latin typeface="Times New Roman" panose="02020603050405020304" pitchFamily="18" charset="0"/>
                <a:cs typeface="Times New Roman" panose="02020603050405020304" pitchFamily="18" charset="0"/>
              </a:rPr>
              <a:t> </a:t>
            </a:r>
          </a:p>
          <a:p>
            <a:pPr algn="just">
              <a:lnSpc>
                <a:spcPct val="150000"/>
              </a:lnSpc>
            </a:pPr>
            <a:r>
              <a:rPr lang="es-MX" dirty="0">
                <a:latin typeface="Times New Roman" panose="02020603050405020304" pitchFamily="18" charset="0"/>
                <a:cs typeface="Times New Roman" panose="02020603050405020304" pitchFamily="18" charset="0"/>
              </a:rPr>
              <a:t>Al momento de traducir se debe agregar el verbo “ser”. </a:t>
            </a:r>
          </a:p>
          <a:p>
            <a:pPr algn="just">
              <a:lnSpc>
                <a:spcPct val="150000"/>
              </a:lnSpc>
            </a:pPr>
            <a:endParaRPr lang="es-MX" dirty="0">
              <a:latin typeface="Times New Roman" panose="02020603050405020304" pitchFamily="18" charset="0"/>
              <a:cs typeface="Times New Roman" panose="02020603050405020304" pitchFamily="18" charset="0"/>
            </a:endParaRPr>
          </a:p>
          <a:p>
            <a:pPr algn="just">
              <a:lnSpc>
                <a:spcPct val="150000"/>
              </a:lnSpc>
            </a:pPr>
            <a:r>
              <a:rPr lang="es-MX" dirty="0">
                <a:latin typeface="Times New Roman" panose="02020603050405020304" pitchFamily="18" charset="0"/>
                <a:cs typeface="Times New Roman" panose="02020603050405020304" pitchFamily="18" charset="0"/>
              </a:rPr>
              <a:t>En esta función el adjetivo NO lleva artículo.</a:t>
            </a:r>
          </a:p>
          <a:p>
            <a:pPr algn="just">
              <a:lnSpc>
                <a:spcPct val="150000"/>
              </a:lnSpc>
            </a:pPr>
            <a:endParaRPr lang="es-MX" dirty="0">
              <a:latin typeface="Times New Roman" panose="02020603050405020304" pitchFamily="18" charset="0"/>
              <a:cs typeface="Times New Roman" panose="02020603050405020304" pitchFamily="18" charset="0"/>
            </a:endParaRPr>
          </a:p>
          <a:p>
            <a:pPr marL="285750" indent="-285750" algn="just">
              <a:lnSpc>
                <a:spcPct val="150000"/>
              </a:lnSpc>
              <a:buFontTx/>
              <a:buChar char="-"/>
            </a:pPr>
            <a:r>
              <a:rPr lang="es-MX" b="1" dirty="0">
                <a:solidFill>
                  <a:srgbClr val="0000CC"/>
                </a:solidFill>
                <a:latin typeface="Times New Roman" panose="02020603050405020304" pitchFamily="18" charset="0"/>
                <a:cs typeface="Times New Roman" panose="02020603050405020304" pitchFamily="18" charset="0"/>
              </a:rPr>
              <a:t>Primera posición predicativa</a:t>
            </a:r>
          </a:p>
          <a:p>
            <a:pPr algn="just">
              <a:lnSpc>
                <a:spcPct val="150000"/>
              </a:lnSpc>
            </a:pPr>
            <a:r>
              <a:rPr lang="el-GR" dirty="0">
                <a:latin typeface="Times New Roman" panose="02020603050405020304" pitchFamily="18" charset="0"/>
                <a:cs typeface="Times New Roman" panose="02020603050405020304" pitchFamily="18" charset="0"/>
              </a:rPr>
              <a:t>ἀγαθός</a:t>
            </a:r>
            <a:r>
              <a:rPr lang="es-MX"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ὁ </a:t>
            </a:r>
            <a:r>
              <a:rPr lang="es-MX"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δοῦλος</a:t>
            </a:r>
            <a:r>
              <a:rPr lang="es-MX" dirty="0">
                <a:latin typeface="Times New Roman" panose="02020603050405020304" pitchFamily="18" charset="0"/>
                <a:cs typeface="Times New Roman" panose="02020603050405020304" pitchFamily="18" charset="0"/>
              </a:rPr>
              <a:t>  </a:t>
            </a:r>
            <a:r>
              <a:rPr lang="es-MX" dirty="0">
                <a:latin typeface="Times New Roman" panose="02020603050405020304" pitchFamily="18" charset="0"/>
                <a:cs typeface="Times New Roman" panose="02020603050405020304" pitchFamily="18" charset="0"/>
                <a:sym typeface="Wingdings" panose="05000000000000000000" pitchFamily="2" charset="2"/>
              </a:rPr>
              <a:t> El siervo es bueno.</a:t>
            </a:r>
          </a:p>
          <a:p>
            <a:pPr algn="just">
              <a:lnSpc>
                <a:spcPct val="150000"/>
              </a:lnSpc>
            </a:pPr>
            <a:r>
              <a:rPr lang="es-MX"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-Segunda posición atributiva</a:t>
            </a:r>
          </a:p>
          <a:p>
            <a:pPr algn="just">
              <a:lnSpc>
                <a:spcPct val="150000"/>
              </a:lnSpc>
            </a:pPr>
            <a:r>
              <a:rPr lang="el-GR" dirty="0">
                <a:latin typeface="Times New Roman" panose="02020603050405020304" pitchFamily="18" charset="0"/>
                <a:cs typeface="Times New Roman" panose="02020603050405020304" pitchFamily="18" charset="0"/>
              </a:rPr>
              <a:t>ὁ </a:t>
            </a:r>
            <a:r>
              <a:rPr lang="es-MX"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δοῦλος</a:t>
            </a:r>
            <a:r>
              <a:rPr lang="es-MX"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ἀγαθός</a:t>
            </a:r>
            <a:r>
              <a:rPr lang="es-MX" dirty="0">
                <a:latin typeface="Times New Roman" panose="02020603050405020304" pitchFamily="18" charset="0"/>
                <a:cs typeface="Times New Roman" panose="02020603050405020304" pitchFamily="18" charset="0"/>
              </a:rPr>
              <a:t> </a:t>
            </a:r>
            <a:r>
              <a:rPr lang="es-MX" dirty="0">
                <a:latin typeface="Times New Roman" panose="02020603050405020304" pitchFamily="18" charset="0"/>
                <a:cs typeface="Times New Roman" panose="02020603050405020304" pitchFamily="18" charset="0"/>
                <a:sym typeface="Wingdings" panose="05000000000000000000" pitchFamily="2" charset="2"/>
              </a:rPr>
              <a:t> El siervo es bueno.</a:t>
            </a:r>
            <a:endParaRPr lang="es-MX" b="1" dirty="0">
              <a:solidFill>
                <a:srgbClr val="0000CC"/>
              </a:solidFill>
              <a:latin typeface="Times New Roman" panose="02020603050405020304" pitchFamily="18" charset="0"/>
              <a:cs typeface="Times New Roman" panose="02020603050405020304" pitchFamily="18" charset="0"/>
            </a:endParaRPr>
          </a:p>
        </p:txBody>
      </p:sp>
      <p:sp>
        <p:nvSpPr>
          <p:cNvPr id="53" name="Google Shape;478;p46">
            <a:extLst>
              <a:ext uri="{FF2B5EF4-FFF2-40B4-BE49-F238E27FC236}">
                <a16:creationId xmlns:a16="http://schemas.microsoft.com/office/drawing/2014/main" id="{86C8A907-F35C-40C3-96F1-FA3E21F2C659}"/>
              </a:ext>
            </a:extLst>
          </p:cNvPr>
          <p:cNvSpPr/>
          <p:nvPr/>
        </p:nvSpPr>
        <p:spPr>
          <a:xfrm>
            <a:off x="1592129" y="1597965"/>
            <a:ext cx="218700" cy="218700"/>
          </a:xfrm>
          <a:prstGeom prst="ellipse">
            <a:avLst/>
          </a:prstGeom>
          <a:solidFill>
            <a:srgbClr val="FFFF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Google Shape;478;p46">
            <a:extLst>
              <a:ext uri="{FF2B5EF4-FFF2-40B4-BE49-F238E27FC236}">
                <a16:creationId xmlns:a16="http://schemas.microsoft.com/office/drawing/2014/main" id="{27A5499A-A4F4-47C7-B917-A49CEACEF4A1}"/>
              </a:ext>
            </a:extLst>
          </p:cNvPr>
          <p:cNvSpPr/>
          <p:nvPr/>
        </p:nvSpPr>
        <p:spPr>
          <a:xfrm>
            <a:off x="1591476" y="2452251"/>
            <a:ext cx="218700" cy="218700"/>
          </a:xfrm>
          <a:prstGeom prst="ellipse">
            <a:avLst/>
          </a:prstGeom>
          <a:solidFill>
            <a:srgbClr val="FF00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Google Shape;478;p46">
            <a:extLst>
              <a:ext uri="{FF2B5EF4-FFF2-40B4-BE49-F238E27FC236}">
                <a16:creationId xmlns:a16="http://schemas.microsoft.com/office/drawing/2014/main" id="{14CE2853-98AA-480F-A1CB-585C65A6C2E5}"/>
              </a:ext>
            </a:extLst>
          </p:cNvPr>
          <p:cNvSpPr/>
          <p:nvPr/>
        </p:nvSpPr>
        <p:spPr>
          <a:xfrm>
            <a:off x="1645437" y="3319650"/>
            <a:ext cx="218700" cy="218700"/>
          </a:xfrm>
          <a:prstGeom prst="ellipse">
            <a:avLst/>
          </a:prstGeom>
          <a:solidFill>
            <a:srgbClr val="0000CC"/>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Google Shape;478;p46">
            <a:extLst>
              <a:ext uri="{FF2B5EF4-FFF2-40B4-BE49-F238E27FC236}">
                <a16:creationId xmlns:a16="http://schemas.microsoft.com/office/drawing/2014/main" id="{E887121F-C00B-482E-A7B6-EDC6B089CC55}"/>
              </a:ext>
            </a:extLst>
          </p:cNvPr>
          <p:cNvSpPr/>
          <p:nvPr/>
        </p:nvSpPr>
        <p:spPr>
          <a:xfrm>
            <a:off x="1585879" y="4093254"/>
            <a:ext cx="218700" cy="218700"/>
          </a:xfrm>
          <a:prstGeom prst="ellipse">
            <a:avLst/>
          </a:prstGeom>
          <a:solidFill>
            <a:srgbClr val="33CC3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886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
                                            <p:txEl>
                                              <p:pRg st="2" end="2"/>
                                            </p:txEl>
                                          </p:spTgt>
                                        </p:tgtEl>
                                        <p:attrNameLst>
                                          <p:attrName>style.visibility</p:attrName>
                                        </p:attrNameLst>
                                      </p:cBhvr>
                                      <p:to>
                                        <p:strVal val="visible"/>
                                      </p:to>
                                    </p:set>
                                    <p:animEffect transition="in" filter="fade">
                                      <p:cBhvr>
                                        <p:cTn id="7" dur="1000"/>
                                        <p:tgtEl>
                                          <p:spTgt spid="52">
                                            <p:txEl>
                                              <p:pRg st="2" end="2"/>
                                            </p:txEl>
                                          </p:spTgt>
                                        </p:tgtEl>
                                      </p:cBhvr>
                                    </p:animEffect>
                                    <p:anim calcmode="lin" valueType="num">
                                      <p:cBhvr>
                                        <p:cTn id="8" dur="10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2">
                                            <p:txEl>
                                              <p:pRg st="4" end="4"/>
                                            </p:txEl>
                                          </p:spTgt>
                                        </p:tgtEl>
                                        <p:attrNameLst>
                                          <p:attrName>style.visibility</p:attrName>
                                        </p:attrNameLst>
                                      </p:cBhvr>
                                      <p:to>
                                        <p:strVal val="visible"/>
                                      </p:to>
                                    </p:set>
                                    <p:animEffect transition="in" filter="wheel(1)">
                                      <p:cBhvr>
                                        <p:cTn id="14" dur="2000"/>
                                        <p:tgtEl>
                                          <p:spTgt spid="52">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2">
                                            <p:txEl>
                                              <p:pRg st="6" end="6"/>
                                            </p:txEl>
                                          </p:spTgt>
                                        </p:tgtEl>
                                        <p:attrNameLst>
                                          <p:attrName>style.visibility</p:attrName>
                                        </p:attrNameLst>
                                      </p:cBhvr>
                                      <p:to>
                                        <p:strVal val="visible"/>
                                      </p:to>
                                    </p:set>
                                    <p:animEffect transition="in" filter="randombar(horizontal)">
                                      <p:cBhvr>
                                        <p:cTn id="19" dur="500"/>
                                        <p:tgtEl>
                                          <p:spTgt spid="52">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2">
                                            <p:txEl>
                                              <p:pRg st="8" end="8"/>
                                            </p:txEl>
                                          </p:spTgt>
                                        </p:tgtEl>
                                        <p:attrNameLst>
                                          <p:attrName>style.visibility</p:attrName>
                                        </p:attrNameLst>
                                      </p:cBhvr>
                                      <p:to>
                                        <p:strVal val="visible"/>
                                      </p:to>
                                    </p:set>
                                    <p:animEffect transition="in" filter="fade">
                                      <p:cBhvr>
                                        <p:cTn id="24" dur="1000"/>
                                        <p:tgtEl>
                                          <p:spTgt spid="52">
                                            <p:txEl>
                                              <p:pRg st="8" end="8"/>
                                            </p:txEl>
                                          </p:spTgt>
                                        </p:tgtEl>
                                      </p:cBhvr>
                                    </p:animEffect>
                                    <p:anim calcmode="lin" valueType="num">
                                      <p:cBhvr>
                                        <p:cTn id="25" dur="1000" fill="hold"/>
                                        <p:tgtEl>
                                          <p:spTgt spid="52">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5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2">
                                            <p:txEl>
                                              <p:pRg st="10" end="10"/>
                                            </p:txEl>
                                          </p:spTgt>
                                        </p:tgtEl>
                                        <p:attrNameLst>
                                          <p:attrName>style.visibility</p:attrName>
                                        </p:attrNameLst>
                                      </p:cBhvr>
                                      <p:to>
                                        <p:strVal val="visible"/>
                                      </p:to>
                                    </p:set>
                                    <p:animEffect transition="in" filter="fade">
                                      <p:cBhvr>
                                        <p:cTn id="31" dur="1000"/>
                                        <p:tgtEl>
                                          <p:spTgt spid="52">
                                            <p:txEl>
                                              <p:pRg st="10" end="10"/>
                                            </p:txEl>
                                          </p:spTgt>
                                        </p:tgtEl>
                                      </p:cBhvr>
                                    </p:animEffect>
                                    <p:anim calcmode="lin" valueType="num">
                                      <p:cBhvr>
                                        <p:cTn id="32" dur="1000" fill="hold"/>
                                        <p:tgtEl>
                                          <p:spTgt spid="52">
                                            <p:txEl>
                                              <p:pRg st="10" end="10"/>
                                            </p:txEl>
                                          </p:spTgt>
                                        </p:tgtEl>
                                        <p:attrNameLst>
                                          <p:attrName>ppt_x</p:attrName>
                                        </p:attrNameLst>
                                      </p:cBhvr>
                                      <p:tavLst>
                                        <p:tav tm="0">
                                          <p:val>
                                            <p:strVal val="#ppt_x"/>
                                          </p:val>
                                        </p:tav>
                                        <p:tav tm="100000">
                                          <p:val>
                                            <p:strVal val="#ppt_x"/>
                                          </p:val>
                                        </p:tav>
                                      </p:tavLst>
                                    </p:anim>
                                    <p:anim calcmode="lin" valueType="num">
                                      <p:cBhvr>
                                        <p:cTn id="33" dur="1000" fill="hold"/>
                                        <p:tgtEl>
                                          <p:spTgt spid="5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2">
                                            <p:txEl>
                                              <p:pRg st="11" end="11"/>
                                            </p:txEl>
                                          </p:spTgt>
                                        </p:tgtEl>
                                        <p:attrNameLst>
                                          <p:attrName>style.visibility</p:attrName>
                                        </p:attrNameLst>
                                      </p:cBhvr>
                                      <p:to>
                                        <p:strVal val="visible"/>
                                      </p:to>
                                    </p:set>
                                    <p:animEffect transition="in" filter="fade">
                                      <p:cBhvr>
                                        <p:cTn id="38" dur="1000"/>
                                        <p:tgtEl>
                                          <p:spTgt spid="52">
                                            <p:txEl>
                                              <p:pRg st="11" end="11"/>
                                            </p:txEl>
                                          </p:spTgt>
                                        </p:tgtEl>
                                      </p:cBhvr>
                                    </p:animEffect>
                                    <p:anim calcmode="lin" valueType="num">
                                      <p:cBhvr>
                                        <p:cTn id="39" dur="1000" fill="hold"/>
                                        <p:tgtEl>
                                          <p:spTgt spid="52">
                                            <p:txEl>
                                              <p:pRg st="11" end="11"/>
                                            </p:txEl>
                                          </p:spTgt>
                                        </p:tgtEl>
                                        <p:attrNameLst>
                                          <p:attrName>ppt_x</p:attrName>
                                        </p:attrNameLst>
                                      </p:cBhvr>
                                      <p:tavLst>
                                        <p:tav tm="0">
                                          <p:val>
                                            <p:strVal val="#ppt_x"/>
                                          </p:val>
                                        </p:tav>
                                        <p:tav tm="100000">
                                          <p:val>
                                            <p:strVal val="#ppt_x"/>
                                          </p:val>
                                        </p:tav>
                                      </p:tavLst>
                                    </p:anim>
                                    <p:anim calcmode="lin" valueType="num">
                                      <p:cBhvr>
                                        <p:cTn id="40" dur="1000" fill="hold"/>
                                        <p:tgtEl>
                                          <p:spTgt spid="5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2">
                                            <p:txEl>
                                              <p:pRg st="12" end="12"/>
                                            </p:txEl>
                                          </p:spTgt>
                                        </p:tgtEl>
                                        <p:attrNameLst>
                                          <p:attrName>style.visibility</p:attrName>
                                        </p:attrNameLst>
                                      </p:cBhvr>
                                      <p:to>
                                        <p:strVal val="visible"/>
                                      </p:to>
                                    </p:set>
                                    <p:animEffect transition="in" filter="fade">
                                      <p:cBhvr>
                                        <p:cTn id="45" dur="1000"/>
                                        <p:tgtEl>
                                          <p:spTgt spid="52">
                                            <p:txEl>
                                              <p:pRg st="12" end="12"/>
                                            </p:txEl>
                                          </p:spTgt>
                                        </p:tgtEl>
                                      </p:cBhvr>
                                    </p:animEffect>
                                    <p:anim calcmode="lin" valueType="num">
                                      <p:cBhvr>
                                        <p:cTn id="46" dur="1000" fill="hold"/>
                                        <p:tgtEl>
                                          <p:spTgt spid="52">
                                            <p:txEl>
                                              <p:pRg st="12" end="12"/>
                                            </p:txEl>
                                          </p:spTgt>
                                        </p:tgtEl>
                                        <p:attrNameLst>
                                          <p:attrName>ppt_x</p:attrName>
                                        </p:attrNameLst>
                                      </p:cBhvr>
                                      <p:tavLst>
                                        <p:tav tm="0">
                                          <p:val>
                                            <p:strVal val="#ppt_x"/>
                                          </p:val>
                                        </p:tav>
                                        <p:tav tm="100000">
                                          <p:val>
                                            <p:strVal val="#ppt_x"/>
                                          </p:val>
                                        </p:tav>
                                      </p:tavLst>
                                    </p:anim>
                                    <p:anim calcmode="lin" valueType="num">
                                      <p:cBhvr>
                                        <p:cTn id="47" dur="1000" fill="hold"/>
                                        <p:tgtEl>
                                          <p:spTgt spid="5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52">
                                            <p:txEl>
                                              <p:pRg st="13" end="13"/>
                                            </p:txEl>
                                          </p:spTgt>
                                        </p:tgtEl>
                                        <p:attrNameLst>
                                          <p:attrName>style.visibility</p:attrName>
                                        </p:attrNameLst>
                                      </p:cBhvr>
                                      <p:to>
                                        <p:strVal val="visible"/>
                                      </p:to>
                                    </p:set>
                                    <p:animEffect transition="in" filter="fade">
                                      <p:cBhvr>
                                        <p:cTn id="52" dur="1000"/>
                                        <p:tgtEl>
                                          <p:spTgt spid="52">
                                            <p:txEl>
                                              <p:pRg st="13" end="13"/>
                                            </p:txEl>
                                          </p:spTgt>
                                        </p:tgtEl>
                                      </p:cBhvr>
                                    </p:animEffect>
                                    <p:anim calcmode="lin" valueType="num">
                                      <p:cBhvr>
                                        <p:cTn id="53" dur="1000" fill="hold"/>
                                        <p:tgtEl>
                                          <p:spTgt spid="52">
                                            <p:txEl>
                                              <p:pRg st="13" end="13"/>
                                            </p:txEl>
                                          </p:spTgt>
                                        </p:tgtEl>
                                        <p:attrNameLst>
                                          <p:attrName>ppt_x</p:attrName>
                                        </p:attrNameLst>
                                      </p:cBhvr>
                                      <p:tavLst>
                                        <p:tav tm="0">
                                          <p:val>
                                            <p:strVal val="#ppt_x"/>
                                          </p:val>
                                        </p:tav>
                                        <p:tav tm="100000">
                                          <p:val>
                                            <p:strVal val="#ppt_x"/>
                                          </p:val>
                                        </p:tav>
                                      </p:tavLst>
                                    </p:anim>
                                    <p:anim calcmode="lin" valueType="num">
                                      <p:cBhvr>
                                        <p:cTn id="54" dur="1000" fill="hold"/>
                                        <p:tgtEl>
                                          <p:spTgt spid="5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nstituto de Lideres Cristianos - Inicio | Facebook">
            <a:extLst>
              <a:ext uri="{FF2B5EF4-FFF2-40B4-BE49-F238E27FC236}">
                <a16:creationId xmlns:a16="http://schemas.microsoft.com/office/drawing/2014/main" id="{24B24B94-01BA-4B2A-8250-48FA7200FC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27" b="12021"/>
          <a:stretch/>
        </p:blipFill>
        <p:spPr bwMode="auto">
          <a:xfrm>
            <a:off x="0" y="11431"/>
            <a:ext cx="2381577" cy="103163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67D77965-90FC-4340-92BA-A15E3C876F0A}"/>
              </a:ext>
            </a:extLst>
          </p:cNvPr>
          <p:cNvSpPr txBox="1"/>
          <p:nvPr/>
        </p:nvSpPr>
        <p:spPr>
          <a:xfrm>
            <a:off x="3046828" y="43821"/>
            <a:ext cx="609834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rgbClr val="000000"/>
                </a:solidFill>
                <a:effectLst/>
                <a:uLnTx/>
                <a:uFillTx/>
                <a:latin typeface="Comic Sans MS" panose="030F0702030302020204" pitchFamily="66" charset="0"/>
                <a:ea typeface="Calibri" panose="020F0502020204030204" pitchFamily="34" charset="0"/>
                <a:cs typeface="Arial" panose="020B0604020202020204" pitchFamily="34" charset="0"/>
              </a:rPr>
              <a:t>Usos de los adjetivos</a:t>
            </a:r>
            <a:endParaRPr kumimoji="0" lang="el-GR"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p:txBody>
      </p:sp>
      <p:sp>
        <p:nvSpPr>
          <p:cNvPr id="19" name="Google Shape;178;p29">
            <a:extLst>
              <a:ext uri="{FF2B5EF4-FFF2-40B4-BE49-F238E27FC236}">
                <a16:creationId xmlns:a16="http://schemas.microsoft.com/office/drawing/2014/main" id="{46D1339D-BEE2-4C29-A288-FB3C63626B09}"/>
              </a:ext>
            </a:extLst>
          </p:cNvPr>
          <p:cNvSpPr/>
          <p:nvPr/>
        </p:nvSpPr>
        <p:spPr>
          <a:xfrm>
            <a:off x="3315986" y="301176"/>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20" name="Google Shape;179;p29">
            <a:extLst>
              <a:ext uri="{FF2B5EF4-FFF2-40B4-BE49-F238E27FC236}">
                <a16:creationId xmlns:a16="http://schemas.microsoft.com/office/drawing/2014/main" id="{27582DBC-DF35-4873-82E1-70423A8DBAD3}"/>
              </a:ext>
            </a:extLst>
          </p:cNvPr>
          <p:cNvSpPr/>
          <p:nvPr/>
        </p:nvSpPr>
        <p:spPr>
          <a:xfrm>
            <a:off x="8260451" y="364490"/>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grpSp>
        <p:nvGrpSpPr>
          <p:cNvPr id="21" name="Google Shape;1406;p49">
            <a:extLst>
              <a:ext uri="{FF2B5EF4-FFF2-40B4-BE49-F238E27FC236}">
                <a16:creationId xmlns:a16="http://schemas.microsoft.com/office/drawing/2014/main" id="{DAE0E43F-1139-4C77-80A0-9291116767B9}"/>
              </a:ext>
            </a:extLst>
          </p:cNvPr>
          <p:cNvGrpSpPr/>
          <p:nvPr/>
        </p:nvGrpSpPr>
        <p:grpSpPr>
          <a:xfrm>
            <a:off x="10340133" y="1480708"/>
            <a:ext cx="2071508" cy="1390999"/>
            <a:chOff x="4095250" y="4474825"/>
            <a:chExt cx="156825" cy="171850"/>
          </a:xfrm>
        </p:grpSpPr>
        <p:sp>
          <p:nvSpPr>
            <p:cNvPr id="22" name="Google Shape;1407;p49">
              <a:extLst>
                <a:ext uri="{FF2B5EF4-FFF2-40B4-BE49-F238E27FC236}">
                  <a16:creationId xmlns:a16="http://schemas.microsoft.com/office/drawing/2014/main" id="{6E2526FD-0004-4CE9-93AC-BF03B87C0F2F}"/>
                </a:ext>
              </a:extLst>
            </p:cNvPr>
            <p:cNvSpPr/>
            <p:nvPr/>
          </p:nvSpPr>
          <p:spPr>
            <a:xfrm>
              <a:off x="4096350" y="4521525"/>
              <a:ext cx="75650" cy="121800"/>
            </a:xfrm>
            <a:custGeom>
              <a:avLst/>
              <a:gdLst/>
              <a:ahLst/>
              <a:cxnLst/>
              <a:rect l="l" t="t" r="r" b="b"/>
              <a:pathLst>
                <a:path w="3026" h="4872" extrusionOk="0">
                  <a:moveTo>
                    <a:pt x="134" y="1"/>
                  </a:moveTo>
                  <a:lnTo>
                    <a:pt x="67" y="112"/>
                  </a:lnTo>
                  <a:lnTo>
                    <a:pt x="23" y="245"/>
                  </a:lnTo>
                  <a:lnTo>
                    <a:pt x="1" y="357"/>
                  </a:lnTo>
                  <a:lnTo>
                    <a:pt x="1" y="490"/>
                  </a:lnTo>
                  <a:lnTo>
                    <a:pt x="1" y="646"/>
                  </a:lnTo>
                  <a:lnTo>
                    <a:pt x="23" y="779"/>
                  </a:lnTo>
                  <a:lnTo>
                    <a:pt x="67" y="935"/>
                  </a:lnTo>
                  <a:lnTo>
                    <a:pt x="134" y="1091"/>
                  </a:lnTo>
                  <a:lnTo>
                    <a:pt x="156" y="1180"/>
                  </a:lnTo>
                  <a:lnTo>
                    <a:pt x="223" y="1313"/>
                  </a:lnTo>
                  <a:lnTo>
                    <a:pt x="423" y="1647"/>
                  </a:lnTo>
                  <a:lnTo>
                    <a:pt x="779" y="2158"/>
                  </a:lnTo>
                  <a:lnTo>
                    <a:pt x="1246" y="2781"/>
                  </a:lnTo>
                  <a:lnTo>
                    <a:pt x="1691" y="3382"/>
                  </a:lnTo>
                  <a:lnTo>
                    <a:pt x="2136" y="3916"/>
                  </a:lnTo>
                  <a:lnTo>
                    <a:pt x="2558" y="4427"/>
                  </a:lnTo>
                  <a:lnTo>
                    <a:pt x="2959" y="4872"/>
                  </a:lnTo>
                  <a:lnTo>
                    <a:pt x="2959" y="4872"/>
                  </a:lnTo>
                  <a:lnTo>
                    <a:pt x="2914" y="4716"/>
                  </a:lnTo>
                  <a:lnTo>
                    <a:pt x="2870" y="4516"/>
                  </a:lnTo>
                  <a:lnTo>
                    <a:pt x="2892" y="4316"/>
                  </a:lnTo>
                  <a:lnTo>
                    <a:pt x="2937" y="4116"/>
                  </a:lnTo>
                  <a:lnTo>
                    <a:pt x="3026" y="3960"/>
                  </a:lnTo>
                  <a:lnTo>
                    <a:pt x="2625" y="3493"/>
                  </a:lnTo>
                  <a:lnTo>
                    <a:pt x="2180" y="2959"/>
                  </a:lnTo>
                  <a:lnTo>
                    <a:pt x="1713" y="2359"/>
                  </a:lnTo>
                  <a:lnTo>
                    <a:pt x="1224" y="1691"/>
                  </a:lnTo>
                  <a:lnTo>
                    <a:pt x="757" y="1046"/>
                  </a:lnTo>
                  <a:lnTo>
                    <a:pt x="423" y="557"/>
                  </a:lnTo>
                  <a:lnTo>
                    <a:pt x="223" y="201"/>
                  </a:lnTo>
                  <a:lnTo>
                    <a:pt x="156" y="90"/>
                  </a:lnTo>
                  <a:lnTo>
                    <a:pt x="134" y="1"/>
                  </a:lnTo>
                  <a:close/>
                </a:path>
              </a:pathLst>
            </a:custGeom>
            <a:solidFill>
              <a:srgbClr val="9DC8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Google Shape;1408;p49">
              <a:extLst>
                <a:ext uri="{FF2B5EF4-FFF2-40B4-BE49-F238E27FC236}">
                  <a16:creationId xmlns:a16="http://schemas.microsoft.com/office/drawing/2014/main" id="{0A369319-930F-4321-9F25-FD87ABE37673}"/>
                </a:ext>
              </a:extLst>
            </p:cNvPr>
            <p:cNvSpPr/>
            <p:nvPr/>
          </p:nvSpPr>
          <p:spPr>
            <a:xfrm>
              <a:off x="4174200" y="4577150"/>
              <a:ext cx="73425" cy="61725"/>
            </a:xfrm>
            <a:custGeom>
              <a:avLst/>
              <a:gdLst/>
              <a:ahLst/>
              <a:cxnLst/>
              <a:rect l="l" t="t" r="r" b="b"/>
              <a:pathLst>
                <a:path w="2937" h="2469" extrusionOk="0">
                  <a:moveTo>
                    <a:pt x="2581" y="0"/>
                  </a:moveTo>
                  <a:lnTo>
                    <a:pt x="1224" y="868"/>
                  </a:lnTo>
                  <a:lnTo>
                    <a:pt x="112" y="1602"/>
                  </a:lnTo>
                  <a:lnTo>
                    <a:pt x="45" y="1735"/>
                  </a:lnTo>
                  <a:lnTo>
                    <a:pt x="23" y="1868"/>
                  </a:lnTo>
                  <a:lnTo>
                    <a:pt x="1" y="2024"/>
                  </a:lnTo>
                  <a:lnTo>
                    <a:pt x="23" y="2158"/>
                  </a:lnTo>
                  <a:lnTo>
                    <a:pt x="23" y="2202"/>
                  </a:lnTo>
                  <a:lnTo>
                    <a:pt x="45" y="2336"/>
                  </a:lnTo>
                  <a:lnTo>
                    <a:pt x="67" y="2402"/>
                  </a:lnTo>
                  <a:lnTo>
                    <a:pt x="112" y="2469"/>
                  </a:lnTo>
                  <a:lnTo>
                    <a:pt x="557" y="2202"/>
                  </a:lnTo>
                  <a:lnTo>
                    <a:pt x="1179" y="1802"/>
                  </a:lnTo>
                  <a:lnTo>
                    <a:pt x="2937" y="601"/>
                  </a:lnTo>
                  <a:lnTo>
                    <a:pt x="2870" y="556"/>
                  </a:lnTo>
                  <a:lnTo>
                    <a:pt x="2803" y="512"/>
                  </a:lnTo>
                  <a:lnTo>
                    <a:pt x="2714" y="400"/>
                  </a:lnTo>
                  <a:lnTo>
                    <a:pt x="2625" y="222"/>
                  </a:lnTo>
                  <a:lnTo>
                    <a:pt x="258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Google Shape;1409;p49">
              <a:extLst>
                <a:ext uri="{FF2B5EF4-FFF2-40B4-BE49-F238E27FC236}">
                  <a16:creationId xmlns:a16="http://schemas.microsoft.com/office/drawing/2014/main" id="{2CF267D5-8FC3-4010-9F83-E3503DB3ACB7}"/>
                </a:ext>
              </a:extLst>
            </p:cNvPr>
            <p:cNvSpPr/>
            <p:nvPr/>
          </p:nvSpPr>
          <p:spPr>
            <a:xfrm>
              <a:off x="4174200" y="4577150"/>
              <a:ext cx="73425" cy="61725"/>
            </a:xfrm>
            <a:custGeom>
              <a:avLst/>
              <a:gdLst/>
              <a:ahLst/>
              <a:cxnLst/>
              <a:rect l="l" t="t" r="r" b="b"/>
              <a:pathLst>
                <a:path w="2937" h="2469" fill="none" extrusionOk="0">
                  <a:moveTo>
                    <a:pt x="2937" y="601"/>
                  </a:moveTo>
                  <a:lnTo>
                    <a:pt x="2937" y="601"/>
                  </a:lnTo>
                  <a:lnTo>
                    <a:pt x="2870" y="556"/>
                  </a:lnTo>
                  <a:lnTo>
                    <a:pt x="2803" y="512"/>
                  </a:lnTo>
                  <a:lnTo>
                    <a:pt x="2714" y="400"/>
                  </a:lnTo>
                  <a:lnTo>
                    <a:pt x="2625" y="222"/>
                  </a:lnTo>
                  <a:lnTo>
                    <a:pt x="2581" y="0"/>
                  </a:lnTo>
                  <a:lnTo>
                    <a:pt x="2581" y="0"/>
                  </a:lnTo>
                  <a:lnTo>
                    <a:pt x="1224" y="868"/>
                  </a:lnTo>
                  <a:lnTo>
                    <a:pt x="1224" y="868"/>
                  </a:lnTo>
                  <a:lnTo>
                    <a:pt x="112" y="1602"/>
                  </a:lnTo>
                  <a:lnTo>
                    <a:pt x="112" y="1602"/>
                  </a:lnTo>
                  <a:lnTo>
                    <a:pt x="45" y="1735"/>
                  </a:lnTo>
                  <a:lnTo>
                    <a:pt x="23" y="1868"/>
                  </a:lnTo>
                  <a:lnTo>
                    <a:pt x="23" y="1868"/>
                  </a:lnTo>
                  <a:lnTo>
                    <a:pt x="690" y="1468"/>
                  </a:lnTo>
                  <a:lnTo>
                    <a:pt x="690" y="1468"/>
                  </a:lnTo>
                  <a:lnTo>
                    <a:pt x="735" y="1446"/>
                  </a:lnTo>
                  <a:lnTo>
                    <a:pt x="735" y="1446"/>
                  </a:lnTo>
                  <a:lnTo>
                    <a:pt x="690" y="1468"/>
                  </a:lnTo>
                  <a:lnTo>
                    <a:pt x="690" y="1468"/>
                  </a:lnTo>
                  <a:lnTo>
                    <a:pt x="23" y="1868"/>
                  </a:lnTo>
                  <a:lnTo>
                    <a:pt x="23" y="1868"/>
                  </a:lnTo>
                  <a:lnTo>
                    <a:pt x="1" y="2024"/>
                  </a:lnTo>
                  <a:lnTo>
                    <a:pt x="23" y="2158"/>
                  </a:lnTo>
                  <a:lnTo>
                    <a:pt x="23" y="2158"/>
                  </a:lnTo>
                  <a:lnTo>
                    <a:pt x="490" y="1824"/>
                  </a:lnTo>
                  <a:lnTo>
                    <a:pt x="490" y="1824"/>
                  </a:lnTo>
                  <a:lnTo>
                    <a:pt x="23" y="2158"/>
                  </a:lnTo>
                  <a:lnTo>
                    <a:pt x="23" y="2158"/>
                  </a:lnTo>
                  <a:lnTo>
                    <a:pt x="23" y="2202"/>
                  </a:lnTo>
                  <a:lnTo>
                    <a:pt x="23" y="2202"/>
                  </a:lnTo>
                  <a:lnTo>
                    <a:pt x="45" y="2336"/>
                  </a:lnTo>
                  <a:lnTo>
                    <a:pt x="45" y="2336"/>
                  </a:lnTo>
                  <a:lnTo>
                    <a:pt x="690" y="1913"/>
                  </a:lnTo>
                  <a:lnTo>
                    <a:pt x="690" y="1913"/>
                  </a:lnTo>
                  <a:lnTo>
                    <a:pt x="45" y="2336"/>
                  </a:lnTo>
                  <a:lnTo>
                    <a:pt x="45" y="2336"/>
                  </a:lnTo>
                  <a:lnTo>
                    <a:pt x="67" y="2402"/>
                  </a:lnTo>
                  <a:lnTo>
                    <a:pt x="67" y="2402"/>
                  </a:lnTo>
                  <a:lnTo>
                    <a:pt x="112" y="2469"/>
                  </a:lnTo>
                  <a:lnTo>
                    <a:pt x="112" y="2469"/>
                  </a:lnTo>
                  <a:lnTo>
                    <a:pt x="557" y="2202"/>
                  </a:lnTo>
                  <a:lnTo>
                    <a:pt x="1179" y="1802"/>
                  </a:lnTo>
                  <a:lnTo>
                    <a:pt x="2937" y="60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5" name="Google Shape;1410;p49">
              <a:extLst>
                <a:ext uri="{FF2B5EF4-FFF2-40B4-BE49-F238E27FC236}">
                  <a16:creationId xmlns:a16="http://schemas.microsoft.com/office/drawing/2014/main" id="{A829F7CA-2BAD-4DD5-AD6E-42FAD9CF02E0}"/>
                </a:ext>
              </a:extLst>
            </p:cNvPr>
            <p:cNvSpPr/>
            <p:nvPr/>
          </p:nvSpPr>
          <p:spPr>
            <a:xfrm>
              <a:off x="4200900" y="4616625"/>
              <a:ext cx="2250" cy="1700"/>
            </a:xfrm>
            <a:custGeom>
              <a:avLst/>
              <a:gdLst/>
              <a:ahLst/>
              <a:cxnLst/>
              <a:rect l="l" t="t" r="r" b="b"/>
              <a:pathLst>
                <a:path w="90" h="68" fill="none" extrusionOk="0">
                  <a:moveTo>
                    <a:pt x="0" y="67"/>
                  </a:moveTo>
                  <a:lnTo>
                    <a:pt x="0" y="67"/>
                  </a:lnTo>
                  <a:lnTo>
                    <a:pt x="89" y="0"/>
                  </a:lnTo>
                  <a:lnTo>
                    <a:pt x="89" y="0"/>
                  </a:lnTo>
                  <a:lnTo>
                    <a:pt x="0" y="67"/>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Google Shape;1411;p49">
              <a:extLst>
                <a:ext uri="{FF2B5EF4-FFF2-40B4-BE49-F238E27FC236}">
                  <a16:creationId xmlns:a16="http://schemas.microsoft.com/office/drawing/2014/main" id="{2C534307-7D86-49C2-8ECC-99FACA2BF284}"/>
                </a:ext>
              </a:extLst>
            </p:cNvPr>
            <p:cNvSpPr/>
            <p:nvPr/>
          </p:nvSpPr>
          <p:spPr>
            <a:xfrm>
              <a:off x="4195875" y="4609400"/>
              <a:ext cx="2825" cy="1675"/>
            </a:xfrm>
            <a:custGeom>
              <a:avLst/>
              <a:gdLst/>
              <a:ahLst/>
              <a:cxnLst/>
              <a:rect l="l" t="t" r="r" b="b"/>
              <a:pathLst>
                <a:path w="113" h="67" fill="none" extrusionOk="0">
                  <a:moveTo>
                    <a:pt x="1" y="67"/>
                  </a:moveTo>
                  <a:lnTo>
                    <a:pt x="1" y="67"/>
                  </a:lnTo>
                  <a:lnTo>
                    <a:pt x="112" y="0"/>
                  </a:lnTo>
                  <a:lnTo>
                    <a:pt x="112" y="0"/>
                  </a:lnTo>
                  <a:lnTo>
                    <a:pt x="1" y="67"/>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7" name="Google Shape;1412;p49">
              <a:extLst>
                <a:ext uri="{FF2B5EF4-FFF2-40B4-BE49-F238E27FC236}">
                  <a16:creationId xmlns:a16="http://schemas.microsoft.com/office/drawing/2014/main" id="{7699C16C-C0C9-4410-B3E4-D08AE2F4539E}"/>
                </a:ext>
              </a:extLst>
            </p:cNvPr>
            <p:cNvSpPr/>
            <p:nvPr/>
          </p:nvSpPr>
          <p:spPr>
            <a:xfrm>
              <a:off x="4194775" y="4621075"/>
              <a:ext cx="1700" cy="1125"/>
            </a:xfrm>
            <a:custGeom>
              <a:avLst/>
              <a:gdLst/>
              <a:ahLst/>
              <a:cxnLst/>
              <a:rect l="l" t="t" r="r" b="b"/>
              <a:pathLst>
                <a:path w="68" h="45" fill="none" extrusionOk="0">
                  <a:moveTo>
                    <a:pt x="0" y="45"/>
                  </a:moveTo>
                  <a:lnTo>
                    <a:pt x="0" y="45"/>
                  </a:lnTo>
                  <a:lnTo>
                    <a:pt x="67" y="0"/>
                  </a:lnTo>
                  <a:lnTo>
                    <a:pt x="67" y="0"/>
                  </a:lnTo>
                  <a:lnTo>
                    <a:pt x="0" y="45"/>
                  </a:lnTo>
                  <a:lnTo>
                    <a:pt x="0" y="45"/>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Google Shape;1413;p49">
              <a:extLst>
                <a:ext uri="{FF2B5EF4-FFF2-40B4-BE49-F238E27FC236}">
                  <a16:creationId xmlns:a16="http://schemas.microsoft.com/office/drawing/2014/main" id="{C25FD3BB-1954-4C05-B581-B9FFEECB8C2A}"/>
                </a:ext>
              </a:extLst>
            </p:cNvPr>
            <p:cNvSpPr/>
            <p:nvPr/>
          </p:nvSpPr>
          <p:spPr>
            <a:xfrm>
              <a:off x="4168075" y="4574925"/>
              <a:ext cx="83450" cy="70625"/>
            </a:xfrm>
            <a:custGeom>
              <a:avLst/>
              <a:gdLst/>
              <a:ahLst/>
              <a:cxnLst/>
              <a:rect l="l" t="t" r="r" b="b"/>
              <a:pathLst>
                <a:path w="3338" h="2825" extrusionOk="0">
                  <a:moveTo>
                    <a:pt x="2959" y="0"/>
                  </a:moveTo>
                  <a:lnTo>
                    <a:pt x="2826" y="89"/>
                  </a:lnTo>
                  <a:lnTo>
                    <a:pt x="2870" y="311"/>
                  </a:lnTo>
                  <a:lnTo>
                    <a:pt x="2959" y="489"/>
                  </a:lnTo>
                  <a:lnTo>
                    <a:pt x="3048" y="601"/>
                  </a:lnTo>
                  <a:lnTo>
                    <a:pt x="3115" y="645"/>
                  </a:lnTo>
                  <a:lnTo>
                    <a:pt x="3182" y="690"/>
                  </a:lnTo>
                  <a:lnTo>
                    <a:pt x="1424" y="1891"/>
                  </a:lnTo>
                  <a:lnTo>
                    <a:pt x="802" y="2291"/>
                  </a:lnTo>
                  <a:lnTo>
                    <a:pt x="357" y="2558"/>
                  </a:lnTo>
                  <a:lnTo>
                    <a:pt x="312" y="2491"/>
                  </a:lnTo>
                  <a:lnTo>
                    <a:pt x="290" y="2425"/>
                  </a:lnTo>
                  <a:lnTo>
                    <a:pt x="268" y="2291"/>
                  </a:lnTo>
                  <a:lnTo>
                    <a:pt x="268" y="2247"/>
                  </a:lnTo>
                  <a:lnTo>
                    <a:pt x="246" y="2113"/>
                  </a:lnTo>
                  <a:lnTo>
                    <a:pt x="268" y="1957"/>
                  </a:lnTo>
                  <a:lnTo>
                    <a:pt x="290" y="1824"/>
                  </a:lnTo>
                  <a:lnTo>
                    <a:pt x="357" y="1691"/>
                  </a:lnTo>
                  <a:lnTo>
                    <a:pt x="357" y="1691"/>
                  </a:lnTo>
                  <a:lnTo>
                    <a:pt x="157" y="1824"/>
                  </a:lnTo>
                  <a:lnTo>
                    <a:pt x="68" y="1980"/>
                  </a:lnTo>
                  <a:lnTo>
                    <a:pt x="23" y="2180"/>
                  </a:lnTo>
                  <a:lnTo>
                    <a:pt x="1" y="2380"/>
                  </a:lnTo>
                  <a:lnTo>
                    <a:pt x="45" y="2580"/>
                  </a:lnTo>
                  <a:lnTo>
                    <a:pt x="90" y="2736"/>
                  </a:lnTo>
                  <a:lnTo>
                    <a:pt x="112" y="2780"/>
                  </a:lnTo>
                  <a:lnTo>
                    <a:pt x="157" y="2803"/>
                  </a:lnTo>
                  <a:lnTo>
                    <a:pt x="223" y="2825"/>
                  </a:lnTo>
                  <a:lnTo>
                    <a:pt x="290" y="2825"/>
                  </a:lnTo>
                  <a:lnTo>
                    <a:pt x="1469" y="2046"/>
                  </a:lnTo>
                  <a:lnTo>
                    <a:pt x="3204" y="912"/>
                  </a:lnTo>
                  <a:lnTo>
                    <a:pt x="3293" y="823"/>
                  </a:lnTo>
                  <a:lnTo>
                    <a:pt x="3337" y="712"/>
                  </a:lnTo>
                  <a:lnTo>
                    <a:pt x="3315" y="578"/>
                  </a:lnTo>
                  <a:lnTo>
                    <a:pt x="3271" y="445"/>
                  </a:lnTo>
                  <a:lnTo>
                    <a:pt x="2959" y="0"/>
                  </a:lnTo>
                  <a:close/>
                </a:path>
              </a:pathLst>
            </a:custGeom>
            <a:solidFill>
              <a:srgbClr val="A0C9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Google Shape;1414;p49">
              <a:extLst>
                <a:ext uri="{FF2B5EF4-FFF2-40B4-BE49-F238E27FC236}">
                  <a16:creationId xmlns:a16="http://schemas.microsoft.com/office/drawing/2014/main" id="{AB3C6FE4-73AB-4591-8311-469BA793121D}"/>
                </a:ext>
              </a:extLst>
            </p:cNvPr>
            <p:cNvSpPr/>
            <p:nvPr/>
          </p:nvSpPr>
          <p:spPr>
            <a:xfrm>
              <a:off x="4099675" y="4475375"/>
              <a:ext cx="144050" cy="145150"/>
            </a:xfrm>
            <a:custGeom>
              <a:avLst/>
              <a:gdLst/>
              <a:ahLst/>
              <a:cxnLst/>
              <a:rect l="l" t="t" r="r" b="b"/>
              <a:pathLst>
                <a:path w="5762" h="5806" extrusionOk="0">
                  <a:moveTo>
                    <a:pt x="2937" y="1"/>
                  </a:moveTo>
                  <a:lnTo>
                    <a:pt x="2870" y="23"/>
                  </a:lnTo>
                  <a:lnTo>
                    <a:pt x="2715" y="112"/>
                  </a:lnTo>
                  <a:lnTo>
                    <a:pt x="1336" y="979"/>
                  </a:lnTo>
                  <a:lnTo>
                    <a:pt x="1" y="1847"/>
                  </a:lnTo>
                  <a:lnTo>
                    <a:pt x="23" y="1936"/>
                  </a:lnTo>
                  <a:lnTo>
                    <a:pt x="90" y="2047"/>
                  </a:lnTo>
                  <a:lnTo>
                    <a:pt x="290" y="2403"/>
                  </a:lnTo>
                  <a:lnTo>
                    <a:pt x="624" y="2892"/>
                  </a:lnTo>
                  <a:lnTo>
                    <a:pt x="1091" y="3537"/>
                  </a:lnTo>
                  <a:lnTo>
                    <a:pt x="1580" y="4205"/>
                  </a:lnTo>
                  <a:lnTo>
                    <a:pt x="2047" y="4805"/>
                  </a:lnTo>
                  <a:lnTo>
                    <a:pt x="2492" y="5339"/>
                  </a:lnTo>
                  <a:lnTo>
                    <a:pt x="2893" y="5806"/>
                  </a:lnTo>
                  <a:lnTo>
                    <a:pt x="3093" y="5673"/>
                  </a:lnTo>
                  <a:lnTo>
                    <a:pt x="4205" y="4939"/>
                  </a:lnTo>
                  <a:lnTo>
                    <a:pt x="5562" y="4071"/>
                  </a:lnTo>
                  <a:lnTo>
                    <a:pt x="5695" y="3982"/>
                  </a:lnTo>
                  <a:lnTo>
                    <a:pt x="5740" y="3893"/>
                  </a:lnTo>
                  <a:lnTo>
                    <a:pt x="5762" y="3782"/>
                  </a:lnTo>
                  <a:lnTo>
                    <a:pt x="5740" y="3671"/>
                  </a:lnTo>
                  <a:lnTo>
                    <a:pt x="5695" y="3515"/>
                  </a:lnTo>
                  <a:lnTo>
                    <a:pt x="5161" y="2759"/>
                  </a:lnTo>
                  <a:lnTo>
                    <a:pt x="4583" y="1958"/>
                  </a:lnTo>
                  <a:lnTo>
                    <a:pt x="3271" y="179"/>
                  </a:lnTo>
                  <a:lnTo>
                    <a:pt x="3204" y="112"/>
                  </a:lnTo>
                  <a:lnTo>
                    <a:pt x="3137" y="45"/>
                  </a:lnTo>
                  <a:lnTo>
                    <a:pt x="3070" y="23"/>
                  </a:lnTo>
                  <a:lnTo>
                    <a:pt x="3004" y="1"/>
                  </a:lnTo>
                  <a:close/>
                </a:path>
              </a:pathLst>
            </a:custGeom>
            <a:solidFill>
              <a:srgbClr val="ADD0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Google Shape;1415;p49">
              <a:extLst>
                <a:ext uri="{FF2B5EF4-FFF2-40B4-BE49-F238E27FC236}">
                  <a16:creationId xmlns:a16="http://schemas.microsoft.com/office/drawing/2014/main" id="{68DBB50E-E0F6-4BC0-9577-D591B43C1E49}"/>
                </a:ext>
              </a:extLst>
            </p:cNvPr>
            <p:cNvSpPr/>
            <p:nvPr/>
          </p:nvSpPr>
          <p:spPr>
            <a:xfrm>
              <a:off x="4095250" y="4474825"/>
              <a:ext cx="156825" cy="171850"/>
            </a:xfrm>
            <a:custGeom>
              <a:avLst/>
              <a:gdLst/>
              <a:ahLst/>
              <a:cxnLst/>
              <a:rect l="l" t="t" r="r" b="b"/>
              <a:pathLst>
                <a:path w="6273" h="6874" extrusionOk="0">
                  <a:moveTo>
                    <a:pt x="3159" y="67"/>
                  </a:moveTo>
                  <a:lnTo>
                    <a:pt x="3225" y="89"/>
                  </a:lnTo>
                  <a:lnTo>
                    <a:pt x="3292" y="112"/>
                  </a:lnTo>
                  <a:lnTo>
                    <a:pt x="3403" y="223"/>
                  </a:lnTo>
                  <a:lnTo>
                    <a:pt x="3514" y="356"/>
                  </a:lnTo>
                  <a:lnTo>
                    <a:pt x="4604" y="1824"/>
                  </a:lnTo>
                  <a:lnTo>
                    <a:pt x="5338" y="2870"/>
                  </a:lnTo>
                  <a:lnTo>
                    <a:pt x="5650" y="3315"/>
                  </a:lnTo>
                  <a:lnTo>
                    <a:pt x="5761" y="3470"/>
                  </a:lnTo>
                  <a:lnTo>
                    <a:pt x="5872" y="3626"/>
                  </a:lnTo>
                  <a:lnTo>
                    <a:pt x="5894" y="3715"/>
                  </a:lnTo>
                  <a:lnTo>
                    <a:pt x="5894" y="3804"/>
                  </a:lnTo>
                  <a:lnTo>
                    <a:pt x="5872" y="3893"/>
                  </a:lnTo>
                  <a:lnTo>
                    <a:pt x="5828" y="3982"/>
                  </a:lnTo>
                  <a:lnTo>
                    <a:pt x="5828" y="4004"/>
                  </a:lnTo>
                  <a:lnTo>
                    <a:pt x="5828" y="4026"/>
                  </a:lnTo>
                  <a:lnTo>
                    <a:pt x="6006" y="4227"/>
                  </a:lnTo>
                  <a:lnTo>
                    <a:pt x="6139" y="4449"/>
                  </a:lnTo>
                  <a:lnTo>
                    <a:pt x="6184" y="4538"/>
                  </a:lnTo>
                  <a:lnTo>
                    <a:pt x="6206" y="4627"/>
                  </a:lnTo>
                  <a:lnTo>
                    <a:pt x="6206" y="4694"/>
                  </a:lnTo>
                  <a:lnTo>
                    <a:pt x="6184" y="4760"/>
                  </a:lnTo>
                  <a:lnTo>
                    <a:pt x="6139" y="4827"/>
                  </a:lnTo>
                  <a:lnTo>
                    <a:pt x="6072" y="4894"/>
                  </a:lnTo>
                  <a:lnTo>
                    <a:pt x="5939" y="5005"/>
                  </a:lnTo>
                  <a:lnTo>
                    <a:pt x="4293" y="6050"/>
                  </a:lnTo>
                  <a:lnTo>
                    <a:pt x="3292" y="6695"/>
                  </a:lnTo>
                  <a:lnTo>
                    <a:pt x="3225" y="6740"/>
                  </a:lnTo>
                  <a:lnTo>
                    <a:pt x="3136" y="6762"/>
                  </a:lnTo>
                  <a:lnTo>
                    <a:pt x="3092" y="6740"/>
                  </a:lnTo>
                  <a:lnTo>
                    <a:pt x="3025" y="6718"/>
                  </a:lnTo>
                  <a:lnTo>
                    <a:pt x="2914" y="6629"/>
                  </a:lnTo>
                  <a:lnTo>
                    <a:pt x="2825" y="6495"/>
                  </a:lnTo>
                  <a:lnTo>
                    <a:pt x="2424" y="6050"/>
                  </a:lnTo>
                  <a:lnTo>
                    <a:pt x="1980" y="5494"/>
                  </a:lnTo>
                  <a:lnTo>
                    <a:pt x="1535" y="4961"/>
                  </a:lnTo>
                  <a:lnTo>
                    <a:pt x="1112" y="4404"/>
                  </a:lnTo>
                  <a:lnTo>
                    <a:pt x="712" y="3826"/>
                  </a:lnTo>
                  <a:lnTo>
                    <a:pt x="423" y="3404"/>
                  </a:lnTo>
                  <a:lnTo>
                    <a:pt x="289" y="3159"/>
                  </a:lnTo>
                  <a:lnTo>
                    <a:pt x="178" y="2914"/>
                  </a:lnTo>
                  <a:lnTo>
                    <a:pt x="111" y="2670"/>
                  </a:lnTo>
                  <a:lnTo>
                    <a:pt x="89" y="2536"/>
                  </a:lnTo>
                  <a:lnTo>
                    <a:pt x="89" y="2403"/>
                  </a:lnTo>
                  <a:lnTo>
                    <a:pt x="89" y="2269"/>
                  </a:lnTo>
                  <a:lnTo>
                    <a:pt x="111" y="2158"/>
                  </a:lnTo>
                  <a:lnTo>
                    <a:pt x="156" y="2024"/>
                  </a:lnTo>
                  <a:lnTo>
                    <a:pt x="222" y="1913"/>
                  </a:lnTo>
                  <a:lnTo>
                    <a:pt x="222" y="1899"/>
                  </a:lnTo>
                  <a:lnTo>
                    <a:pt x="222" y="1899"/>
                  </a:lnTo>
                  <a:lnTo>
                    <a:pt x="1045" y="1357"/>
                  </a:lnTo>
                  <a:lnTo>
                    <a:pt x="1891" y="823"/>
                  </a:lnTo>
                  <a:lnTo>
                    <a:pt x="2691" y="312"/>
                  </a:lnTo>
                  <a:lnTo>
                    <a:pt x="2825" y="201"/>
                  </a:lnTo>
                  <a:lnTo>
                    <a:pt x="2981" y="112"/>
                  </a:lnTo>
                  <a:lnTo>
                    <a:pt x="3070" y="89"/>
                  </a:lnTo>
                  <a:lnTo>
                    <a:pt x="3159" y="67"/>
                  </a:lnTo>
                  <a:close/>
                  <a:moveTo>
                    <a:pt x="3070" y="0"/>
                  </a:moveTo>
                  <a:lnTo>
                    <a:pt x="2958" y="45"/>
                  </a:lnTo>
                  <a:lnTo>
                    <a:pt x="2780" y="156"/>
                  </a:lnTo>
                  <a:lnTo>
                    <a:pt x="2358" y="423"/>
                  </a:lnTo>
                  <a:lnTo>
                    <a:pt x="1246" y="1113"/>
                  </a:lnTo>
                  <a:lnTo>
                    <a:pt x="156" y="1847"/>
                  </a:lnTo>
                  <a:lnTo>
                    <a:pt x="133" y="1847"/>
                  </a:lnTo>
                  <a:lnTo>
                    <a:pt x="67" y="2024"/>
                  </a:lnTo>
                  <a:lnTo>
                    <a:pt x="22" y="2202"/>
                  </a:lnTo>
                  <a:lnTo>
                    <a:pt x="0" y="2403"/>
                  </a:lnTo>
                  <a:lnTo>
                    <a:pt x="22" y="2581"/>
                  </a:lnTo>
                  <a:lnTo>
                    <a:pt x="67" y="2781"/>
                  </a:lnTo>
                  <a:lnTo>
                    <a:pt x="133" y="2959"/>
                  </a:lnTo>
                  <a:lnTo>
                    <a:pt x="200" y="3137"/>
                  </a:lnTo>
                  <a:lnTo>
                    <a:pt x="311" y="3292"/>
                  </a:lnTo>
                  <a:lnTo>
                    <a:pt x="601" y="3759"/>
                  </a:lnTo>
                  <a:lnTo>
                    <a:pt x="912" y="4204"/>
                  </a:lnTo>
                  <a:lnTo>
                    <a:pt x="1579" y="5072"/>
                  </a:lnTo>
                  <a:lnTo>
                    <a:pt x="1980" y="5606"/>
                  </a:lnTo>
                  <a:lnTo>
                    <a:pt x="2424" y="6117"/>
                  </a:lnTo>
                  <a:lnTo>
                    <a:pt x="2803" y="6562"/>
                  </a:lnTo>
                  <a:lnTo>
                    <a:pt x="2914" y="6718"/>
                  </a:lnTo>
                  <a:lnTo>
                    <a:pt x="2981" y="6784"/>
                  </a:lnTo>
                  <a:lnTo>
                    <a:pt x="3070" y="6851"/>
                  </a:lnTo>
                  <a:lnTo>
                    <a:pt x="3159" y="6873"/>
                  </a:lnTo>
                  <a:lnTo>
                    <a:pt x="3225" y="6851"/>
                  </a:lnTo>
                  <a:lnTo>
                    <a:pt x="3359" y="6762"/>
                  </a:lnTo>
                  <a:lnTo>
                    <a:pt x="3804" y="6473"/>
                  </a:lnTo>
                  <a:lnTo>
                    <a:pt x="4893" y="5761"/>
                  </a:lnTo>
                  <a:lnTo>
                    <a:pt x="5516" y="5383"/>
                  </a:lnTo>
                  <a:lnTo>
                    <a:pt x="5828" y="5183"/>
                  </a:lnTo>
                  <a:lnTo>
                    <a:pt x="6117" y="4983"/>
                  </a:lnTo>
                  <a:lnTo>
                    <a:pt x="6184" y="4916"/>
                  </a:lnTo>
                  <a:lnTo>
                    <a:pt x="6228" y="4872"/>
                  </a:lnTo>
                  <a:lnTo>
                    <a:pt x="6272" y="4805"/>
                  </a:lnTo>
                  <a:lnTo>
                    <a:pt x="6272" y="4738"/>
                  </a:lnTo>
                  <a:lnTo>
                    <a:pt x="6272" y="4627"/>
                  </a:lnTo>
                  <a:lnTo>
                    <a:pt x="6228" y="4516"/>
                  </a:lnTo>
                  <a:lnTo>
                    <a:pt x="6161" y="4404"/>
                  </a:lnTo>
                  <a:lnTo>
                    <a:pt x="6095" y="4271"/>
                  </a:lnTo>
                  <a:lnTo>
                    <a:pt x="5939" y="4049"/>
                  </a:lnTo>
                  <a:lnTo>
                    <a:pt x="5917" y="4026"/>
                  </a:lnTo>
                  <a:lnTo>
                    <a:pt x="5917" y="4004"/>
                  </a:lnTo>
                  <a:lnTo>
                    <a:pt x="5983" y="3871"/>
                  </a:lnTo>
                  <a:lnTo>
                    <a:pt x="5983" y="3782"/>
                  </a:lnTo>
                  <a:lnTo>
                    <a:pt x="5961" y="3670"/>
                  </a:lnTo>
                  <a:lnTo>
                    <a:pt x="5917" y="3581"/>
                  </a:lnTo>
                  <a:lnTo>
                    <a:pt x="5850" y="3493"/>
                  </a:lnTo>
                  <a:lnTo>
                    <a:pt x="5472" y="2936"/>
                  </a:lnTo>
                  <a:lnTo>
                    <a:pt x="5071" y="2380"/>
                  </a:lnTo>
                  <a:lnTo>
                    <a:pt x="3692" y="490"/>
                  </a:lnTo>
                  <a:lnTo>
                    <a:pt x="3603" y="356"/>
                  </a:lnTo>
                  <a:lnTo>
                    <a:pt x="3492" y="178"/>
                  </a:lnTo>
                  <a:lnTo>
                    <a:pt x="3425" y="112"/>
                  </a:lnTo>
                  <a:lnTo>
                    <a:pt x="3336" y="67"/>
                  </a:lnTo>
                  <a:lnTo>
                    <a:pt x="3270" y="23"/>
                  </a:lnTo>
                  <a:lnTo>
                    <a:pt x="31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1" name="Google Shape;1416;p49">
              <a:extLst>
                <a:ext uri="{FF2B5EF4-FFF2-40B4-BE49-F238E27FC236}">
                  <a16:creationId xmlns:a16="http://schemas.microsoft.com/office/drawing/2014/main" id="{ED5B09B6-0C0A-4C30-8FD2-135C627E32B5}"/>
                </a:ext>
              </a:extLst>
            </p:cNvPr>
            <p:cNvSpPr/>
            <p:nvPr/>
          </p:nvSpPr>
          <p:spPr>
            <a:xfrm>
              <a:off x="4098575" y="4520975"/>
              <a:ext cx="144050" cy="100125"/>
            </a:xfrm>
            <a:custGeom>
              <a:avLst/>
              <a:gdLst/>
              <a:ahLst/>
              <a:cxnLst/>
              <a:rect l="l" t="t" r="r" b="b"/>
              <a:pathLst>
                <a:path w="5762" h="4005" extrusionOk="0">
                  <a:moveTo>
                    <a:pt x="23" y="1"/>
                  </a:moveTo>
                  <a:lnTo>
                    <a:pt x="0" y="23"/>
                  </a:lnTo>
                  <a:lnTo>
                    <a:pt x="45" y="178"/>
                  </a:lnTo>
                  <a:lnTo>
                    <a:pt x="134" y="312"/>
                  </a:lnTo>
                  <a:lnTo>
                    <a:pt x="290" y="557"/>
                  </a:lnTo>
                  <a:lnTo>
                    <a:pt x="668" y="1113"/>
                  </a:lnTo>
                  <a:lnTo>
                    <a:pt x="1046" y="1647"/>
                  </a:lnTo>
                  <a:lnTo>
                    <a:pt x="1491" y="2247"/>
                  </a:lnTo>
                  <a:lnTo>
                    <a:pt x="1958" y="2848"/>
                  </a:lnTo>
                  <a:lnTo>
                    <a:pt x="2425" y="3426"/>
                  </a:lnTo>
                  <a:lnTo>
                    <a:pt x="2914" y="3982"/>
                  </a:lnTo>
                  <a:lnTo>
                    <a:pt x="2937" y="4004"/>
                  </a:lnTo>
                  <a:lnTo>
                    <a:pt x="2959" y="4004"/>
                  </a:lnTo>
                  <a:lnTo>
                    <a:pt x="4338" y="3092"/>
                  </a:lnTo>
                  <a:lnTo>
                    <a:pt x="5761" y="2203"/>
                  </a:lnTo>
                  <a:lnTo>
                    <a:pt x="5761" y="2180"/>
                  </a:lnTo>
                  <a:lnTo>
                    <a:pt x="5761" y="2158"/>
                  </a:lnTo>
                  <a:lnTo>
                    <a:pt x="5739" y="2136"/>
                  </a:lnTo>
                  <a:lnTo>
                    <a:pt x="5695" y="2136"/>
                  </a:lnTo>
                  <a:lnTo>
                    <a:pt x="4827" y="2692"/>
                  </a:lnTo>
                  <a:lnTo>
                    <a:pt x="3937" y="3270"/>
                  </a:lnTo>
                  <a:lnTo>
                    <a:pt x="3026" y="3849"/>
                  </a:lnTo>
                  <a:lnTo>
                    <a:pt x="2959" y="3893"/>
                  </a:lnTo>
                  <a:lnTo>
                    <a:pt x="2937" y="3915"/>
                  </a:lnTo>
                  <a:lnTo>
                    <a:pt x="2892" y="3893"/>
                  </a:lnTo>
                  <a:lnTo>
                    <a:pt x="2848" y="3826"/>
                  </a:lnTo>
                  <a:lnTo>
                    <a:pt x="2692" y="3648"/>
                  </a:lnTo>
                  <a:lnTo>
                    <a:pt x="2380" y="3270"/>
                  </a:lnTo>
                  <a:lnTo>
                    <a:pt x="1580" y="2269"/>
                  </a:lnTo>
                  <a:lnTo>
                    <a:pt x="823" y="1246"/>
                  </a:lnTo>
                  <a:lnTo>
                    <a:pt x="557" y="846"/>
                  </a:lnTo>
                  <a:lnTo>
                    <a:pt x="290" y="445"/>
                  </a:lnTo>
                  <a:lnTo>
                    <a:pt x="178" y="245"/>
                  </a:lnTo>
                  <a:lnTo>
                    <a:pt x="112" y="156"/>
                  </a:lnTo>
                  <a:lnTo>
                    <a:pt x="89" y="45"/>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Google Shape;1417;p49">
              <a:extLst>
                <a:ext uri="{FF2B5EF4-FFF2-40B4-BE49-F238E27FC236}">
                  <a16:creationId xmlns:a16="http://schemas.microsoft.com/office/drawing/2014/main" id="{E47A5A60-9C17-4D6E-AFDF-D9B436B7EEF4}"/>
                </a:ext>
              </a:extLst>
            </p:cNvPr>
            <p:cNvSpPr/>
            <p:nvPr/>
          </p:nvSpPr>
          <p:spPr>
            <a:xfrm>
              <a:off x="4173100" y="4576575"/>
              <a:ext cx="75650" cy="63425"/>
            </a:xfrm>
            <a:custGeom>
              <a:avLst/>
              <a:gdLst/>
              <a:ahLst/>
              <a:cxnLst/>
              <a:rect l="l" t="t" r="r" b="b"/>
              <a:pathLst>
                <a:path w="3026" h="2537" extrusionOk="0">
                  <a:moveTo>
                    <a:pt x="2580" y="1"/>
                  </a:moveTo>
                  <a:lnTo>
                    <a:pt x="2580" y="23"/>
                  </a:lnTo>
                  <a:lnTo>
                    <a:pt x="2625" y="201"/>
                  </a:lnTo>
                  <a:lnTo>
                    <a:pt x="2691" y="379"/>
                  </a:lnTo>
                  <a:lnTo>
                    <a:pt x="2758" y="468"/>
                  </a:lnTo>
                  <a:lnTo>
                    <a:pt x="2803" y="535"/>
                  </a:lnTo>
                  <a:lnTo>
                    <a:pt x="2892" y="601"/>
                  </a:lnTo>
                  <a:lnTo>
                    <a:pt x="2899" y="605"/>
                  </a:lnTo>
                  <a:lnTo>
                    <a:pt x="2899" y="605"/>
                  </a:lnTo>
                  <a:lnTo>
                    <a:pt x="1557" y="1558"/>
                  </a:lnTo>
                  <a:lnTo>
                    <a:pt x="845" y="2025"/>
                  </a:lnTo>
                  <a:lnTo>
                    <a:pt x="154" y="2444"/>
                  </a:lnTo>
                  <a:lnTo>
                    <a:pt x="154" y="2444"/>
                  </a:lnTo>
                  <a:lnTo>
                    <a:pt x="133" y="2403"/>
                  </a:lnTo>
                  <a:lnTo>
                    <a:pt x="111" y="2292"/>
                  </a:lnTo>
                  <a:lnTo>
                    <a:pt x="89" y="2181"/>
                  </a:lnTo>
                  <a:lnTo>
                    <a:pt x="89" y="2069"/>
                  </a:lnTo>
                  <a:lnTo>
                    <a:pt x="111" y="1847"/>
                  </a:lnTo>
                  <a:lnTo>
                    <a:pt x="178" y="1647"/>
                  </a:lnTo>
                  <a:lnTo>
                    <a:pt x="178" y="1602"/>
                  </a:lnTo>
                  <a:lnTo>
                    <a:pt x="156" y="1580"/>
                  </a:lnTo>
                  <a:lnTo>
                    <a:pt x="133" y="1580"/>
                  </a:lnTo>
                  <a:lnTo>
                    <a:pt x="111" y="1602"/>
                  </a:lnTo>
                  <a:lnTo>
                    <a:pt x="45" y="1825"/>
                  </a:lnTo>
                  <a:lnTo>
                    <a:pt x="0" y="2047"/>
                  </a:lnTo>
                  <a:lnTo>
                    <a:pt x="22" y="2181"/>
                  </a:lnTo>
                  <a:lnTo>
                    <a:pt x="22" y="2292"/>
                  </a:lnTo>
                  <a:lnTo>
                    <a:pt x="67" y="2403"/>
                  </a:lnTo>
                  <a:lnTo>
                    <a:pt x="111" y="2514"/>
                  </a:lnTo>
                  <a:lnTo>
                    <a:pt x="133" y="2537"/>
                  </a:lnTo>
                  <a:lnTo>
                    <a:pt x="178" y="2537"/>
                  </a:lnTo>
                  <a:lnTo>
                    <a:pt x="890" y="2092"/>
                  </a:lnTo>
                  <a:lnTo>
                    <a:pt x="1601" y="1625"/>
                  </a:lnTo>
                  <a:lnTo>
                    <a:pt x="3003" y="646"/>
                  </a:lnTo>
                  <a:lnTo>
                    <a:pt x="3025" y="624"/>
                  </a:lnTo>
                  <a:lnTo>
                    <a:pt x="3003" y="624"/>
                  </a:lnTo>
                  <a:lnTo>
                    <a:pt x="2981" y="579"/>
                  </a:lnTo>
                  <a:lnTo>
                    <a:pt x="2892" y="535"/>
                  </a:lnTo>
                  <a:lnTo>
                    <a:pt x="2847" y="490"/>
                  </a:lnTo>
                  <a:lnTo>
                    <a:pt x="2758" y="357"/>
                  </a:lnTo>
                  <a:lnTo>
                    <a:pt x="2691" y="201"/>
                  </a:lnTo>
                  <a:lnTo>
                    <a:pt x="2669" y="45"/>
                  </a:lnTo>
                  <a:lnTo>
                    <a:pt x="2647" y="23"/>
                  </a:lnTo>
                  <a:lnTo>
                    <a:pt x="26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Google Shape;1418;p49">
              <a:extLst>
                <a:ext uri="{FF2B5EF4-FFF2-40B4-BE49-F238E27FC236}">
                  <a16:creationId xmlns:a16="http://schemas.microsoft.com/office/drawing/2014/main" id="{5F3E8103-AD3C-4EE6-8E59-751FB351F6E5}"/>
                </a:ext>
              </a:extLst>
            </p:cNvPr>
            <p:cNvSpPr/>
            <p:nvPr/>
          </p:nvSpPr>
          <p:spPr>
            <a:xfrm>
              <a:off x="4199775" y="4615500"/>
              <a:ext cx="4475" cy="3925"/>
            </a:xfrm>
            <a:custGeom>
              <a:avLst/>
              <a:gdLst/>
              <a:ahLst/>
              <a:cxnLst/>
              <a:rect l="l" t="t" r="r" b="b"/>
              <a:pathLst>
                <a:path w="179" h="157" extrusionOk="0">
                  <a:moveTo>
                    <a:pt x="112" y="1"/>
                  </a:moveTo>
                  <a:lnTo>
                    <a:pt x="1" y="90"/>
                  </a:lnTo>
                  <a:lnTo>
                    <a:pt x="1" y="112"/>
                  </a:lnTo>
                  <a:lnTo>
                    <a:pt x="23" y="134"/>
                  </a:lnTo>
                  <a:lnTo>
                    <a:pt x="45" y="157"/>
                  </a:lnTo>
                  <a:lnTo>
                    <a:pt x="67" y="157"/>
                  </a:lnTo>
                  <a:lnTo>
                    <a:pt x="156" y="68"/>
                  </a:lnTo>
                  <a:lnTo>
                    <a:pt x="179" y="45"/>
                  </a:lnTo>
                  <a:lnTo>
                    <a:pt x="156"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Google Shape;1419;p49">
              <a:extLst>
                <a:ext uri="{FF2B5EF4-FFF2-40B4-BE49-F238E27FC236}">
                  <a16:creationId xmlns:a16="http://schemas.microsoft.com/office/drawing/2014/main" id="{A3262074-09E6-4EC4-9424-E8B2902BD7CC}"/>
                </a:ext>
              </a:extLst>
            </p:cNvPr>
            <p:cNvSpPr/>
            <p:nvPr/>
          </p:nvSpPr>
          <p:spPr>
            <a:xfrm>
              <a:off x="4194775" y="4608825"/>
              <a:ext cx="5025" cy="3375"/>
            </a:xfrm>
            <a:custGeom>
              <a:avLst/>
              <a:gdLst/>
              <a:ahLst/>
              <a:cxnLst/>
              <a:rect l="l" t="t" r="r" b="b"/>
              <a:pathLst>
                <a:path w="201" h="135" extrusionOk="0">
                  <a:moveTo>
                    <a:pt x="134" y="1"/>
                  </a:moveTo>
                  <a:lnTo>
                    <a:pt x="23" y="68"/>
                  </a:lnTo>
                  <a:lnTo>
                    <a:pt x="0" y="90"/>
                  </a:lnTo>
                  <a:lnTo>
                    <a:pt x="23" y="112"/>
                  </a:lnTo>
                  <a:lnTo>
                    <a:pt x="45" y="134"/>
                  </a:lnTo>
                  <a:lnTo>
                    <a:pt x="67" y="134"/>
                  </a:lnTo>
                  <a:lnTo>
                    <a:pt x="178" y="68"/>
                  </a:lnTo>
                  <a:lnTo>
                    <a:pt x="201" y="45"/>
                  </a:lnTo>
                  <a:lnTo>
                    <a:pt x="178" y="23"/>
                  </a:lnTo>
                  <a:lnTo>
                    <a:pt x="1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Google Shape;1420;p49">
              <a:extLst>
                <a:ext uri="{FF2B5EF4-FFF2-40B4-BE49-F238E27FC236}">
                  <a16:creationId xmlns:a16="http://schemas.microsoft.com/office/drawing/2014/main" id="{4B9EAB4B-899B-44AD-9851-2309E0D8B452}"/>
                </a:ext>
              </a:extLst>
            </p:cNvPr>
            <p:cNvSpPr/>
            <p:nvPr/>
          </p:nvSpPr>
          <p:spPr>
            <a:xfrm>
              <a:off x="4173650" y="4612725"/>
              <a:ext cx="19475" cy="12250"/>
            </a:xfrm>
            <a:custGeom>
              <a:avLst/>
              <a:gdLst/>
              <a:ahLst/>
              <a:cxnLst/>
              <a:rect l="l" t="t" r="r" b="b"/>
              <a:pathLst>
                <a:path w="779" h="490" extrusionOk="0">
                  <a:moveTo>
                    <a:pt x="712" y="1"/>
                  </a:moveTo>
                  <a:lnTo>
                    <a:pt x="356" y="201"/>
                  </a:lnTo>
                  <a:lnTo>
                    <a:pt x="0" y="423"/>
                  </a:lnTo>
                  <a:lnTo>
                    <a:pt x="0" y="445"/>
                  </a:lnTo>
                  <a:lnTo>
                    <a:pt x="23" y="468"/>
                  </a:lnTo>
                  <a:lnTo>
                    <a:pt x="45" y="490"/>
                  </a:lnTo>
                  <a:lnTo>
                    <a:pt x="67" y="490"/>
                  </a:lnTo>
                  <a:lnTo>
                    <a:pt x="423" y="268"/>
                  </a:lnTo>
                  <a:lnTo>
                    <a:pt x="779" y="67"/>
                  </a:lnTo>
                  <a:lnTo>
                    <a:pt x="779" y="45"/>
                  </a:lnTo>
                  <a:lnTo>
                    <a:pt x="7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Google Shape;1421;p49">
              <a:extLst>
                <a:ext uri="{FF2B5EF4-FFF2-40B4-BE49-F238E27FC236}">
                  <a16:creationId xmlns:a16="http://schemas.microsoft.com/office/drawing/2014/main" id="{1439088B-511D-4F20-8939-D113BA266428}"/>
                </a:ext>
              </a:extLst>
            </p:cNvPr>
            <p:cNvSpPr/>
            <p:nvPr/>
          </p:nvSpPr>
          <p:spPr>
            <a:xfrm>
              <a:off x="4194225" y="4620525"/>
              <a:ext cx="3350" cy="2800"/>
            </a:xfrm>
            <a:custGeom>
              <a:avLst/>
              <a:gdLst/>
              <a:ahLst/>
              <a:cxnLst/>
              <a:rect l="l" t="t" r="r" b="b"/>
              <a:pathLst>
                <a:path w="134" h="112" extrusionOk="0">
                  <a:moveTo>
                    <a:pt x="67" y="0"/>
                  </a:moveTo>
                  <a:lnTo>
                    <a:pt x="0" y="44"/>
                  </a:lnTo>
                  <a:lnTo>
                    <a:pt x="0" y="67"/>
                  </a:lnTo>
                  <a:lnTo>
                    <a:pt x="0" y="89"/>
                  </a:lnTo>
                  <a:lnTo>
                    <a:pt x="22" y="111"/>
                  </a:lnTo>
                  <a:lnTo>
                    <a:pt x="67" y="111"/>
                  </a:lnTo>
                  <a:lnTo>
                    <a:pt x="111" y="67"/>
                  </a:lnTo>
                  <a:lnTo>
                    <a:pt x="134" y="44"/>
                  </a:lnTo>
                  <a:lnTo>
                    <a:pt x="11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1422;p49">
              <a:extLst>
                <a:ext uri="{FF2B5EF4-FFF2-40B4-BE49-F238E27FC236}">
                  <a16:creationId xmlns:a16="http://schemas.microsoft.com/office/drawing/2014/main" id="{D24AB39E-60D5-4B73-B20B-CAF825A19DCE}"/>
                </a:ext>
              </a:extLst>
            </p:cNvPr>
            <p:cNvSpPr/>
            <p:nvPr/>
          </p:nvSpPr>
          <p:spPr>
            <a:xfrm>
              <a:off x="4173650" y="4622175"/>
              <a:ext cx="13925" cy="10050"/>
            </a:xfrm>
            <a:custGeom>
              <a:avLst/>
              <a:gdLst/>
              <a:ahLst/>
              <a:cxnLst/>
              <a:rect l="l" t="t" r="r" b="b"/>
              <a:pathLst>
                <a:path w="557" h="402" extrusionOk="0">
                  <a:moveTo>
                    <a:pt x="490" y="1"/>
                  </a:moveTo>
                  <a:lnTo>
                    <a:pt x="245" y="156"/>
                  </a:lnTo>
                  <a:lnTo>
                    <a:pt x="0" y="334"/>
                  </a:lnTo>
                  <a:lnTo>
                    <a:pt x="0" y="357"/>
                  </a:lnTo>
                  <a:lnTo>
                    <a:pt x="23" y="379"/>
                  </a:lnTo>
                  <a:lnTo>
                    <a:pt x="45" y="401"/>
                  </a:lnTo>
                  <a:lnTo>
                    <a:pt x="67" y="401"/>
                  </a:lnTo>
                  <a:lnTo>
                    <a:pt x="289" y="223"/>
                  </a:lnTo>
                  <a:lnTo>
                    <a:pt x="534" y="67"/>
                  </a:lnTo>
                  <a:lnTo>
                    <a:pt x="556" y="45"/>
                  </a:lnTo>
                  <a:lnTo>
                    <a:pt x="534" y="23"/>
                  </a:lnTo>
                  <a:lnTo>
                    <a:pt x="5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Google Shape;1423;p49">
              <a:extLst>
                <a:ext uri="{FF2B5EF4-FFF2-40B4-BE49-F238E27FC236}">
                  <a16:creationId xmlns:a16="http://schemas.microsoft.com/office/drawing/2014/main" id="{1C39B6C4-3640-4549-834A-1B54728D020D}"/>
                </a:ext>
              </a:extLst>
            </p:cNvPr>
            <p:cNvSpPr/>
            <p:nvPr/>
          </p:nvSpPr>
          <p:spPr>
            <a:xfrm>
              <a:off x="4174200" y="4623850"/>
              <a:ext cx="17825" cy="12825"/>
            </a:xfrm>
            <a:custGeom>
              <a:avLst/>
              <a:gdLst/>
              <a:ahLst/>
              <a:cxnLst/>
              <a:rect l="l" t="t" r="r" b="b"/>
              <a:pathLst>
                <a:path w="713" h="513" extrusionOk="0">
                  <a:moveTo>
                    <a:pt x="646" y="0"/>
                  </a:moveTo>
                  <a:lnTo>
                    <a:pt x="23" y="445"/>
                  </a:lnTo>
                  <a:lnTo>
                    <a:pt x="1" y="468"/>
                  </a:lnTo>
                  <a:lnTo>
                    <a:pt x="23" y="490"/>
                  </a:lnTo>
                  <a:lnTo>
                    <a:pt x="45" y="512"/>
                  </a:lnTo>
                  <a:lnTo>
                    <a:pt x="67" y="512"/>
                  </a:lnTo>
                  <a:lnTo>
                    <a:pt x="712" y="67"/>
                  </a:lnTo>
                  <a:lnTo>
                    <a:pt x="712" y="45"/>
                  </a:lnTo>
                  <a:lnTo>
                    <a:pt x="712" y="23"/>
                  </a:lnTo>
                  <a:lnTo>
                    <a:pt x="69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Google Shape;1424;p49">
              <a:extLst>
                <a:ext uri="{FF2B5EF4-FFF2-40B4-BE49-F238E27FC236}">
                  <a16:creationId xmlns:a16="http://schemas.microsoft.com/office/drawing/2014/main" id="{1AA31CC1-8E5D-46F4-A5C2-96151148C2A3}"/>
                </a:ext>
              </a:extLst>
            </p:cNvPr>
            <p:cNvSpPr/>
            <p:nvPr/>
          </p:nvSpPr>
          <p:spPr>
            <a:xfrm>
              <a:off x="4167525" y="4619400"/>
              <a:ext cx="5025" cy="25050"/>
            </a:xfrm>
            <a:custGeom>
              <a:avLst/>
              <a:gdLst/>
              <a:ahLst/>
              <a:cxnLst/>
              <a:rect l="l" t="t" r="r" b="b"/>
              <a:pathLst>
                <a:path w="201" h="1002" extrusionOk="0">
                  <a:moveTo>
                    <a:pt x="156" y="1"/>
                  </a:moveTo>
                  <a:lnTo>
                    <a:pt x="134" y="23"/>
                  </a:lnTo>
                  <a:lnTo>
                    <a:pt x="90" y="134"/>
                  </a:lnTo>
                  <a:lnTo>
                    <a:pt x="45" y="245"/>
                  </a:lnTo>
                  <a:lnTo>
                    <a:pt x="1" y="356"/>
                  </a:lnTo>
                  <a:lnTo>
                    <a:pt x="1" y="490"/>
                  </a:lnTo>
                  <a:lnTo>
                    <a:pt x="1" y="601"/>
                  </a:lnTo>
                  <a:lnTo>
                    <a:pt x="1" y="735"/>
                  </a:lnTo>
                  <a:lnTo>
                    <a:pt x="45" y="846"/>
                  </a:lnTo>
                  <a:lnTo>
                    <a:pt x="90" y="979"/>
                  </a:lnTo>
                  <a:lnTo>
                    <a:pt x="112" y="1001"/>
                  </a:lnTo>
                  <a:lnTo>
                    <a:pt x="134" y="1001"/>
                  </a:lnTo>
                  <a:lnTo>
                    <a:pt x="156" y="979"/>
                  </a:lnTo>
                  <a:lnTo>
                    <a:pt x="156" y="957"/>
                  </a:lnTo>
                  <a:lnTo>
                    <a:pt x="112" y="846"/>
                  </a:lnTo>
                  <a:lnTo>
                    <a:pt x="90" y="735"/>
                  </a:lnTo>
                  <a:lnTo>
                    <a:pt x="67" y="623"/>
                  </a:lnTo>
                  <a:lnTo>
                    <a:pt x="67" y="512"/>
                  </a:lnTo>
                  <a:lnTo>
                    <a:pt x="112" y="267"/>
                  </a:lnTo>
                  <a:lnTo>
                    <a:pt x="156" y="178"/>
                  </a:lnTo>
                  <a:lnTo>
                    <a:pt x="201" y="67"/>
                  </a:lnTo>
                  <a:lnTo>
                    <a:pt x="201" y="45"/>
                  </a:lnTo>
                  <a:lnTo>
                    <a:pt x="179" y="23"/>
                  </a:lnTo>
                  <a:lnTo>
                    <a:pt x="1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0" name="Google Shape;611;p22">
            <a:extLst>
              <a:ext uri="{FF2B5EF4-FFF2-40B4-BE49-F238E27FC236}">
                <a16:creationId xmlns:a16="http://schemas.microsoft.com/office/drawing/2014/main" id="{C244403A-80B3-4026-9B5D-9EA9309A45A9}"/>
              </a:ext>
            </a:extLst>
          </p:cNvPr>
          <p:cNvGrpSpPr/>
          <p:nvPr/>
        </p:nvGrpSpPr>
        <p:grpSpPr>
          <a:xfrm>
            <a:off x="584028" y="1501945"/>
            <a:ext cx="254056" cy="241758"/>
            <a:chOff x="2768914" y="655181"/>
            <a:chExt cx="338380" cy="321743"/>
          </a:xfrm>
        </p:grpSpPr>
        <p:sp>
          <p:nvSpPr>
            <p:cNvPr id="41" name="Google Shape;612;p22">
              <a:extLst>
                <a:ext uri="{FF2B5EF4-FFF2-40B4-BE49-F238E27FC236}">
                  <a16:creationId xmlns:a16="http://schemas.microsoft.com/office/drawing/2014/main" id="{07FE1CF6-F681-4A4A-8853-301E3047AB53}"/>
                </a:ext>
              </a:extLst>
            </p:cNvPr>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sp>
          <p:nvSpPr>
            <p:cNvPr id="42" name="Google Shape;613;p22">
              <a:extLst>
                <a:ext uri="{FF2B5EF4-FFF2-40B4-BE49-F238E27FC236}">
                  <a16:creationId xmlns:a16="http://schemas.microsoft.com/office/drawing/2014/main" id="{CDD7D94B-9ED0-4E2D-B9CD-2924B8298053}"/>
                </a:ext>
              </a:extLst>
            </p:cNvPr>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3" name="Google Shape;614;p22">
            <a:extLst>
              <a:ext uri="{FF2B5EF4-FFF2-40B4-BE49-F238E27FC236}">
                <a16:creationId xmlns:a16="http://schemas.microsoft.com/office/drawing/2014/main" id="{60F65A2D-86B2-4BFE-9388-ADBEAB0EFCC6}"/>
              </a:ext>
            </a:extLst>
          </p:cNvPr>
          <p:cNvGrpSpPr/>
          <p:nvPr/>
        </p:nvGrpSpPr>
        <p:grpSpPr>
          <a:xfrm>
            <a:off x="11091705" y="5356975"/>
            <a:ext cx="254056" cy="241758"/>
            <a:chOff x="2768914" y="655181"/>
            <a:chExt cx="338380" cy="321743"/>
          </a:xfrm>
        </p:grpSpPr>
        <p:sp>
          <p:nvSpPr>
            <p:cNvPr id="44" name="Google Shape;615;p22">
              <a:extLst>
                <a:ext uri="{FF2B5EF4-FFF2-40B4-BE49-F238E27FC236}">
                  <a16:creationId xmlns:a16="http://schemas.microsoft.com/office/drawing/2014/main" id="{8D93E7D1-9D64-469E-8350-C05A2FA90D91}"/>
                </a:ext>
              </a:extLst>
            </p:cNvPr>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sp>
          <p:nvSpPr>
            <p:cNvPr id="45" name="Google Shape;616;p22">
              <a:extLst>
                <a:ext uri="{FF2B5EF4-FFF2-40B4-BE49-F238E27FC236}">
                  <a16:creationId xmlns:a16="http://schemas.microsoft.com/office/drawing/2014/main" id="{D0A0B768-F2BA-4FE2-961C-370B1DB70D20}"/>
                </a:ext>
              </a:extLst>
            </p:cNvPr>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6" name="Google Shape;617;p22">
            <a:extLst>
              <a:ext uri="{FF2B5EF4-FFF2-40B4-BE49-F238E27FC236}">
                <a16:creationId xmlns:a16="http://schemas.microsoft.com/office/drawing/2014/main" id="{48061584-543C-4CD9-99F8-15C91DA4D1BC}"/>
              </a:ext>
            </a:extLst>
          </p:cNvPr>
          <p:cNvGrpSpPr/>
          <p:nvPr/>
        </p:nvGrpSpPr>
        <p:grpSpPr>
          <a:xfrm>
            <a:off x="-523040" y="5093087"/>
            <a:ext cx="1115223" cy="505646"/>
            <a:chOff x="-889965" y="517131"/>
            <a:chExt cx="2215821" cy="1003863"/>
          </a:xfrm>
        </p:grpSpPr>
        <p:sp>
          <p:nvSpPr>
            <p:cNvPr id="47" name="Google Shape;618;p22">
              <a:extLst>
                <a:ext uri="{FF2B5EF4-FFF2-40B4-BE49-F238E27FC236}">
                  <a16:creationId xmlns:a16="http://schemas.microsoft.com/office/drawing/2014/main" id="{DCD221DF-55D3-48D1-9BB0-BE43922B6888}"/>
                </a:ext>
              </a:extLst>
            </p:cNvPr>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Google Shape;619;p22">
              <a:extLst>
                <a:ext uri="{FF2B5EF4-FFF2-40B4-BE49-F238E27FC236}">
                  <a16:creationId xmlns:a16="http://schemas.microsoft.com/office/drawing/2014/main" id="{F1415D6F-74D9-4CF5-8242-5543F7536C03}"/>
                </a:ext>
              </a:extLst>
            </p:cNvPr>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9" name="Google Shape;620;p22">
            <a:extLst>
              <a:ext uri="{FF2B5EF4-FFF2-40B4-BE49-F238E27FC236}">
                <a16:creationId xmlns:a16="http://schemas.microsoft.com/office/drawing/2014/main" id="{4F51ADC2-0F4D-488A-ACE4-34064837FE38}"/>
              </a:ext>
            </a:extLst>
          </p:cNvPr>
          <p:cNvGrpSpPr/>
          <p:nvPr/>
        </p:nvGrpSpPr>
        <p:grpSpPr>
          <a:xfrm>
            <a:off x="11467690" y="3465221"/>
            <a:ext cx="1600229" cy="723488"/>
            <a:chOff x="10729875" y="529734"/>
            <a:chExt cx="3232134" cy="1460117"/>
          </a:xfrm>
        </p:grpSpPr>
        <p:sp>
          <p:nvSpPr>
            <p:cNvPr id="50" name="Google Shape;621;p22">
              <a:extLst>
                <a:ext uri="{FF2B5EF4-FFF2-40B4-BE49-F238E27FC236}">
                  <a16:creationId xmlns:a16="http://schemas.microsoft.com/office/drawing/2014/main" id="{7C6643AC-6773-48EE-B998-8681478F87A9}"/>
                </a:ext>
              </a:extLst>
            </p:cNvPr>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1" name="Google Shape;622;p22">
              <a:extLst>
                <a:ext uri="{FF2B5EF4-FFF2-40B4-BE49-F238E27FC236}">
                  <a16:creationId xmlns:a16="http://schemas.microsoft.com/office/drawing/2014/main" id="{D5E9E4D9-BCC1-480C-AB7B-4C2494F2FC42}"/>
                </a:ext>
              </a:extLst>
            </p:cNvPr>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grpSp>
      <p:sp>
        <p:nvSpPr>
          <p:cNvPr id="52" name="CuadroTexto 51">
            <a:extLst>
              <a:ext uri="{FF2B5EF4-FFF2-40B4-BE49-F238E27FC236}">
                <a16:creationId xmlns:a16="http://schemas.microsoft.com/office/drawing/2014/main" id="{42F3DB3F-80B5-4F28-B1D5-78F339CDF5BC}"/>
              </a:ext>
            </a:extLst>
          </p:cNvPr>
          <p:cNvSpPr txBox="1"/>
          <p:nvPr/>
        </p:nvSpPr>
        <p:spPr>
          <a:xfrm>
            <a:off x="1753841" y="1622824"/>
            <a:ext cx="8626384" cy="4145109"/>
          </a:xfrm>
          <a:prstGeom prst="rect">
            <a:avLst/>
          </a:prstGeom>
          <a:noFill/>
        </p:spPr>
        <p:txBody>
          <a:bodyPr wrap="square" rtlCol="0">
            <a:spAutoFit/>
          </a:bodyPr>
          <a:lstStyle/>
          <a:p>
            <a:pPr algn="ctr"/>
            <a:r>
              <a:rPr lang="es-MX" sz="3200" dirty="0">
                <a:solidFill>
                  <a:srgbClr val="FF0000"/>
                </a:solidFill>
              </a:rPr>
              <a:t>El uso nominal</a:t>
            </a:r>
          </a:p>
          <a:p>
            <a:pPr algn="just"/>
            <a:endParaRPr lang="es-MX" dirty="0">
              <a:solidFill>
                <a:srgbClr val="FF0000"/>
              </a:solidFill>
            </a:endParaRPr>
          </a:p>
          <a:p>
            <a:pPr algn="just">
              <a:lnSpc>
                <a:spcPct val="150000"/>
              </a:lnSpc>
            </a:pPr>
            <a:r>
              <a:rPr lang="es-MX" dirty="0">
                <a:latin typeface="Times New Roman" panose="02020603050405020304" pitchFamily="18" charset="0"/>
                <a:cs typeface="Times New Roman" panose="02020603050405020304" pitchFamily="18" charset="0"/>
              </a:rPr>
              <a:t>Un adjetivo esta en función nominal cuando se ha sustantivado. La forma de reconocerlo es porque le precede un articulo y no hay sustantivo al que modifique.</a:t>
            </a:r>
          </a:p>
          <a:p>
            <a:pPr algn="just">
              <a:lnSpc>
                <a:spcPct val="150000"/>
              </a:lnSpc>
            </a:pPr>
            <a:endParaRPr lang="es-MX" dirty="0">
              <a:latin typeface="Times New Roman" panose="02020603050405020304" pitchFamily="18" charset="0"/>
              <a:cs typeface="Times New Roman" panose="02020603050405020304" pitchFamily="18" charset="0"/>
            </a:endParaRPr>
          </a:p>
          <a:p>
            <a:pPr algn="just">
              <a:lnSpc>
                <a:spcPct val="150000"/>
              </a:lnSpc>
            </a:pPr>
            <a:r>
              <a:rPr lang="el-GR" dirty="0"/>
              <a:t>ὁ ἀγαθός</a:t>
            </a:r>
            <a:r>
              <a:rPr lang="es-MX" dirty="0"/>
              <a:t> </a:t>
            </a:r>
            <a:r>
              <a:rPr lang="es-MX" dirty="0">
                <a:sym typeface="Wingdings" panose="05000000000000000000" pitchFamily="2" charset="2"/>
              </a:rPr>
              <a:t> El bueno.</a:t>
            </a:r>
          </a:p>
          <a:p>
            <a:pPr algn="just">
              <a:lnSpc>
                <a:spcPct val="150000"/>
              </a:lnSpc>
            </a:pPr>
            <a:endParaRPr lang="es-MX" dirty="0">
              <a:sym typeface="Wingdings" panose="05000000000000000000" pitchFamily="2" charset="2"/>
            </a:endParaRPr>
          </a:p>
          <a:p>
            <a:pPr algn="just">
              <a:lnSpc>
                <a:spcPct val="150000"/>
              </a:lnSpc>
            </a:pPr>
            <a:r>
              <a:rPr lang="el-GR" dirty="0"/>
              <a:t>ἡ ἀγαθή</a:t>
            </a:r>
            <a:r>
              <a:rPr lang="es-MX" dirty="0"/>
              <a:t> </a:t>
            </a:r>
            <a:r>
              <a:rPr lang="es-MX" dirty="0">
                <a:sym typeface="Wingdings" panose="05000000000000000000" pitchFamily="2" charset="2"/>
              </a:rPr>
              <a:t> La buena.</a:t>
            </a:r>
          </a:p>
          <a:p>
            <a:pPr algn="just">
              <a:lnSpc>
                <a:spcPct val="150000"/>
              </a:lnSpc>
            </a:pPr>
            <a:endParaRPr lang="es-MX" dirty="0">
              <a:sym typeface="Wingdings" panose="05000000000000000000" pitchFamily="2" charset="2"/>
            </a:endParaRPr>
          </a:p>
          <a:p>
            <a:pPr algn="just">
              <a:lnSpc>
                <a:spcPct val="150000"/>
              </a:lnSpc>
            </a:pPr>
            <a:r>
              <a:rPr lang="el-GR" dirty="0"/>
              <a:t>τό</a:t>
            </a:r>
            <a:r>
              <a:rPr lang="el-GR" b="1" dirty="0"/>
              <a:t> </a:t>
            </a:r>
            <a:r>
              <a:rPr lang="es-MX" altLang="es-MX" dirty="0">
                <a:latin typeface="Greek" panose="02020500000000000000" pitchFamily="18" charset="0"/>
              </a:rPr>
              <a:t>¢gaqÒn </a:t>
            </a:r>
            <a:r>
              <a:rPr lang="es-MX" altLang="es-MX" dirty="0">
                <a:latin typeface="Greek" panose="02020500000000000000" pitchFamily="18" charset="0"/>
                <a:sym typeface="Wingdings" panose="05000000000000000000" pitchFamily="2" charset="2"/>
              </a:rPr>
              <a:t> </a:t>
            </a:r>
            <a:r>
              <a:rPr lang="es-MX" altLang="es-MX" dirty="0">
                <a:sym typeface="Wingdings" panose="05000000000000000000" pitchFamily="2" charset="2"/>
              </a:rPr>
              <a:t>Lo bueno</a:t>
            </a:r>
          </a:p>
        </p:txBody>
      </p:sp>
    </p:spTree>
    <p:extLst>
      <p:ext uri="{BB962C8B-B14F-4D97-AF65-F5344CB8AC3E}">
        <p14:creationId xmlns:p14="http://schemas.microsoft.com/office/powerpoint/2010/main" val="4115660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2">
                                            <p:txEl>
                                              <p:pRg st="4" end="4"/>
                                            </p:txEl>
                                          </p:spTgt>
                                        </p:tgtEl>
                                        <p:attrNameLst>
                                          <p:attrName>style.visibility</p:attrName>
                                        </p:attrNameLst>
                                      </p:cBhvr>
                                      <p:to>
                                        <p:strVal val="visible"/>
                                      </p:to>
                                    </p:set>
                                    <p:animEffect transition="in" filter="barn(inVertical)">
                                      <p:cBhvr>
                                        <p:cTn id="7" dur="500"/>
                                        <p:tgtEl>
                                          <p:spTgt spid="5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2">
                                            <p:txEl>
                                              <p:pRg st="6" end="6"/>
                                            </p:txEl>
                                          </p:spTgt>
                                        </p:tgtEl>
                                        <p:attrNameLst>
                                          <p:attrName>style.visibility</p:attrName>
                                        </p:attrNameLst>
                                      </p:cBhvr>
                                      <p:to>
                                        <p:strVal val="visible"/>
                                      </p:to>
                                    </p:set>
                                    <p:animEffect transition="in" filter="circle(in)">
                                      <p:cBhvr>
                                        <p:cTn id="12" dur="2000"/>
                                        <p:tgtEl>
                                          <p:spTgt spid="5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2">
                                            <p:txEl>
                                              <p:pRg st="8" end="8"/>
                                            </p:txEl>
                                          </p:spTgt>
                                        </p:tgtEl>
                                        <p:attrNameLst>
                                          <p:attrName>style.visibility</p:attrName>
                                        </p:attrNameLst>
                                      </p:cBhvr>
                                      <p:to>
                                        <p:strVal val="visible"/>
                                      </p:to>
                                    </p:set>
                                    <p:animEffect transition="in" filter="randombar(horizontal)">
                                      <p:cBhvr>
                                        <p:cTn id="17" dur="500"/>
                                        <p:tgtEl>
                                          <p:spTgt spid="5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nstituto de Lideres Cristianos - Inicio | Facebook">
            <a:extLst>
              <a:ext uri="{FF2B5EF4-FFF2-40B4-BE49-F238E27FC236}">
                <a16:creationId xmlns:a16="http://schemas.microsoft.com/office/drawing/2014/main" id="{24B24B94-01BA-4B2A-8250-48FA7200FC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27" b="12021"/>
          <a:stretch/>
        </p:blipFill>
        <p:spPr bwMode="auto">
          <a:xfrm>
            <a:off x="0" y="11431"/>
            <a:ext cx="2381577" cy="103163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67D77965-90FC-4340-92BA-A15E3C876F0A}"/>
              </a:ext>
            </a:extLst>
          </p:cNvPr>
          <p:cNvSpPr txBox="1"/>
          <p:nvPr/>
        </p:nvSpPr>
        <p:spPr>
          <a:xfrm>
            <a:off x="3046828" y="43821"/>
            <a:ext cx="609834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srgbClr val="000000"/>
                </a:solidFill>
                <a:effectLst/>
                <a:uLnTx/>
                <a:uFillTx/>
                <a:latin typeface="Comic Sans MS" panose="030F0702030302020204" pitchFamily="66" charset="0"/>
                <a:ea typeface="Calibri" panose="020F0502020204030204" pitchFamily="34" charset="0"/>
                <a:cs typeface="Arial" panose="020B0604020202020204" pitchFamily="34" charset="0"/>
              </a:rPr>
              <a:t>Usos de los adjetivos</a:t>
            </a:r>
            <a:endParaRPr kumimoji="0" lang="el-GR" sz="3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p:txBody>
      </p:sp>
      <p:sp>
        <p:nvSpPr>
          <p:cNvPr id="19" name="Google Shape;178;p29">
            <a:extLst>
              <a:ext uri="{FF2B5EF4-FFF2-40B4-BE49-F238E27FC236}">
                <a16:creationId xmlns:a16="http://schemas.microsoft.com/office/drawing/2014/main" id="{46D1339D-BEE2-4C29-A288-FB3C63626B09}"/>
              </a:ext>
            </a:extLst>
          </p:cNvPr>
          <p:cNvSpPr/>
          <p:nvPr/>
        </p:nvSpPr>
        <p:spPr>
          <a:xfrm>
            <a:off x="3315986" y="301176"/>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20" name="Google Shape;179;p29">
            <a:extLst>
              <a:ext uri="{FF2B5EF4-FFF2-40B4-BE49-F238E27FC236}">
                <a16:creationId xmlns:a16="http://schemas.microsoft.com/office/drawing/2014/main" id="{27582DBC-DF35-4873-82E1-70423A8DBAD3}"/>
              </a:ext>
            </a:extLst>
          </p:cNvPr>
          <p:cNvSpPr/>
          <p:nvPr/>
        </p:nvSpPr>
        <p:spPr>
          <a:xfrm>
            <a:off x="8260451" y="364490"/>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grpSp>
        <p:nvGrpSpPr>
          <p:cNvPr id="21" name="Google Shape;1406;p49">
            <a:extLst>
              <a:ext uri="{FF2B5EF4-FFF2-40B4-BE49-F238E27FC236}">
                <a16:creationId xmlns:a16="http://schemas.microsoft.com/office/drawing/2014/main" id="{DAE0E43F-1139-4C77-80A0-9291116767B9}"/>
              </a:ext>
            </a:extLst>
          </p:cNvPr>
          <p:cNvGrpSpPr/>
          <p:nvPr/>
        </p:nvGrpSpPr>
        <p:grpSpPr>
          <a:xfrm>
            <a:off x="10340133" y="1480708"/>
            <a:ext cx="2071508" cy="1390999"/>
            <a:chOff x="4095250" y="4474825"/>
            <a:chExt cx="156825" cy="171850"/>
          </a:xfrm>
        </p:grpSpPr>
        <p:sp>
          <p:nvSpPr>
            <p:cNvPr id="22" name="Google Shape;1407;p49">
              <a:extLst>
                <a:ext uri="{FF2B5EF4-FFF2-40B4-BE49-F238E27FC236}">
                  <a16:creationId xmlns:a16="http://schemas.microsoft.com/office/drawing/2014/main" id="{6E2526FD-0004-4CE9-93AC-BF03B87C0F2F}"/>
                </a:ext>
              </a:extLst>
            </p:cNvPr>
            <p:cNvSpPr/>
            <p:nvPr/>
          </p:nvSpPr>
          <p:spPr>
            <a:xfrm>
              <a:off x="4096350" y="4521525"/>
              <a:ext cx="75650" cy="121800"/>
            </a:xfrm>
            <a:custGeom>
              <a:avLst/>
              <a:gdLst/>
              <a:ahLst/>
              <a:cxnLst/>
              <a:rect l="l" t="t" r="r" b="b"/>
              <a:pathLst>
                <a:path w="3026" h="4872" extrusionOk="0">
                  <a:moveTo>
                    <a:pt x="134" y="1"/>
                  </a:moveTo>
                  <a:lnTo>
                    <a:pt x="67" y="112"/>
                  </a:lnTo>
                  <a:lnTo>
                    <a:pt x="23" y="245"/>
                  </a:lnTo>
                  <a:lnTo>
                    <a:pt x="1" y="357"/>
                  </a:lnTo>
                  <a:lnTo>
                    <a:pt x="1" y="490"/>
                  </a:lnTo>
                  <a:lnTo>
                    <a:pt x="1" y="646"/>
                  </a:lnTo>
                  <a:lnTo>
                    <a:pt x="23" y="779"/>
                  </a:lnTo>
                  <a:lnTo>
                    <a:pt x="67" y="935"/>
                  </a:lnTo>
                  <a:lnTo>
                    <a:pt x="134" y="1091"/>
                  </a:lnTo>
                  <a:lnTo>
                    <a:pt x="156" y="1180"/>
                  </a:lnTo>
                  <a:lnTo>
                    <a:pt x="223" y="1313"/>
                  </a:lnTo>
                  <a:lnTo>
                    <a:pt x="423" y="1647"/>
                  </a:lnTo>
                  <a:lnTo>
                    <a:pt x="779" y="2158"/>
                  </a:lnTo>
                  <a:lnTo>
                    <a:pt x="1246" y="2781"/>
                  </a:lnTo>
                  <a:lnTo>
                    <a:pt x="1691" y="3382"/>
                  </a:lnTo>
                  <a:lnTo>
                    <a:pt x="2136" y="3916"/>
                  </a:lnTo>
                  <a:lnTo>
                    <a:pt x="2558" y="4427"/>
                  </a:lnTo>
                  <a:lnTo>
                    <a:pt x="2959" y="4872"/>
                  </a:lnTo>
                  <a:lnTo>
                    <a:pt x="2959" y="4872"/>
                  </a:lnTo>
                  <a:lnTo>
                    <a:pt x="2914" y="4716"/>
                  </a:lnTo>
                  <a:lnTo>
                    <a:pt x="2870" y="4516"/>
                  </a:lnTo>
                  <a:lnTo>
                    <a:pt x="2892" y="4316"/>
                  </a:lnTo>
                  <a:lnTo>
                    <a:pt x="2937" y="4116"/>
                  </a:lnTo>
                  <a:lnTo>
                    <a:pt x="3026" y="3960"/>
                  </a:lnTo>
                  <a:lnTo>
                    <a:pt x="2625" y="3493"/>
                  </a:lnTo>
                  <a:lnTo>
                    <a:pt x="2180" y="2959"/>
                  </a:lnTo>
                  <a:lnTo>
                    <a:pt x="1713" y="2359"/>
                  </a:lnTo>
                  <a:lnTo>
                    <a:pt x="1224" y="1691"/>
                  </a:lnTo>
                  <a:lnTo>
                    <a:pt x="757" y="1046"/>
                  </a:lnTo>
                  <a:lnTo>
                    <a:pt x="423" y="557"/>
                  </a:lnTo>
                  <a:lnTo>
                    <a:pt x="223" y="201"/>
                  </a:lnTo>
                  <a:lnTo>
                    <a:pt x="156" y="90"/>
                  </a:lnTo>
                  <a:lnTo>
                    <a:pt x="134" y="1"/>
                  </a:lnTo>
                  <a:close/>
                </a:path>
              </a:pathLst>
            </a:custGeom>
            <a:solidFill>
              <a:srgbClr val="9DC8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Google Shape;1408;p49">
              <a:extLst>
                <a:ext uri="{FF2B5EF4-FFF2-40B4-BE49-F238E27FC236}">
                  <a16:creationId xmlns:a16="http://schemas.microsoft.com/office/drawing/2014/main" id="{0A369319-930F-4321-9F25-FD87ABE37673}"/>
                </a:ext>
              </a:extLst>
            </p:cNvPr>
            <p:cNvSpPr/>
            <p:nvPr/>
          </p:nvSpPr>
          <p:spPr>
            <a:xfrm>
              <a:off x="4174200" y="4577150"/>
              <a:ext cx="73425" cy="61725"/>
            </a:xfrm>
            <a:custGeom>
              <a:avLst/>
              <a:gdLst/>
              <a:ahLst/>
              <a:cxnLst/>
              <a:rect l="l" t="t" r="r" b="b"/>
              <a:pathLst>
                <a:path w="2937" h="2469" extrusionOk="0">
                  <a:moveTo>
                    <a:pt x="2581" y="0"/>
                  </a:moveTo>
                  <a:lnTo>
                    <a:pt x="1224" y="868"/>
                  </a:lnTo>
                  <a:lnTo>
                    <a:pt x="112" y="1602"/>
                  </a:lnTo>
                  <a:lnTo>
                    <a:pt x="45" y="1735"/>
                  </a:lnTo>
                  <a:lnTo>
                    <a:pt x="23" y="1868"/>
                  </a:lnTo>
                  <a:lnTo>
                    <a:pt x="1" y="2024"/>
                  </a:lnTo>
                  <a:lnTo>
                    <a:pt x="23" y="2158"/>
                  </a:lnTo>
                  <a:lnTo>
                    <a:pt x="23" y="2202"/>
                  </a:lnTo>
                  <a:lnTo>
                    <a:pt x="45" y="2336"/>
                  </a:lnTo>
                  <a:lnTo>
                    <a:pt x="67" y="2402"/>
                  </a:lnTo>
                  <a:lnTo>
                    <a:pt x="112" y="2469"/>
                  </a:lnTo>
                  <a:lnTo>
                    <a:pt x="557" y="2202"/>
                  </a:lnTo>
                  <a:lnTo>
                    <a:pt x="1179" y="1802"/>
                  </a:lnTo>
                  <a:lnTo>
                    <a:pt x="2937" y="601"/>
                  </a:lnTo>
                  <a:lnTo>
                    <a:pt x="2870" y="556"/>
                  </a:lnTo>
                  <a:lnTo>
                    <a:pt x="2803" y="512"/>
                  </a:lnTo>
                  <a:lnTo>
                    <a:pt x="2714" y="400"/>
                  </a:lnTo>
                  <a:lnTo>
                    <a:pt x="2625" y="222"/>
                  </a:lnTo>
                  <a:lnTo>
                    <a:pt x="258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Google Shape;1409;p49">
              <a:extLst>
                <a:ext uri="{FF2B5EF4-FFF2-40B4-BE49-F238E27FC236}">
                  <a16:creationId xmlns:a16="http://schemas.microsoft.com/office/drawing/2014/main" id="{2CF267D5-8FC3-4010-9F83-E3503DB3ACB7}"/>
                </a:ext>
              </a:extLst>
            </p:cNvPr>
            <p:cNvSpPr/>
            <p:nvPr/>
          </p:nvSpPr>
          <p:spPr>
            <a:xfrm>
              <a:off x="4174200" y="4577150"/>
              <a:ext cx="73425" cy="61725"/>
            </a:xfrm>
            <a:custGeom>
              <a:avLst/>
              <a:gdLst/>
              <a:ahLst/>
              <a:cxnLst/>
              <a:rect l="l" t="t" r="r" b="b"/>
              <a:pathLst>
                <a:path w="2937" h="2469" fill="none" extrusionOk="0">
                  <a:moveTo>
                    <a:pt x="2937" y="601"/>
                  </a:moveTo>
                  <a:lnTo>
                    <a:pt x="2937" y="601"/>
                  </a:lnTo>
                  <a:lnTo>
                    <a:pt x="2870" y="556"/>
                  </a:lnTo>
                  <a:lnTo>
                    <a:pt x="2803" y="512"/>
                  </a:lnTo>
                  <a:lnTo>
                    <a:pt x="2714" y="400"/>
                  </a:lnTo>
                  <a:lnTo>
                    <a:pt x="2625" y="222"/>
                  </a:lnTo>
                  <a:lnTo>
                    <a:pt x="2581" y="0"/>
                  </a:lnTo>
                  <a:lnTo>
                    <a:pt x="2581" y="0"/>
                  </a:lnTo>
                  <a:lnTo>
                    <a:pt x="1224" y="868"/>
                  </a:lnTo>
                  <a:lnTo>
                    <a:pt x="1224" y="868"/>
                  </a:lnTo>
                  <a:lnTo>
                    <a:pt x="112" y="1602"/>
                  </a:lnTo>
                  <a:lnTo>
                    <a:pt x="112" y="1602"/>
                  </a:lnTo>
                  <a:lnTo>
                    <a:pt x="45" y="1735"/>
                  </a:lnTo>
                  <a:lnTo>
                    <a:pt x="23" y="1868"/>
                  </a:lnTo>
                  <a:lnTo>
                    <a:pt x="23" y="1868"/>
                  </a:lnTo>
                  <a:lnTo>
                    <a:pt x="690" y="1468"/>
                  </a:lnTo>
                  <a:lnTo>
                    <a:pt x="690" y="1468"/>
                  </a:lnTo>
                  <a:lnTo>
                    <a:pt x="735" y="1446"/>
                  </a:lnTo>
                  <a:lnTo>
                    <a:pt x="735" y="1446"/>
                  </a:lnTo>
                  <a:lnTo>
                    <a:pt x="690" y="1468"/>
                  </a:lnTo>
                  <a:lnTo>
                    <a:pt x="690" y="1468"/>
                  </a:lnTo>
                  <a:lnTo>
                    <a:pt x="23" y="1868"/>
                  </a:lnTo>
                  <a:lnTo>
                    <a:pt x="23" y="1868"/>
                  </a:lnTo>
                  <a:lnTo>
                    <a:pt x="1" y="2024"/>
                  </a:lnTo>
                  <a:lnTo>
                    <a:pt x="23" y="2158"/>
                  </a:lnTo>
                  <a:lnTo>
                    <a:pt x="23" y="2158"/>
                  </a:lnTo>
                  <a:lnTo>
                    <a:pt x="490" y="1824"/>
                  </a:lnTo>
                  <a:lnTo>
                    <a:pt x="490" y="1824"/>
                  </a:lnTo>
                  <a:lnTo>
                    <a:pt x="23" y="2158"/>
                  </a:lnTo>
                  <a:lnTo>
                    <a:pt x="23" y="2158"/>
                  </a:lnTo>
                  <a:lnTo>
                    <a:pt x="23" y="2202"/>
                  </a:lnTo>
                  <a:lnTo>
                    <a:pt x="23" y="2202"/>
                  </a:lnTo>
                  <a:lnTo>
                    <a:pt x="45" y="2336"/>
                  </a:lnTo>
                  <a:lnTo>
                    <a:pt x="45" y="2336"/>
                  </a:lnTo>
                  <a:lnTo>
                    <a:pt x="690" y="1913"/>
                  </a:lnTo>
                  <a:lnTo>
                    <a:pt x="690" y="1913"/>
                  </a:lnTo>
                  <a:lnTo>
                    <a:pt x="45" y="2336"/>
                  </a:lnTo>
                  <a:lnTo>
                    <a:pt x="45" y="2336"/>
                  </a:lnTo>
                  <a:lnTo>
                    <a:pt x="67" y="2402"/>
                  </a:lnTo>
                  <a:lnTo>
                    <a:pt x="67" y="2402"/>
                  </a:lnTo>
                  <a:lnTo>
                    <a:pt x="112" y="2469"/>
                  </a:lnTo>
                  <a:lnTo>
                    <a:pt x="112" y="2469"/>
                  </a:lnTo>
                  <a:lnTo>
                    <a:pt x="557" y="2202"/>
                  </a:lnTo>
                  <a:lnTo>
                    <a:pt x="1179" y="1802"/>
                  </a:lnTo>
                  <a:lnTo>
                    <a:pt x="2937" y="60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5" name="Google Shape;1410;p49">
              <a:extLst>
                <a:ext uri="{FF2B5EF4-FFF2-40B4-BE49-F238E27FC236}">
                  <a16:creationId xmlns:a16="http://schemas.microsoft.com/office/drawing/2014/main" id="{A829F7CA-2BAD-4DD5-AD6E-42FAD9CF02E0}"/>
                </a:ext>
              </a:extLst>
            </p:cNvPr>
            <p:cNvSpPr/>
            <p:nvPr/>
          </p:nvSpPr>
          <p:spPr>
            <a:xfrm>
              <a:off x="4200900" y="4616625"/>
              <a:ext cx="2250" cy="1700"/>
            </a:xfrm>
            <a:custGeom>
              <a:avLst/>
              <a:gdLst/>
              <a:ahLst/>
              <a:cxnLst/>
              <a:rect l="l" t="t" r="r" b="b"/>
              <a:pathLst>
                <a:path w="90" h="68" fill="none" extrusionOk="0">
                  <a:moveTo>
                    <a:pt x="0" y="67"/>
                  </a:moveTo>
                  <a:lnTo>
                    <a:pt x="0" y="67"/>
                  </a:lnTo>
                  <a:lnTo>
                    <a:pt x="89" y="0"/>
                  </a:lnTo>
                  <a:lnTo>
                    <a:pt x="89" y="0"/>
                  </a:lnTo>
                  <a:lnTo>
                    <a:pt x="0" y="67"/>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Google Shape;1411;p49">
              <a:extLst>
                <a:ext uri="{FF2B5EF4-FFF2-40B4-BE49-F238E27FC236}">
                  <a16:creationId xmlns:a16="http://schemas.microsoft.com/office/drawing/2014/main" id="{2C534307-7D86-49C2-8ECC-99FACA2BF284}"/>
                </a:ext>
              </a:extLst>
            </p:cNvPr>
            <p:cNvSpPr/>
            <p:nvPr/>
          </p:nvSpPr>
          <p:spPr>
            <a:xfrm>
              <a:off x="4195875" y="4609400"/>
              <a:ext cx="2825" cy="1675"/>
            </a:xfrm>
            <a:custGeom>
              <a:avLst/>
              <a:gdLst/>
              <a:ahLst/>
              <a:cxnLst/>
              <a:rect l="l" t="t" r="r" b="b"/>
              <a:pathLst>
                <a:path w="113" h="67" fill="none" extrusionOk="0">
                  <a:moveTo>
                    <a:pt x="1" y="67"/>
                  </a:moveTo>
                  <a:lnTo>
                    <a:pt x="1" y="67"/>
                  </a:lnTo>
                  <a:lnTo>
                    <a:pt x="112" y="0"/>
                  </a:lnTo>
                  <a:lnTo>
                    <a:pt x="112" y="0"/>
                  </a:lnTo>
                  <a:lnTo>
                    <a:pt x="1" y="67"/>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7" name="Google Shape;1412;p49">
              <a:extLst>
                <a:ext uri="{FF2B5EF4-FFF2-40B4-BE49-F238E27FC236}">
                  <a16:creationId xmlns:a16="http://schemas.microsoft.com/office/drawing/2014/main" id="{7699C16C-C0C9-4410-B3E4-D08AE2F4539E}"/>
                </a:ext>
              </a:extLst>
            </p:cNvPr>
            <p:cNvSpPr/>
            <p:nvPr/>
          </p:nvSpPr>
          <p:spPr>
            <a:xfrm>
              <a:off x="4194775" y="4621075"/>
              <a:ext cx="1700" cy="1125"/>
            </a:xfrm>
            <a:custGeom>
              <a:avLst/>
              <a:gdLst/>
              <a:ahLst/>
              <a:cxnLst/>
              <a:rect l="l" t="t" r="r" b="b"/>
              <a:pathLst>
                <a:path w="68" h="45" fill="none" extrusionOk="0">
                  <a:moveTo>
                    <a:pt x="0" y="45"/>
                  </a:moveTo>
                  <a:lnTo>
                    <a:pt x="0" y="45"/>
                  </a:lnTo>
                  <a:lnTo>
                    <a:pt x="67" y="0"/>
                  </a:lnTo>
                  <a:lnTo>
                    <a:pt x="67" y="0"/>
                  </a:lnTo>
                  <a:lnTo>
                    <a:pt x="0" y="45"/>
                  </a:lnTo>
                  <a:lnTo>
                    <a:pt x="0" y="45"/>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Google Shape;1413;p49">
              <a:extLst>
                <a:ext uri="{FF2B5EF4-FFF2-40B4-BE49-F238E27FC236}">
                  <a16:creationId xmlns:a16="http://schemas.microsoft.com/office/drawing/2014/main" id="{C25FD3BB-1954-4C05-B581-B9FFEECB8C2A}"/>
                </a:ext>
              </a:extLst>
            </p:cNvPr>
            <p:cNvSpPr/>
            <p:nvPr/>
          </p:nvSpPr>
          <p:spPr>
            <a:xfrm>
              <a:off x="4168075" y="4574925"/>
              <a:ext cx="83450" cy="70625"/>
            </a:xfrm>
            <a:custGeom>
              <a:avLst/>
              <a:gdLst/>
              <a:ahLst/>
              <a:cxnLst/>
              <a:rect l="l" t="t" r="r" b="b"/>
              <a:pathLst>
                <a:path w="3338" h="2825" extrusionOk="0">
                  <a:moveTo>
                    <a:pt x="2959" y="0"/>
                  </a:moveTo>
                  <a:lnTo>
                    <a:pt x="2826" y="89"/>
                  </a:lnTo>
                  <a:lnTo>
                    <a:pt x="2870" y="311"/>
                  </a:lnTo>
                  <a:lnTo>
                    <a:pt x="2959" y="489"/>
                  </a:lnTo>
                  <a:lnTo>
                    <a:pt x="3048" y="601"/>
                  </a:lnTo>
                  <a:lnTo>
                    <a:pt x="3115" y="645"/>
                  </a:lnTo>
                  <a:lnTo>
                    <a:pt x="3182" y="690"/>
                  </a:lnTo>
                  <a:lnTo>
                    <a:pt x="1424" y="1891"/>
                  </a:lnTo>
                  <a:lnTo>
                    <a:pt x="802" y="2291"/>
                  </a:lnTo>
                  <a:lnTo>
                    <a:pt x="357" y="2558"/>
                  </a:lnTo>
                  <a:lnTo>
                    <a:pt x="312" y="2491"/>
                  </a:lnTo>
                  <a:lnTo>
                    <a:pt x="290" y="2425"/>
                  </a:lnTo>
                  <a:lnTo>
                    <a:pt x="268" y="2291"/>
                  </a:lnTo>
                  <a:lnTo>
                    <a:pt x="268" y="2247"/>
                  </a:lnTo>
                  <a:lnTo>
                    <a:pt x="246" y="2113"/>
                  </a:lnTo>
                  <a:lnTo>
                    <a:pt x="268" y="1957"/>
                  </a:lnTo>
                  <a:lnTo>
                    <a:pt x="290" y="1824"/>
                  </a:lnTo>
                  <a:lnTo>
                    <a:pt x="357" y="1691"/>
                  </a:lnTo>
                  <a:lnTo>
                    <a:pt x="357" y="1691"/>
                  </a:lnTo>
                  <a:lnTo>
                    <a:pt x="157" y="1824"/>
                  </a:lnTo>
                  <a:lnTo>
                    <a:pt x="68" y="1980"/>
                  </a:lnTo>
                  <a:lnTo>
                    <a:pt x="23" y="2180"/>
                  </a:lnTo>
                  <a:lnTo>
                    <a:pt x="1" y="2380"/>
                  </a:lnTo>
                  <a:lnTo>
                    <a:pt x="45" y="2580"/>
                  </a:lnTo>
                  <a:lnTo>
                    <a:pt x="90" y="2736"/>
                  </a:lnTo>
                  <a:lnTo>
                    <a:pt x="112" y="2780"/>
                  </a:lnTo>
                  <a:lnTo>
                    <a:pt x="157" y="2803"/>
                  </a:lnTo>
                  <a:lnTo>
                    <a:pt x="223" y="2825"/>
                  </a:lnTo>
                  <a:lnTo>
                    <a:pt x="290" y="2825"/>
                  </a:lnTo>
                  <a:lnTo>
                    <a:pt x="1469" y="2046"/>
                  </a:lnTo>
                  <a:lnTo>
                    <a:pt x="3204" y="912"/>
                  </a:lnTo>
                  <a:lnTo>
                    <a:pt x="3293" y="823"/>
                  </a:lnTo>
                  <a:lnTo>
                    <a:pt x="3337" y="712"/>
                  </a:lnTo>
                  <a:lnTo>
                    <a:pt x="3315" y="578"/>
                  </a:lnTo>
                  <a:lnTo>
                    <a:pt x="3271" y="445"/>
                  </a:lnTo>
                  <a:lnTo>
                    <a:pt x="2959" y="0"/>
                  </a:lnTo>
                  <a:close/>
                </a:path>
              </a:pathLst>
            </a:custGeom>
            <a:solidFill>
              <a:srgbClr val="A0C9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Google Shape;1414;p49">
              <a:extLst>
                <a:ext uri="{FF2B5EF4-FFF2-40B4-BE49-F238E27FC236}">
                  <a16:creationId xmlns:a16="http://schemas.microsoft.com/office/drawing/2014/main" id="{AB3C6FE4-73AB-4591-8311-469BA793121D}"/>
                </a:ext>
              </a:extLst>
            </p:cNvPr>
            <p:cNvSpPr/>
            <p:nvPr/>
          </p:nvSpPr>
          <p:spPr>
            <a:xfrm>
              <a:off x="4099675" y="4475375"/>
              <a:ext cx="144050" cy="145150"/>
            </a:xfrm>
            <a:custGeom>
              <a:avLst/>
              <a:gdLst/>
              <a:ahLst/>
              <a:cxnLst/>
              <a:rect l="l" t="t" r="r" b="b"/>
              <a:pathLst>
                <a:path w="5762" h="5806" extrusionOk="0">
                  <a:moveTo>
                    <a:pt x="2937" y="1"/>
                  </a:moveTo>
                  <a:lnTo>
                    <a:pt x="2870" y="23"/>
                  </a:lnTo>
                  <a:lnTo>
                    <a:pt x="2715" y="112"/>
                  </a:lnTo>
                  <a:lnTo>
                    <a:pt x="1336" y="979"/>
                  </a:lnTo>
                  <a:lnTo>
                    <a:pt x="1" y="1847"/>
                  </a:lnTo>
                  <a:lnTo>
                    <a:pt x="23" y="1936"/>
                  </a:lnTo>
                  <a:lnTo>
                    <a:pt x="90" y="2047"/>
                  </a:lnTo>
                  <a:lnTo>
                    <a:pt x="290" y="2403"/>
                  </a:lnTo>
                  <a:lnTo>
                    <a:pt x="624" y="2892"/>
                  </a:lnTo>
                  <a:lnTo>
                    <a:pt x="1091" y="3537"/>
                  </a:lnTo>
                  <a:lnTo>
                    <a:pt x="1580" y="4205"/>
                  </a:lnTo>
                  <a:lnTo>
                    <a:pt x="2047" y="4805"/>
                  </a:lnTo>
                  <a:lnTo>
                    <a:pt x="2492" y="5339"/>
                  </a:lnTo>
                  <a:lnTo>
                    <a:pt x="2893" y="5806"/>
                  </a:lnTo>
                  <a:lnTo>
                    <a:pt x="3093" y="5673"/>
                  </a:lnTo>
                  <a:lnTo>
                    <a:pt x="4205" y="4939"/>
                  </a:lnTo>
                  <a:lnTo>
                    <a:pt x="5562" y="4071"/>
                  </a:lnTo>
                  <a:lnTo>
                    <a:pt x="5695" y="3982"/>
                  </a:lnTo>
                  <a:lnTo>
                    <a:pt x="5740" y="3893"/>
                  </a:lnTo>
                  <a:lnTo>
                    <a:pt x="5762" y="3782"/>
                  </a:lnTo>
                  <a:lnTo>
                    <a:pt x="5740" y="3671"/>
                  </a:lnTo>
                  <a:lnTo>
                    <a:pt x="5695" y="3515"/>
                  </a:lnTo>
                  <a:lnTo>
                    <a:pt x="5161" y="2759"/>
                  </a:lnTo>
                  <a:lnTo>
                    <a:pt x="4583" y="1958"/>
                  </a:lnTo>
                  <a:lnTo>
                    <a:pt x="3271" y="179"/>
                  </a:lnTo>
                  <a:lnTo>
                    <a:pt x="3204" y="112"/>
                  </a:lnTo>
                  <a:lnTo>
                    <a:pt x="3137" y="45"/>
                  </a:lnTo>
                  <a:lnTo>
                    <a:pt x="3070" y="23"/>
                  </a:lnTo>
                  <a:lnTo>
                    <a:pt x="3004" y="1"/>
                  </a:lnTo>
                  <a:close/>
                </a:path>
              </a:pathLst>
            </a:custGeom>
            <a:solidFill>
              <a:srgbClr val="ADD0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Google Shape;1415;p49">
              <a:extLst>
                <a:ext uri="{FF2B5EF4-FFF2-40B4-BE49-F238E27FC236}">
                  <a16:creationId xmlns:a16="http://schemas.microsoft.com/office/drawing/2014/main" id="{68DBB50E-E0F6-4BC0-9577-D591B43C1E49}"/>
                </a:ext>
              </a:extLst>
            </p:cNvPr>
            <p:cNvSpPr/>
            <p:nvPr/>
          </p:nvSpPr>
          <p:spPr>
            <a:xfrm>
              <a:off x="4095250" y="4474825"/>
              <a:ext cx="156825" cy="171850"/>
            </a:xfrm>
            <a:custGeom>
              <a:avLst/>
              <a:gdLst/>
              <a:ahLst/>
              <a:cxnLst/>
              <a:rect l="l" t="t" r="r" b="b"/>
              <a:pathLst>
                <a:path w="6273" h="6874" extrusionOk="0">
                  <a:moveTo>
                    <a:pt x="3159" y="67"/>
                  </a:moveTo>
                  <a:lnTo>
                    <a:pt x="3225" y="89"/>
                  </a:lnTo>
                  <a:lnTo>
                    <a:pt x="3292" y="112"/>
                  </a:lnTo>
                  <a:lnTo>
                    <a:pt x="3403" y="223"/>
                  </a:lnTo>
                  <a:lnTo>
                    <a:pt x="3514" y="356"/>
                  </a:lnTo>
                  <a:lnTo>
                    <a:pt x="4604" y="1824"/>
                  </a:lnTo>
                  <a:lnTo>
                    <a:pt x="5338" y="2870"/>
                  </a:lnTo>
                  <a:lnTo>
                    <a:pt x="5650" y="3315"/>
                  </a:lnTo>
                  <a:lnTo>
                    <a:pt x="5761" y="3470"/>
                  </a:lnTo>
                  <a:lnTo>
                    <a:pt x="5872" y="3626"/>
                  </a:lnTo>
                  <a:lnTo>
                    <a:pt x="5894" y="3715"/>
                  </a:lnTo>
                  <a:lnTo>
                    <a:pt x="5894" y="3804"/>
                  </a:lnTo>
                  <a:lnTo>
                    <a:pt x="5872" y="3893"/>
                  </a:lnTo>
                  <a:lnTo>
                    <a:pt x="5828" y="3982"/>
                  </a:lnTo>
                  <a:lnTo>
                    <a:pt x="5828" y="4004"/>
                  </a:lnTo>
                  <a:lnTo>
                    <a:pt x="5828" y="4026"/>
                  </a:lnTo>
                  <a:lnTo>
                    <a:pt x="6006" y="4227"/>
                  </a:lnTo>
                  <a:lnTo>
                    <a:pt x="6139" y="4449"/>
                  </a:lnTo>
                  <a:lnTo>
                    <a:pt x="6184" y="4538"/>
                  </a:lnTo>
                  <a:lnTo>
                    <a:pt x="6206" y="4627"/>
                  </a:lnTo>
                  <a:lnTo>
                    <a:pt x="6206" y="4694"/>
                  </a:lnTo>
                  <a:lnTo>
                    <a:pt x="6184" y="4760"/>
                  </a:lnTo>
                  <a:lnTo>
                    <a:pt x="6139" y="4827"/>
                  </a:lnTo>
                  <a:lnTo>
                    <a:pt x="6072" y="4894"/>
                  </a:lnTo>
                  <a:lnTo>
                    <a:pt x="5939" y="5005"/>
                  </a:lnTo>
                  <a:lnTo>
                    <a:pt x="4293" y="6050"/>
                  </a:lnTo>
                  <a:lnTo>
                    <a:pt x="3292" y="6695"/>
                  </a:lnTo>
                  <a:lnTo>
                    <a:pt x="3225" y="6740"/>
                  </a:lnTo>
                  <a:lnTo>
                    <a:pt x="3136" y="6762"/>
                  </a:lnTo>
                  <a:lnTo>
                    <a:pt x="3092" y="6740"/>
                  </a:lnTo>
                  <a:lnTo>
                    <a:pt x="3025" y="6718"/>
                  </a:lnTo>
                  <a:lnTo>
                    <a:pt x="2914" y="6629"/>
                  </a:lnTo>
                  <a:lnTo>
                    <a:pt x="2825" y="6495"/>
                  </a:lnTo>
                  <a:lnTo>
                    <a:pt x="2424" y="6050"/>
                  </a:lnTo>
                  <a:lnTo>
                    <a:pt x="1980" y="5494"/>
                  </a:lnTo>
                  <a:lnTo>
                    <a:pt x="1535" y="4961"/>
                  </a:lnTo>
                  <a:lnTo>
                    <a:pt x="1112" y="4404"/>
                  </a:lnTo>
                  <a:lnTo>
                    <a:pt x="712" y="3826"/>
                  </a:lnTo>
                  <a:lnTo>
                    <a:pt x="423" y="3404"/>
                  </a:lnTo>
                  <a:lnTo>
                    <a:pt x="289" y="3159"/>
                  </a:lnTo>
                  <a:lnTo>
                    <a:pt x="178" y="2914"/>
                  </a:lnTo>
                  <a:lnTo>
                    <a:pt x="111" y="2670"/>
                  </a:lnTo>
                  <a:lnTo>
                    <a:pt x="89" y="2536"/>
                  </a:lnTo>
                  <a:lnTo>
                    <a:pt x="89" y="2403"/>
                  </a:lnTo>
                  <a:lnTo>
                    <a:pt x="89" y="2269"/>
                  </a:lnTo>
                  <a:lnTo>
                    <a:pt x="111" y="2158"/>
                  </a:lnTo>
                  <a:lnTo>
                    <a:pt x="156" y="2024"/>
                  </a:lnTo>
                  <a:lnTo>
                    <a:pt x="222" y="1913"/>
                  </a:lnTo>
                  <a:lnTo>
                    <a:pt x="222" y="1899"/>
                  </a:lnTo>
                  <a:lnTo>
                    <a:pt x="222" y="1899"/>
                  </a:lnTo>
                  <a:lnTo>
                    <a:pt x="1045" y="1357"/>
                  </a:lnTo>
                  <a:lnTo>
                    <a:pt x="1891" y="823"/>
                  </a:lnTo>
                  <a:lnTo>
                    <a:pt x="2691" y="312"/>
                  </a:lnTo>
                  <a:lnTo>
                    <a:pt x="2825" y="201"/>
                  </a:lnTo>
                  <a:lnTo>
                    <a:pt x="2981" y="112"/>
                  </a:lnTo>
                  <a:lnTo>
                    <a:pt x="3070" y="89"/>
                  </a:lnTo>
                  <a:lnTo>
                    <a:pt x="3159" y="67"/>
                  </a:lnTo>
                  <a:close/>
                  <a:moveTo>
                    <a:pt x="3070" y="0"/>
                  </a:moveTo>
                  <a:lnTo>
                    <a:pt x="2958" y="45"/>
                  </a:lnTo>
                  <a:lnTo>
                    <a:pt x="2780" y="156"/>
                  </a:lnTo>
                  <a:lnTo>
                    <a:pt x="2358" y="423"/>
                  </a:lnTo>
                  <a:lnTo>
                    <a:pt x="1246" y="1113"/>
                  </a:lnTo>
                  <a:lnTo>
                    <a:pt x="156" y="1847"/>
                  </a:lnTo>
                  <a:lnTo>
                    <a:pt x="133" y="1847"/>
                  </a:lnTo>
                  <a:lnTo>
                    <a:pt x="67" y="2024"/>
                  </a:lnTo>
                  <a:lnTo>
                    <a:pt x="22" y="2202"/>
                  </a:lnTo>
                  <a:lnTo>
                    <a:pt x="0" y="2403"/>
                  </a:lnTo>
                  <a:lnTo>
                    <a:pt x="22" y="2581"/>
                  </a:lnTo>
                  <a:lnTo>
                    <a:pt x="67" y="2781"/>
                  </a:lnTo>
                  <a:lnTo>
                    <a:pt x="133" y="2959"/>
                  </a:lnTo>
                  <a:lnTo>
                    <a:pt x="200" y="3137"/>
                  </a:lnTo>
                  <a:lnTo>
                    <a:pt x="311" y="3292"/>
                  </a:lnTo>
                  <a:lnTo>
                    <a:pt x="601" y="3759"/>
                  </a:lnTo>
                  <a:lnTo>
                    <a:pt x="912" y="4204"/>
                  </a:lnTo>
                  <a:lnTo>
                    <a:pt x="1579" y="5072"/>
                  </a:lnTo>
                  <a:lnTo>
                    <a:pt x="1980" y="5606"/>
                  </a:lnTo>
                  <a:lnTo>
                    <a:pt x="2424" y="6117"/>
                  </a:lnTo>
                  <a:lnTo>
                    <a:pt x="2803" y="6562"/>
                  </a:lnTo>
                  <a:lnTo>
                    <a:pt x="2914" y="6718"/>
                  </a:lnTo>
                  <a:lnTo>
                    <a:pt x="2981" y="6784"/>
                  </a:lnTo>
                  <a:lnTo>
                    <a:pt x="3070" y="6851"/>
                  </a:lnTo>
                  <a:lnTo>
                    <a:pt x="3159" y="6873"/>
                  </a:lnTo>
                  <a:lnTo>
                    <a:pt x="3225" y="6851"/>
                  </a:lnTo>
                  <a:lnTo>
                    <a:pt x="3359" y="6762"/>
                  </a:lnTo>
                  <a:lnTo>
                    <a:pt x="3804" y="6473"/>
                  </a:lnTo>
                  <a:lnTo>
                    <a:pt x="4893" y="5761"/>
                  </a:lnTo>
                  <a:lnTo>
                    <a:pt x="5516" y="5383"/>
                  </a:lnTo>
                  <a:lnTo>
                    <a:pt x="5828" y="5183"/>
                  </a:lnTo>
                  <a:lnTo>
                    <a:pt x="6117" y="4983"/>
                  </a:lnTo>
                  <a:lnTo>
                    <a:pt x="6184" y="4916"/>
                  </a:lnTo>
                  <a:lnTo>
                    <a:pt x="6228" y="4872"/>
                  </a:lnTo>
                  <a:lnTo>
                    <a:pt x="6272" y="4805"/>
                  </a:lnTo>
                  <a:lnTo>
                    <a:pt x="6272" y="4738"/>
                  </a:lnTo>
                  <a:lnTo>
                    <a:pt x="6272" y="4627"/>
                  </a:lnTo>
                  <a:lnTo>
                    <a:pt x="6228" y="4516"/>
                  </a:lnTo>
                  <a:lnTo>
                    <a:pt x="6161" y="4404"/>
                  </a:lnTo>
                  <a:lnTo>
                    <a:pt x="6095" y="4271"/>
                  </a:lnTo>
                  <a:lnTo>
                    <a:pt x="5939" y="4049"/>
                  </a:lnTo>
                  <a:lnTo>
                    <a:pt x="5917" y="4026"/>
                  </a:lnTo>
                  <a:lnTo>
                    <a:pt x="5917" y="4004"/>
                  </a:lnTo>
                  <a:lnTo>
                    <a:pt x="5983" y="3871"/>
                  </a:lnTo>
                  <a:lnTo>
                    <a:pt x="5983" y="3782"/>
                  </a:lnTo>
                  <a:lnTo>
                    <a:pt x="5961" y="3670"/>
                  </a:lnTo>
                  <a:lnTo>
                    <a:pt x="5917" y="3581"/>
                  </a:lnTo>
                  <a:lnTo>
                    <a:pt x="5850" y="3493"/>
                  </a:lnTo>
                  <a:lnTo>
                    <a:pt x="5472" y="2936"/>
                  </a:lnTo>
                  <a:lnTo>
                    <a:pt x="5071" y="2380"/>
                  </a:lnTo>
                  <a:lnTo>
                    <a:pt x="3692" y="490"/>
                  </a:lnTo>
                  <a:lnTo>
                    <a:pt x="3603" y="356"/>
                  </a:lnTo>
                  <a:lnTo>
                    <a:pt x="3492" y="178"/>
                  </a:lnTo>
                  <a:lnTo>
                    <a:pt x="3425" y="112"/>
                  </a:lnTo>
                  <a:lnTo>
                    <a:pt x="3336" y="67"/>
                  </a:lnTo>
                  <a:lnTo>
                    <a:pt x="3270" y="23"/>
                  </a:lnTo>
                  <a:lnTo>
                    <a:pt x="31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1" name="Google Shape;1416;p49">
              <a:extLst>
                <a:ext uri="{FF2B5EF4-FFF2-40B4-BE49-F238E27FC236}">
                  <a16:creationId xmlns:a16="http://schemas.microsoft.com/office/drawing/2014/main" id="{ED5B09B6-0C0A-4C30-8FD2-135C627E32B5}"/>
                </a:ext>
              </a:extLst>
            </p:cNvPr>
            <p:cNvSpPr/>
            <p:nvPr/>
          </p:nvSpPr>
          <p:spPr>
            <a:xfrm>
              <a:off x="4098575" y="4520975"/>
              <a:ext cx="144050" cy="100125"/>
            </a:xfrm>
            <a:custGeom>
              <a:avLst/>
              <a:gdLst/>
              <a:ahLst/>
              <a:cxnLst/>
              <a:rect l="l" t="t" r="r" b="b"/>
              <a:pathLst>
                <a:path w="5762" h="4005" extrusionOk="0">
                  <a:moveTo>
                    <a:pt x="23" y="1"/>
                  </a:moveTo>
                  <a:lnTo>
                    <a:pt x="0" y="23"/>
                  </a:lnTo>
                  <a:lnTo>
                    <a:pt x="45" y="178"/>
                  </a:lnTo>
                  <a:lnTo>
                    <a:pt x="134" y="312"/>
                  </a:lnTo>
                  <a:lnTo>
                    <a:pt x="290" y="557"/>
                  </a:lnTo>
                  <a:lnTo>
                    <a:pt x="668" y="1113"/>
                  </a:lnTo>
                  <a:lnTo>
                    <a:pt x="1046" y="1647"/>
                  </a:lnTo>
                  <a:lnTo>
                    <a:pt x="1491" y="2247"/>
                  </a:lnTo>
                  <a:lnTo>
                    <a:pt x="1958" y="2848"/>
                  </a:lnTo>
                  <a:lnTo>
                    <a:pt x="2425" y="3426"/>
                  </a:lnTo>
                  <a:lnTo>
                    <a:pt x="2914" y="3982"/>
                  </a:lnTo>
                  <a:lnTo>
                    <a:pt x="2937" y="4004"/>
                  </a:lnTo>
                  <a:lnTo>
                    <a:pt x="2959" y="4004"/>
                  </a:lnTo>
                  <a:lnTo>
                    <a:pt x="4338" y="3092"/>
                  </a:lnTo>
                  <a:lnTo>
                    <a:pt x="5761" y="2203"/>
                  </a:lnTo>
                  <a:lnTo>
                    <a:pt x="5761" y="2180"/>
                  </a:lnTo>
                  <a:lnTo>
                    <a:pt x="5761" y="2158"/>
                  </a:lnTo>
                  <a:lnTo>
                    <a:pt x="5739" y="2136"/>
                  </a:lnTo>
                  <a:lnTo>
                    <a:pt x="5695" y="2136"/>
                  </a:lnTo>
                  <a:lnTo>
                    <a:pt x="4827" y="2692"/>
                  </a:lnTo>
                  <a:lnTo>
                    <a:pt x="3937" y="3270"/>
                  </a:lnTo>
                  <a:lnTo>
                    <a:pt x="3026" y="3849"/>
                  </a:lnTo>
                  <a:lnTo>
                    <a:pt x="2959" y="3893"/>
                  </a:lnTo>
                  <a:lnTo>
                    <a:pt x="2937" y="3915"/>
                  </a:lnTo>
                  <a:lnTo>
                    <a:pt x="2892" y="3893"/>
                  </a:lnTo>
                  <a:lnTo>
                    <a:pt x="2848" y="3826"/>
                  </a:lnTo>
                  <a:lnTo>
                    <a:pt x="2692" y="3648"/>
                  </a:lnTo>
                  <a:lnTo>
                    <a:pt x="2380" y="3270"/>
                  </a:lnTo>
                  <a:lnTo>
                    <a:pt x="1580" y="2269"/>
                  </a:lnTo>
                  <a:lnTo>
                    <a:pt x="823" y="1246"/>
                  </a:lnTo>
                  <a:lnTo>
                    <a:pt x="557" y="846"/>
                  </a:lnTo>
                  <a:lnTo>
                    <a:pt x="290" y="445"/>
                  </a:lnTo>
                  <a:lnTo>
                    <a:pt x="178" y="245"/>
                  </a:lnTo>
                  <a:lnTo>
                    <a:pt x="112" y="156"/>
                  </a:lnTo>
                  <a:lnTo>
                    <a:pt x="89" y="45"/>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Google Shape;1417;p49">
              <a:extLst>
                <a:ext uri="{FF2B5EF4-FFF2-40B4-BE49-F238E27FC236}">
                  <a16:creationId xmlns:a16="http://schemas.microsoft.com/office/drawing/2014/main" id="{E47A5A60-9C17-4D6E-AFDF-D9B436B7EEF4}"/>
                </a:ext>
              </a:extLst>
            </p:cNvPr>
            <p:cNvSpPr/>
            <p:nvPr/>
          </p:nvSpPr>
          <p:spPr>
            <a:xfrm>
              <a:off x="4173100" y="4576575"/>
              <a:ext cx="75650" cy="63425"/>
            </a:xfrm>
            <a:custGeom>
              <a:avLst/>
              <a:gdLst/>
              <a:ahLst/>
              <a:cxnLst/>
              <a:rect l="l" t="t" r="r" b="b"/>
              <a:pathLst>
                <a:path w="3026" h="2537" extrusionOk="0">
                  <a:moveTo>
                    <a:pt x="2580" y="1"/>
                  </a:moveTo>
                  <a:lnTo>
                    <a:pt x="2580" y="23"/>
                  </a:lnTo>
                  <a:lnTo>
                    <a:pt x="2625" y="201"/>
                  </a:lnTo>
                  <a:lnTo>
                    <a:pt x="2691" y="379"/>
                  </a:lnTo>
                  <a:lnTo>
                    <a:pt x="2758" y="468"/>
                  </a:lnTo>
                  <a:lnTo>
                    <a:pt x="2803" y="535"/>
                  </a:lnTo>
                  <a:lnTo>
                    <a:pt x="2892" y="601"/>
                  </a:lnTo>
                  <a:lnTo>
                    <a:pt x="2899" y="605"/>
                  </a:lnTo>
                  <a:lnTo>
                    <a:pt x="2899" y="605"/>
                  </a:lnTo>
                  <a:lnTo>
                    <a:pt x="1557" y="1558"/>
                  </a:lnTo>
                  <a:lnTo>
                    <a:pt x="845" y="2025"/>
                  </a:lnTo>
                  <a:lnTo>
                    <a:pt x="154" y="2444"/>
                  </a:lnTo>
                  <a:lnTo>
                    <a:pt x="154" y="2444"/>
                  </a:lnTo>
                  <a:lnTo>
                    <a:pt x="133" y="2403"/>
                  </a:lnTo>
                  <a:lnTo>
                    <a:pt x="111" y="2292"/>
                  </a:lnTo>
                  <a:lnTo>
                    <a:pt x="89" y="2181"/>
                  </a:lnTo>
                  <a:lnTo>
                    <a:pt x="89" y="2069"/>
                  </a:lnTo>
                  <a:lnTo>
                    <a:pt x="111" y="1847"/>
                  </a:lnTo>
                  <a:lnTo>
                    <a:pt x="178" y="1647"/>
                  </a:lnTo>
                  <a:lnTo>
                    <a:pt x="178" y="1602"/>
                  </a:lnTo>
                  <a:lnTo>
                    <a:pt x="156" y="1580"/>
                  </a:lnTo>
                  <a:lnTo>
                    <a:pt x="133" y="1580"/>
                  </a:lnTo>
                  <a:lnTo>
                    <a:pt x="111" y="1602"/>
                  </a:lnTo>
                  <a:lnTo>
                    <a:pt x="45" y="1825"/>
                  </a:lnTo>
                  <a:lnTo>
                    <a:pt x="0" y="2047"/>
                  </a:lnTo>
                  <a:lnTo>
                    <a:pt x="22" y="2181"/>
                  </a:lnTo>
                  <a:lnTo>
                    <a:pt x="22" y="2292"/>
                  </a:lnTo>
                  <a:lnTo>
                    <a:pt x="67" y="2403"/>
                  </a:lnTo>
                  <a:lnTo>
                    <a:pt x="111" y="2514"/>
                  </a:lnTo>
                  <a:lnTo>
                    <a:pt x="133" y="2537"/>
                  </a:lnTo>
                  <a:lnTo>
                    <a:pt x="178" y="2537"/>
                  </a:lnTo>
                  <a:lnTo>
                    <a:pt x="890" y="2092"/>
                  </a:lnTo>
                  <a:lnTo>
                    <a:pt x="1601" y="1625"/>
                  </a:lnTo>
                  <a:lnTo>
                    <a:pt x="3003" y="646"/>
                  </a:lnTo>
                  <a:lnTo>
                    <a:pt x="3025" y="624"/>
                  </a:lnTo>
                  <a:lnTo>
                    <a:pt x="3003" y="624"/>
                  </a:lnTo>
                  <a:lnTo>
                    <a:pt x="2981" y="579"/>
                  </a:lnTo>
                  <a:lnTo>
                    <a:pt x="2892" y="535"/>
                  </a:lnTo>
                  <a:lnTo>
                    <a:pt x="2847" y="490"/>
                  </a:lnTo>
                  <a:lnTo>
                    <a:pt x="2758" y="357"/>
                  </a:lnTo>
                  <a:lnTo>
                    <a:pt x="2691" y="201"/>
                  </a:lnTo>
                  <a:lnTo>
                    <a:pt x="2669" y="45"/>
                  </a:lnTo>
                  <a:lnTo>
                    <a:pt x="2647" y="23"/>
                  </a:lnTo>
                  <a:lnTo>
                    <a:pt x="26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Google Shape;1418;p49">
              <a:extLst>
                <a:ext uri="{FF2B5EF4-FFF2-40B4-BE49-F238E27FC236}">
                  <a16:creationId xmlns:a16="http://schemas.microsoft.com/office/drawing/2014/main" id="{5F3E8103-AD3C-4EE6-8E59-751FB351F6E5}"/>
                </a:ext>
              </a:extLst>
            </p:cNvPr>
            <p:cNvSpPr/>
            <p:nvPr/>
          </p:nvSpPr>
          <p:spPr>
            <a:xfrm>
              <a:off x="4199775" y="4615500"/>
              <a:ext cx="4475" cy="3925"/>
            </a:xfrm>
            <a:custGeom>
              <a:avLst/>
              <a:gdLst/>
              <a:ahLst/>
              <a:cxnLst/>
              <a:rect l="l" t="t" r="r" b="b"/>
              <a:pathLst>
                <a:path w="179" h="157" extrusionOk="0">
                  <a:moveTo>
                    <a:pt x="112" y="1"/>
                  </a:moveTo>
                  <a:lnTo>
                    <a:pt x="1" y="90"/>
                  </a:lnTo>
                  <a:lnTo>
                    <a:pt x="1" y="112"/>
                  </a:lnTo>
                  <a:lnTo>
                    <a:pt x="23" y="134"/>
                  </a:lnTo>
                  <a:lnTo>
                    <a:pt x="45" y="157"/>
                  </a:lnTo>
                  <a:lnTo>
                    <a:pt x="67" y="157"/>
                  </a:lnTo>
                  <a:lnTo>
                    <a:pt x="156" y="68"/>
                  </a:lnTo>
                  <a:lnTo>
                    <a:pt x="179" y="45"/>
                  </a:lnTo>
                  <a:lnTo>
                    <a:pt x="156"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Google Shape;1419;p49">
              <a:extLst>
                <a:ext uri="{FF2B5EF4-FFF2-40B4-BE49-F238E27FC236}">
                  <a16:creationId xmlns:a16="http://schemas.microsoft.com/office/drawing/2014/main" id="{A3262074-09E6-4EC4-9424-E8B2902BD7CC}"/>
                </a:ext>
              </a:extLst>
            </p:cNvPr>
            <p:cNvSpPr/>
            <p:nvPr/>
          </p:nvSpPr>
          <p:spPr>
            <a:xfrm>
              <a:off x="4194775" y="4608825"/>
              <a:ext cx="5025" cy="3375"/>
            </a:xfrm>
            <a:custGeom>
              <a:avLst/>
              <a:gdLst/>
              <a:ahLst/>
              <a:cxnLst/>
              <a:rect l="l" t="t" r="r" b="b"/>
              <a:pathLst>
                <a:path w="201" h="135" extrusionOk="0">
                  <a:moveTo>
                    <a:pt x="134" y="1"/>
                  </a:moveTo>
                  <a:lnTo>
                    <a:pt x="23" y="68"/>
                  </a:lnTo>
                  <a:lnTo>
                    <a:pt x="0" y="90"/>
                  </a:lnTo>
                  <a:lnTo>
                    <a:pt x="23" y="112"/>
                  </a:lnTo>
                  <a:lnTo>
                    <a:pt x="45" y="134"/>
                  </a:lnTo>
                  <a:lnTo>
                    <a:pt x="67" y="134"/>
                  </a:lnTo>
                  <a:lnTo>
                    <a:pt x="178" y="68"/>
                  </a:lnTo>
                  <a:lnTo>
                    <a:pt x="201" y="45"/>
                  </a:lnTo>
                  <a:lnTo>
                    <a:pt x="178" y="23"/>
                  </a:lnTo>
                  <a:lnTo>
                    <a:pt x="1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Google Shape;1420;p49">
              <a:extLst>
                <a:ext uri="{FF2B5EF4-FFF2-40B4-BE49-F238E27FC236}">
                  <a16:creationId xmlns:a16="http://schemas.microsoft.com/office/drawing/2014/main" id="{4B9EAB4B-899B-44AD-9851-2309E0D8B452}"/>
                </a:ext>
              </a:extLst>
            </p:cNvPr>
            <p:cNvSpPr/>
            <p:nvPr/>
          </p:nvSpPr>
          <p:spPr>
            <a:xfrm>
              <a:off x="4173650" y="4612725"/>
              <a:ext cx="19475" cy="12250"/>
            </a:xfrm>
            <a:custGeom>
              <a:avLst/>
              <a:gdLst/>
              <a:ahLst/>
              <a:cxnLst/>
              <a:rect l="l" t="t" r="r" b="b"/>
              <a:pathLst>
                <a:path w="779" h="490" extrusionOk="0">
                  <a:moveTo>
                    <a:pt x="712" y="1"/>
                  </a:moveTo>
                  <a:lnTo>
                    <a:pt x="356" y="201"/>
                  </a:lnTo>
                  <a:lnTo>
                    <a:pt x="0" y="423"/>
                  </a:lnTo>
                  <a:lnTo>
                    <a:pt x="0" y="445"/>
                  </a:lnTo>
                  <a:lnTo>
                    <a:pt x="23" y="468"/>
                  </a:lnTo>
                  <a:lnTo>
                    <a:pt x="45" y="490"/>
                  </a:lnTo>
                  <a:lnTo>
                    <a:pt x="67" y="490"/>
                  </a:lnTo>
                  <a:lnTo>
                    <a:pt x="423" y="268"/>
                  </a:lnTo>
                  <a:lnTo>
                    <a:pt x="779" y="67"/>
                  </a:lnTo>
                  <a:lnTo>
                    <a:pt x="779" y="45"/>
                  </a:lnTo>
                  <a:lnTo>
                    <a:pt x="7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Google Shape;1421;p49">
              <a:extLst>
                <a:ext uri="{FF2B5EF4-FFF2-40B4-BE49-F238E27FC236}">
                  <a16:creationId xmlns:a16="http://schemas.microsoft.com/office/drawing/2014/main" id="{1439088B-511D-4F20-8939-D113BA266428}"/>
                </a:ext>
              </a:extLst>
            </p:cNvPr>
            <p:cNvSpPr/>
            <p:nvPr/>
          </p:nvSpPr>
          <p:spPr>
            <a:xfrm>
              <a:off x="4194225" y="4620525"/>
              <a:ext cx="3350" cy="2800"/>
            </a:xfrm>
            <a:custGeom>
              <a:avLst/>
              <a:gdLst/>
              <a:ahLst/>
              <a:cxnLst/>
              <a:rect l="l" t="t" r="r" b="b"/>
              <a:pathLst>
                <a:path w="134" h="112" extrusionOk="0">
                  <a:moveTo>
                    <a:pt x="67" y="0"/>
                  </a:moveTo>
                  <a:lnTo>
                    <a:pt x="0" y="44"/>
                  </a:lnTo>
                  <a:lnTo>
                    <a:pt x="0" y="67"/>
                  </a:lnTo>
                  <a:lnTo>
                    <a:pt x="0" y="89"/>
                  </a:lnTo>
                  <a:lnTo>
                    <a:pt x="22" y="111"/>
                  </a:lnTo>
                  <a:lnTo>
                    <a:pt x="67" y="111"/>
                  </a:lnTo>
                  <a:lnTo>
                    <a:pt x="111" y="67"/>
                  </a:lnTo>
                  <a:lnTo>
                    <a:pt x="134" y="44"/>
                  </a:lnTo>
                  <a:lnTo>
                    <a:pt x="11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1422;p49">
              <a:extLst>
                <a:ext uri="{FF2B5EF4-FFF2-40B4-BE49-F238E27FC236}">
                  <a16:creationId xmlns:a16="http://schemas.microsoft.com/office/drawing/2014/main" id="{D24AB39E-60D5-4B73-B20B-CAF825A19DCE}"/>
                </a:ext>
              </a:extLst>
            </p:cNvPr>
            <p:cNvSpPr/>
            <p:nvPr/>
          </p:nvSpPr>
          <p:spPr>
            <a:xfrm>
              <a:off x="4173650" y="4622175"/>
              <a:ext cx="13925" cy="10050"/>
            </a:xfrm>
            <a:custGeom>
              <a:avLst/>
              <a:gdLst/>
              <a:ahLst/>
              <a:cxnLst/>
              <a:rect l="l" t="t" r="r" b="b"/>
              <a:pathLst>
                <a:path w="557" h="402" extrusionOk="0">
                  <a:moveTo>
                    <a:pt x="490" y="1"/>
                  </a:moveTo>
                  <a:lnTo>
                    <a:pt x="245" y="156"/>
                  </a:lnTo>
                  <a:lnTo>
                    <a:pt x="0" y="334"/>
                  </a:lnTo>
                  <a:lnTo>
                    <a:pt x="0" y="357"/>
                  </a:lnTo>
                  <a:lnTo>
                    <a:pt x="23" y="379"/>
                  </a:lnTo>
                  <a:lnTo>
                    <a:pt x="45" y="401"/>
                  </a:lnTo>
                  <a:lnTo>
                    <a:pt x="67" y="401"/>
                  </a:lnTo>
                  <a:lnTo>
                    <a:pt x="289" y="223"/>
                  </a:lnTo>
                  <a:lnTo>
                    <a:pt x="534" y="67"/>
                  </a:lnTo>
                  <a:lnTo>
                    <a:pt x="556" y="45"/>
                  </a:lnTo>
                  <a:lnTo>
                    <a:pt x="534" y="23"/>
                  </a:lnTo>
                  <a:lnTo>
                    <a:pt x="5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Google Shape;1423;p49">
              <a:extLst>
                <a:ext uri="{FF2B5EF4-FFF2-40B4-BE49-F238E27FC236}">
                  <a16:creationId xmlns:a16="http://schemas.microsoft.com/office/drawing/2014/main" id="{1C39B6C4-3640-4549-834A-1B54728D020D}"/>
                </a:ext>
              </a:extLst>
            </p:cNvPr>
            <p:cNvSpPr/>
            <p:nvPr/>
          </p:nvSpPr>
          <p:spPr>
            <a:xfrm>
              <a:off x="4174200" y="4623850"/>
              <a:ext cx="17825" cy="12825"/>
            </a:xfrm>
            <a:custGeom>
              <a:avLst/>
              <a:gdLst/>
              <a:ahLst/>
              <a:cxnLst/>
              <a:rect l="l" t="t" r="r" b="b"/>
              <a:pathLst>
                <a:path w="713" h="513" extrusionOk="0">
                  <a:moveTo>
                    <a:pt x="646" y="0"/>
                  </a:moveTo>
                  <a:lnTo>
                    <a:pt x="23" y="445"/>
                  </a:lnTo>
                  <a:lnTo>
                    <a:pt x="1" y="468"/>
                  </a:lnTo>
                  <a:lnTo>
                    <a:pt x="23" y="490"/>
                  </a:lnTo>
                  <a:lnTo>
                    <a:pt x="45" y="512"/>
                  </a:lnTo>
                  <a:lnTo>
                    <a:pt x="67" y="512"/>
                  </a:lnTo>
                  <a:lnTo>
                    <a:pt x="712" y="67"/>
                  </a:lnTo>
                  <a:lnTo>
                    <a:pt x="712" y="45"/>
                  </a:lnTo>
                  <a:lnTo>
                    <a:pt x="712" y="23"/>
                  </a:lnTo>
                  <a:lnTo>
                    <a:pt x="69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Google Shape;1424;p49">
              <a:extLst>
                <a:ext uri="{FF2B5EF4-FFF2-40B4-BE49-F238E27FC236}">
                  <a16:creationId xmlns:a16="http://schemas.microsoft.com/office/drawing/2014/main" id="{1AA31CC1-8E5D-46F4-A5C2-96151148C2A3}"/>
                </a:ext>
              </a:extLst>
            </p:cNvPr>
            <p:cNvSpPr/>
            <p:nvPr/>
          </p:nvSpPr>
          <p:spPr>
            <a:xfrm>
              <a:off x="4167525" y="4619400"/>
              <a:ext cx="5025" cy="25050"/>
            </a:xfrm>
            <a:custGeom>
              <a:avLst/>
              <a:gdLst/>
              <a:ahLst/>
              <a:cxnLst/>
              <a:rect l="l" t="t" r="r" b="b"/>
              <a:pathLst>
                <a:path w="201" h="1002" extrusionOk="0">
                  <a:moveTo>
                    <a:pt x="156" y="1"/>
                  </a:moveTo>
                  <a:lnTo>
                    <a:pt x="134" y="23"/>
                  </a:lnTo>
                  <a:lnTo>
                    <a:pt x="90" y="134"/>
                  </a:lnTo>
                  <a:lnTo>
                    <a:pt x="45" y="245"/>
                  </a:lnTo>
                  <a:lnTo>
                    <a:pt x="1" y="356"/>
                  </a:lnTo>
                  <a:lnTo>
                    <a:pt x="1" y="490"/>
                  </a:lnTo>
                  <a:lnTo>
                    <a:pt x="1" y="601"/>
                  </a:lnTo>
                  <a:lnTo>
                    <a:pt x="1" y="735"/>
                  </a:lnTo>
                  <a:lnTo>
                    <a:pt x="45" y="846"/>
                  </a:lnTo>
                  <a:lnTo>
                    <a:pt x="90" y="979"/>
                  </a:lnTo>
                  <a:lnTo>
                    <a:pt x="112" y="1001"/>
                  </a:lnTo>
                  <a:lnTo>
                    <a:pt x="134" y="1001"/>
                  </a:lnTo>
                  <a:lnTo>
                    <a:pt x="156" y="979"/>
                  </a:lnTo>
                  <a:lnTo>
                    <a:pt x="156" y="957"/>
                  </a:lnTo>
                  <a:lnTo>
                    <a:pt x="112" y="846"/>
                  </a:lnTo>
                  <a:lnTo>
                    <a:pt x="90" y="735"/>
                  </a:lnTo>
                  <a:lnTo>
                    <a:pt x="67" y="623"/>
                  </a:lnTo>
                  <a:lnTo>
                    <a:pt x="67" y="512"/>
                  </a:lnTo>
                  <a:lnTo>
                    <a:pt x="112" y="267"/>
                  </a:lnTo>
                  <a:lnTo>
                    <a:pt x="156" y="178"/>
                  </a:lnTo>
                  <a:lnTo>
                    <a:pt x="201" y="67"/>
                  </a:lnTo>
                  <a:lnTo>
                    <a:pt x="201" y="45"/>
                  </a:lnTo>
                  <a:lnTo>
                    <a:pt x="179" y="23"/>
                  </a:lnTo>
                  <a:lnTo>
                    <a:pt x="1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0" name="Google Shape;611;p22">
            <a:extLst>
              <a:ext uri="{FF2B5EF4-FFF2-40B4-BE49-F238E27FC236}">
                <a16:creationId xmlns:a16="http://schemas.microsoft.com/office/drawing/2014/main" id="{C244403A-80B3-4026-9B5D-9EA9309A45A9}"/>
              </a:ext>
            </a:extLst>
          </p:cNvPr>
          <p:cNvGrpSpPr/>
          <p:nvPr/>
        </p:nvGrpSpPr>
        <p:grpSpPr>
          <a:xfrm>
            <a:off x="584028" y="1501945"/>
            <a:ext cx="254056" cy="241758"/>
            <a:chOff x="2768914" y="655181"/>
            <a:chExt cx="338380" cy="321743"/>
          </a:xfrm>
        </p:grpSpPr>
        <p:sp>
          <p:nvSpPr>
            <p:cNvPr id="41" name="Google Shape;612;p22">
              <a:extLst>
                <a:ext uri="{FF2B5EF4-FFF2-40B4-BE49-F238E27FC236}">
                  <a16:creationId xmlns:a16="http://schemas.microsoft.com/office/drawing/2014/main" id="{07FE1CF6-F681-4A4A-8853-301E3047AB53}"/>
                </a:ext>
              </a:extLst>
            </p:cNvPr>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sp>
          <p:nvSpPr>
            <p:cNvPr id="42" name="Google Shape;613;p22">
              <a:extLst>
                <a:ext uri="{FF2B5EF4-FFF2-40B4-BE49-F238E27FC236}">
                  <a16:creationId xmlns:a16="http://schemas.microsoft.com/office/drawing/2014/main" id="{CDD7D94B-9ED0-4E2D-B9CD-2924B8298053}"/>
                </a:ext>
              </a:extLst>
            </p:cNvPr>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3" name="Google Shape;614;p22">
            <a:extLst>
              <a:ext uri="{FF2B5EF4-FFF2-40B4-BE49-F238E27FC236}">
                <a16:creationId xmlns:a16="http://schemas.microsoft.com/office/drawing/2014/main" id="{60F65A2D-86B2-4BFE-9388-ADBEAB0EFCC6}"/>
              </a:ext>
            </a:extLst>
          </p:cNvPr>
          <p:cNvGrpSpPr/>
          <p:nvPr/>
        </p:nvGrpSpPr>
        <p:grpSpPr>
          <a:xfrm>
            <a:off x="11091705" y="5356975"/>
            <a:ext cx="254056" cy="241758"/>
            <a:chOff x="2768914" y="655181"/>
            <a:chExt cx="338380" cy="321743"/>
          </a:xfrm>
        </p:grpSpPr>
        <p:sp>
          <p:nvSpPr>
            <p:cNvPr id="44" name="Google Shape;615;p22">
              <a:extLst>
                <a:ext uri="{FF2B5EF4-FFF2-40B4-BE49-F238E27FC236}">
                  <a16:creationId xmlns:a16="http://schemas.microsoft.com/office/drawing/2014/main" id="{8D93E7D1-9D64-469E-8350-C05A2FA90D91}"/>
                </a:ext>
              </a:extLst>
            </p:cNvPr>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sp>
          <p:nvSpPr>
            <p:cNvPr id="45" name="Google Shape;616;p22">
              <a:extLst>
                <a:ext uri="{FF2B5EF4-FFF2-40B4-BE49-F238E27FC236}">
                  <a16:creationId xmlns:a16="http://schemas.microsoft.com/office/drawing/2014/main" id="{D0A0B768-F2BA-4FE2-961C-370B1DB70D20}"/>
                </a:ext>
              </a:extLst>
            </p:cNvPr>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6" name="Google Shape;617;p22">
            <a:extLst>
              <a:ext uri="{FF2B5EF4-FFF2-40B4-BE49-F238E27FC236}">
                <a16:creationId xmlns:a16="http://schemas.microsoft.com/office/drawing/2014/main" id="{48061584-543C-4CD9-99F8-15C91DA4D1BC}"/>
              </a:ext>
            </a:extLst>
          </p:cNvPr>
          <p:cNvGrpSpPr/>
          <p:nvPr/>
        </p:nvGrpSpPr>
        <p:grpSpPr>
          <a:xfrm>
            <a:off x="-523040" y="5093087"/>
            <a:ext cx="1115223" cy="505646"/>
            <a:chOff x="-889965" y="517131"/>
            <a:chExt cx="2215821" cy="1003863"/>
          </a:xfrm>
        </p:grpSpPr>
        <p:sp>
          <p:nvSpPr>
            <p:cNvPr id="47" name="Google Shape;618;p22">
              <a:extLst>
                <a:ext uri="{FF2B5EF4-FFF2-40B4-BE49-F238E27FC236}">
                  <a16:creationId xmlns:a16="http://schemas.microsoft.com/office/drawing/2014/main" id="{DCD221DF-55D3-48D1-9BB0-BE43922B6888}"/>
                </a:ext>
              </a:extLst>
            </p:cNvPr>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Google Shape;619;p22">
              <a:extLst>
                <a:ext uri="{FF2B5EF4-FFF2-40B4-BE49-F238E27FC236}">
                  <a16:creationId xmlns:a16="http://schemas.microsoft.com/office/drawing/2014/main" id="{F1415D6F-74D9-4CF5-8242-5543F7536C03}"/>
                </a:ext>
              </a:extLst>
            </p:cNvPr>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9" name="Google Shape;620;p22">
            <a:extLst>
              <a:ext uri="{FF2B5EF4-FFF2-40B4-BE49-F238E27FC236}">
                <a16:creationId xmlns:a16="http://schemas.microsoft.com/office/drawing/2014/main" id="{4F51ADC2-0F4D-488A-ACE4-34064837FE38}"/>
              </a:ext>
            </a:extLst>
          </p:cNvPr>
          <p:cNvGrpSpPr/>
          <p:nvPr/>
        </p:nvGrpSpPr>
        <p:grpSpPr>
          <a:xfrm>
            <a:off x="11467690" y="3465221"/>
            <a:ext cx="1600229" cy="723488"/>
            <a:chOff x="10729875" y="529734"/>
            <a:chExt cx="3232134" cy="1460117"/>
          </a:xfrm>
        </p:grpSpPr>
        <p:sp>
          <p:nvSpPr>
            <p:cNvPr id="50" name="Google Shape;621;p22">
              <a:extLst>
                <a:ext uri="{FF2B5EF4-FFF2-40B4-BE49-F238E27FC236}">
                  <a16:creationId xmlns:a16="http://schemas.microsoft.com/office/drawing/2014/main" id="{7C6643AC-6773-48EE-B998-8681478F87A9}"/>
                </a:ext>
              </a:extLst>
            </p:cNvPr>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1" name="Google Shape;622;p22">
              <a:extLst>
                <a:ext uri="{FF2B5EF4-FFF2-40B4-BE49-F238E27FC236}">
                  <a16:creationId xmlns:a16="http://schemas.microsoft.com/office/drawing/2014/main" id="{D5E9E4D9-BCC1-480C-AB7B-4C2494F2FC42}"/>
                </a:ext>
              </a:extLst>
            </p:cNvPr>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mn-ea"/>
                <a:cs typeface="+mn-cs"/>
              </a:endParaRPr>
            </a:p>
          </p:txBody>
        </p:sp>
      </p:grpSp>
      <p:sp>
        <p:nvSpPr>
          <p:cNvPr id="52" name="CuadroTexto 51">
            <a:extLst>
              <a:ext uri="{FF2B5EF4-FFF2-40B4-BE49-F238E27FC236}">
                <a16:creationId xmlns:a16="http://schemas.microsoft.com/office/drawing/2014/main" id="{42F3DB3F-80B5-4F28-B1D5-78F339CDF5BC}"/>
              </a:ext>
            </a:extLst>
          </p:cNvPr>
          <p:cNvSpPr txBox="1"/>
          <p:nvPr/>
        </p:nvSpPr>
        <p:spPr>
          <a:xfrm>
            <a:off x="1753841" y="1622824"/>
            <a:ext cx="8626384" cy="3230884"/>
          </a:xfrm>
          <a:prstGeom prst="rect">
            <a:avLst/>
          </a:prstGeom>
          <a:noFill/>
        </p:spPr>
        <p:txBody>
          <a:bodyPr wrap="square" rtlCol="0">
            <a:spAutoFit/>
          </a:bodyPr>
          <a:lstStyle/>
          <a:p>
            <a:pPr algn="ctr"/>
            <a:r>
              <a:rPr lang="es-MX" sz="3200" dirty="0">
                <a:solidFill>
                  <a:srgbClr val="FF0000"/>
                </a:solidFill>
              </a:rPr>
              <a:t>¿Atributivo o predicativo?</a:t>
            </a:r>
          </a:p>
          <a:p>
            <a:pPr algn="ctr"/>
            <a:endParaRPr lang="es-MX" sz="3200" dirty="0">
              <a:solidFill>
                <a:srgbClr val="FF0000"/>
              </a:solidFill>
            </a:endParaRPr>
          </a:p>
          <a:p>
            <a:pPr algn="just">
              <a:lnSpc>
                <a:spcPct val="150000"/>
              </a:lnSpc>
            </a:pPr>
            <a:r>
              <a:rPr lang="es-MX" dirty="0">
                <a:latin typeface="Comic Sans MS" panose="030F0702030302020204" pitchFamily="66" charset="0"/>
              </a:rPr>
              <a:t>En ocasiones el adjetivo puede estar en función indefinida, es decir que ni el sustantivo ni el adjetivo tienen artículo. En estos casos será el contexto que determine si el adjetivo esta en función atributiva o predicativa.</a:t>
            </a:r>
          </a:p>
          <a:p>
            <a:pPr algn="just">
              <a:lnSpc>
                <a:spcPct val="150000"/>
              </a:lnSpc>
            </a:pPr>
            <a:endParaRPr lang="es-MX" dirty="0">
              <a:latin typeface="Comic Sans MS" panose="030F0702030302020204" pitchFamily="66" charset="0"/>
            </a:endParaRPr>
          </a:p>
          <a:p>
            <a:pPr algn="ctr">
              <a:lnSpc>
                <a:spcPct val="150000"/>
              </a:lnSpc>
            </a:pPr>
            <a:r>
              <a:rPr lang="el-GR" sz="2400" dirty="0">
                <a:latin typeface="Times New Roman" panose="02020603050405020304" pitchFamily="18" charset="0"/>
                <a:cs typeface="Times New Roman" panose="02020603050405020304" pitchFamily="18" charset="0"/>
              </a:rPr>
              <a:t>ἀγαθός</a:t>
            </a:r>
            <a:r>
              <a:rPr lang="es-MX"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 </a:t>
            </a:r>
            <a:r>
              <a:rPr lang="es-MX"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δοῦλος</a:t>
            </a:r>
            <a:endParaRPr lang="es-MX" sz="2400" dirty="0">
              <a:latin typeface="Comic Sans MS" panose="030F0702030302020204" pitchFamily="66" charset="0"/>
            </a:endParaRPr>
          </a:p>
        </p:txBody>
      </p:sp>
    </p:spTree>
    <p:extLst>
      <p:ext uri="{BB962C8B-B14F-4D97-AF65-F5344CB8AC3E}">
        <p14:creationId xmlns:p14="http://schemas.microsoft.com/office/powerpoint/2010/main" val="80023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nstituto de Lideres Cristianos - Inicio | Facebook">
            <a:extLst>
              <a:ext uri="{FF2B5EF4-FFF2-40B4-BE49-F238E27FC236}">
                <a16:creationId xmlns:a16="http://schemas.microsoft.com/office/drawing/2014/main" id="{EAF3153E-4484-4629-979F-21073B6D8A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27" b="12021"/>
          <a:stretch/>
        </p:blipFill>
        <p:spPr bwMode="auto">
          <a:xfrm>
            <a:off x="0" y="11431"/>
            <a:ext cx="2381577" cy="103163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oogle Shape;3178;p60">
            <a:extLst>
              <a:ext uri="{FF2B5EF4-FFF2-40B4-BE49-F238E27FC236}">
                <a16:creationId xmlns:a16="http://schemas.microsoft.com/office/drawing/2014/main" id="{58658CCB-824E-4B88-AC94-5A0B83085DD6}"/>
              </a:ext>
            </a:extLst>
          </p:cNvPr>
          <p:cNvGrpSpPr/>
          <p:nvPr/>
        </p:nvGrpSpPr>
        <p:grpSpPr>
          <a:xfrm rot="21376162" flipH="1">
            <a:off x="3410709" y="51279"/>
            <a:ext cx="5474083" cy="1018759"/>
            <a:chOff x="4345425" y="2175475"/>
            <a:chExt cx="800750" cy="176025"/>
          </a:xfrm>
        </p:grpSpPr>
        <p:sp>
          <p:nvSpPr>
            <p:cNvPr id="7" name="Google Shape;3179;p60">
              <a:extLst>
                <a:ext uri="{FF2B5EF4-FFF2-40B4-BE49-F238E27FC236}">
                  <a16:creationId xmlns:a16="http://schemas.microsoft.com/office/drawing/2014/main" id="{D7FC10C1-4913-492A-873E-2FEFCD3ABC80}"/>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3180;p60">
              <a:extLst>
                <a:ext uri="{FF2B5EF4-FFF2-40B4-BE49-F238E27FC236}">
                  <a16:creationId xmlns:a16="http://schemas.microsoft.com/office/drawing/2014/main" id="{EFDC1792-7955-4CBA-9B38-7BA2B95CEE16}"/>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 name="CuadroTexto 4">
            <a:extLst>
              <a:ext uri="{FF2B5EF4-FFF2-40B4-BE49-F238E27FC236}">
                <a16:creationId xmlns:a16="http://schemas.microsoft.com/office/drawing/2014/main" id="{3BDA7A0B-A6D3-4B33-9A5C-66F1063A50F7}"/>
              </a:ext>
            </a:extLst>
          </p:cNvPr>
          <p:cNvSpPr txBox="1"/>
          <p:nvPr/>
        </p:nvSpPr>
        <p:spPr>
          <a:xfrm>
            <a:off x="3388004" y="186354"/>
            <a:ext cx="552413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Introducción al verbo </a:t>
            </a:r>
            <a:r>
              <a:rPr lang="el-GR" sz="3600" b="1" dirty="0">
                <a:latin typeface="#Logos 8 Resource"/>
              </a:rPr>
              <a:t>εἰμί</a:t>
            </a:r>
            <a:endParaRPr kumimoji="0" lang="el-GR" sz="3600" b="0" i="0" u="none" strike="noStrike" kern="1200" cap="none" spc="0" normalizeH="0" baseline="0" noProof="0" dirty="0">
              <a:ln>
                <a:noFill/>
              </a:ln>
              <a:solidFill>
                <a:prstClr val="black"/>
              </a:solidFill>
              <a:effectLst/>
              <a:uLnTx/>
              <a:uFillTx/>
              <a:latin typeface="Calibri" panose="020F0502020204030204"/>
            </a:endParaRPr>
          </a:p>
        </p:txBody>
      </p:sp>
      <p:sp>
        <p:nvSpPr>
          <p:cNvPr id="11" name="CuadroTexto 10">
            <a:extLst>
              <a:ext uri="{FF2B5EF4-FFF2-40B4-BE49-F238E27FC236}">
                <a16:creationId xmlns:a16="http://schemas.microsoft.com/office/drawing/2014/main" id="{74B566F7-6B91-4A55-83C3-0F1CE2F42044}"/>
              </a:ext>
            </a:extLst>
          </p:cNvPr>
          <p:cNvSpPr txBox="1"/>
          <p:nvPr/>
        </p:nvSpPr>
        <p:spPr>
          <a:xfrm>
            <a:off x="945761" y="2159359"/>
            <a:ext cx="10903194" cy="3116122"/>
          </a:xfrm>
          <a:prstGeom prst="rect">
            <a:avLst/>
          </a:prstGeom>
          <a:solidFill>
            <a:schemeClr val="bg2"/>
          </a:solidFill>
        </p:spPr>
        <p:txBody>
          <a:bodyPr wrap="square" rtlCol="0">
            <a:spAutoFit/>
          </a:bodyPr>
          <a:lstStyle/>
          <a:p>
            <a:endParaRPr lang="el-GR" dirty="0"/>
          </a:p>
        </p:txBody>
      </p:sp>
      <p:sp>
        <p:nvSpPr>
          <p:cNvPr id="12" name="CuadroTexto 11">
            <a:extLst>
              <a:ext uri="{FF2B5EF4-FFF2-40B4-BE49-F238E27FC236}">
                <a16:creationId xmlns:a16="http://schemas.microsoft.com/office/drawing/2014/main" id="{E4A42835-A0DE-42C7-93E8-D7590DDDC327}"/>
              </a:ext>
            </a:extLst>
          </p:cNvPr>
          <p:cNvSpPr txBox="1"/>
          <p:nvPr/>
        </p:nvSpPr>
        <p:spPr>
          <a:xfrm>
            <a:off x="707221" y="1945840"/>
            <a:ext cx="10903194" cy="3170099"/>
          </a:xfrm>
          <a:prstGeom prst="rect">
            <a:avLst/>
          </a:prstGeom>
          <a:solidFill>
            <a:schemeClr val="accent2">
              <a:lumMod val="20000"/>
              <a:lumOff val="80000"/>
            </a:schemeClr>
          </a:solidFill>
        </p:spPr>
        <p:txBody>
          <a:bodyPr wrap="square">
            <a:spAutoFit/>
          </a:bodyPr>
          <a:lstStyle/>
          <a:p>
            <a:pPr>
              <a:lnSpc>
                <a:spcPct val="150000"/>
              </a:lnSpc>
            </a:pPr>
            <a:r>
              <a:rPr lang="es-MX" sz="2000" dirty="0">
                <a:latin typeface="Comic Sans MS" panose="030F0702030302020204" pitchFamily="66" charset="0"/>
              </a:rPr>
              <a:t>El griego tiene dos conjugaciones verbales: en </a:t>
            </a:r>
            <a:r>
              <a:rPr lang="el-GR" sz="2000" dirty="0">
                <a:latin typeface="Comic Sans MS" panose="030F0702030302020204" pitchFamily="66" charset="0"/>
              </a:rPr>
              <a:t>-ω</a:t>
            </a:r>
            <a:r>
              <a:rPr lang="es-ES" sz="2000" dirty="0">
                <a:latin typeface="Comic Sans MS" panose="030F0702030302020204" pitchFamily="66" charset="0"/>
              </a:rPr>
              <a:t> y en </a:t>
            </a:r>
            <a:r>
              <a:rPr lang="el-GR" sz="2000" dirty="0">
                <a:latin typeface="Comic Sans MS" panose="030F0702030302020204" pitchFamily="66" charset="0"/>
              </a:rPr>
              <a:t>-μι</a:t>
            </a:r>
            <a:r>
              <a:rPr lang="es-ES" sz="2000" dirty="0">
                <a:latin typeface="Comic Sans MS" panose="030F0702030302020204" pitchFamily="66" charset="0"/>
              </a:rPr>
              <a:t>. Los verbos en </a:t>
            </a:r>
            <a:r>
              <a:rPr lang="el-GR" sz="2000" dirty="0">
                <a:latin typeface="Comic Sans MS" panose="030F0702030302020204" pitchFamily="66" charset="0"/>
              </a:rPr>
              <a:t>-μι</a:t>
            </a:r>
            <a:r>
              <a:rPr lang="es-MX" sz="2000" dirty="0">
                <a:latin typeface="Comic Sans MS" panose="030F0702030302020204" pitchFamily="66" charset="0"/>
              </a:rPr>
              <a:t> se llaman así porque las acaban en </a:t>
            </a:r>
            <a:r>
              <a:rPr lang="el-GR" sz="2000" dirty="0">
                <a:latin typeface="Comic Sans MS" panose="030F0702030302020204" pitchFamily="66" charset="0"/>
              </a:rPr>
              <a:t>-μι</a:t>
            </a:r>
            <a:r>
              <a:rPr lang="es-ES" sz="2000" dirty="0">
                <a:latin typeface="Comic Sans MS" panose="030F0702030302020204" pitchFamily="66" charset="0"/>
              </a:rPr>
              <a:t> a diferencia de los verbos en </a:t>
            </a:r>
            <a:r>
              <a:rPr lang="el-GR" sz="2000" dirty="0">
                <a:latin typeface="Comic Sans MS" panose="030F0702030302020204" pitchFamily="66" charset="0"/>
              </a:rPr>
              <a:t>-ω</a:t>
            </a:r>
            <a:r>
              <a:rPr lang="es-ES" sz="2000" dirty="0">
                <a:latin typeface="Comic Sans MS" panose="030F0702030302020204" pitchFamily="66" charset="0"/>
              </a:rPr>
              <a:t>.</a:t>
            </a:r>
          </a:p>
          <a:p>
            <a:pPr>
              <a:lnSpc>
                <a:spcPct val="150000"/>
              </a:lnSpc>
            </a:pPr>
            <a:endParaRPr lang="es-ES" sz="2000" dirty="0">
              <a:latin typeface="Comic Sans MS" panose="030F0702030302020204" pitchFamily="66" charset="0"/>
            </a:endParaRPr>
          </a:p>
          <a:p>
            <a:pPr>
              <a:lnSpc>
                <a:spcPct val="150000"/>
              </a:lnSpc>
            </a:pPr>
            <a:r>
              <a:rPr lang="es-ES" sz="1800" dirty="0">
                <a:latin typeface="Comic Sans MS" panose="030F0702030302020204" pitchFamily="66" charset="0"/>
              </a:rPr>
              <a:t>El verbo en </a:t>
            </a:r>
            <a:r>
              <a:rPr lang="el-GR" sz="1800" dirty="0">
                <a:latin typeface="Comic Sans MS" panose="030F0702030302020204" pitchFamily="66" charset="0"/>
              </a:rPr>
              <a:t>-μι</a:t>
            </a:r>
            <a:r>
              <a:rPr lang="es-ES" sz="1800" dirty="0">
                <a:latin typeface="Comic Sans MS" panose="030F0702030302020204" pitchFamily="66" charset="0"/>
              </a:rPr>
              <a:t> más común es </a:t>
            </a:r>
            <a:r>
              <a:rPr lang="el-GR" sz="1800" dirty="0">
                <a:latin typeface="Comic Sans MS" panose="030F0702030302020204" pitchFamily="66" charset="0"/>
              </a:rPr>
              <a:t>εἰμί</a:t>
            </a:r>
            <a:r>
              <a:rPr lang="es-ES" sz="2000" dirty="0">
                <a:latin typeface="Comic Sans MS" panose="030F0702030302020204" pitchFamily="66" charset="0"/>
              </a:rPr>
              <a:t> (ser o estar). </a:t>
            </a:r>
            <a:r>
              <a:rPr kumimoji="0" lang="es-MX" sz="20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Arial" panose="020B0604020202020204" pitchFamily="34" charset="0"/>
              </a:rPr>
              <a:t>Por su importancia gramatical y la frecuencia de su uso en el Nuevo Testamento, se introduce su estudio en forma independiente de los otros verbos de la misma conjugación. </a:t>
            </a:r>
            <a:endParaRPr lang="es-ES" sz="2000" dirty="0">
              <a:latin typeface="#Logos 8 Resource"/>
            </a:endParaRPr>
          </a:p>
          <a:p>
            <a:endParaRPr lang="es-MX" sz="2000" dirty="0"/>
          </a:p>
        </p:txBody>
      </p:sp>
      <p:pic>
        <p:nvPicPr>
          <p:cNvPr id="13" name="Picture 4" descr="Hojas verdes de primavera coles verdes macetas hierba acelga, planta de  oficina PNG Clipart | PNGOcean">
            <a:extLst>
              <a:ext uri="{FF2B5EF4-FFF2-40B4-BE49-F238E27FC236}">
                <a16:creationId xmlns:a16="http://schemas.microsoft.com/office/drawing/2014/main" id="{416C9A1B-A5E9-4083-80A6-6FAD46E3AE6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3000" l="9890" r="89973">
                        <a14:foregroundMark x1="38049" y1="87400" x2="48489" y2="98000"/>
                        <a14:foregroundMark x1="48489" y1="98000" x2="60027" y2="93000"/>
                        <a14:foregroundMark x1="60367" y1="90400" x2="60577" y2="88800"/>
                        <a14:foregroundMark x1="60027" y1="93000" x2="60367" y2="90400"/>
                        <a14:backgroundMark x1="61676" y1="93400" x2="61676" y2="93400"/>
                        <a14:backgroundMark x1="61676" y1="93400" x2="61676" y2="90400"/>
                        <a14:backgroundMark x1="61676" y1="90400" x2="61676" y2="90400"/>
                      </a14:backgroundRemoval>
                    </a14:imgEffect>
                  </a14:imgLayer>
                </a14:imgProps>
              </a:ext>
              <a:ext uri="{28A0092B-C50C-407E-A947-70E740481C1C}">
                <a14:useLocalDpi xmlns:a14="http://schemas.microsoft.com/office/drawing/2010/main" val="0"/>
              </a:ext>
            </a:extLst>
          </a:blip>
          <a:srcRect/>
          <a:stretch>
            <a:fillRect/>
          </a:stretch>
        </p:blipFill>
        <p:spPr bwMode="auto">
          <a:xfrm>
            <a:off x="10414194" y="5329458"/>
            <a:ext cx="2219765" cy="1524564"/>
          </a:xfrm>
          <a:prstGeom prst="rect">
            <a:avLst/>
          </a:prstGeom>
          <a:noFill/>
          <a:effectLst>
            <a:outerShdw blurRad="355600" dist="38100" dir="2520000" sx="94000" sy="94000" algn="ctr" rotWithShape="0">
              <a:srgbClr val="000000">
                <a:alpha val="55000"/>
              </a:srgbClr>
            </a:outerShdw>
          </a:effectLst>
          <a:scene3d>
            <a:camera prst="orthographicFront"/>
            <a:lightRig rig="threePt" dir="t"/>
          </a:scene3d>
          <a:sp3d prstMaterial="metal">
            <a:bevelB h="114300"/>
          </a:sp3d>
          <a:extLst>
            <a:ext uri="{909E8E84-426E-40DD-AFC4-6F175D3DCCD1}">
              <a14:hiddenFill xmlns:a14="http://schemas.microsoft.com/office/drawing/2010/main">
                <a:solidFill>
                  <a:srgbClr val="FFFFFF"/>
                </a:solidFill>
              </a14:hiddenFill>
            </a:ext>
          </a:extLst>
        </p:spPr>
      </p:pic>
      <p:pic>
        <p:nvPicPr>
          <p:cNvPr id="14" name="Picture 4" descr="63 PNG, Accesorios de la escuela, libros, marcos, carpetas, bolígrafos,  globos terráqueos, tijeras, tiza, junta escolar,">
            <a:extLst>
              <a:ext uri="{FF2B5EF4-FFF2-40B4-BE49-F238E27FC236}">
                <a16:creationId xmlns:a16="http://schemas.microsoft.com/office/drawing/2014/main" id="{DBFEA081-3001-4706-9301-E006C2371D0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344" b="94336" l="1172" r="97461">
                        <a14:foregroundMark x1="8984" y1="32617" x2="4297" y2="22852"/>
                        <a14:foregroundMark x1="4297" y1="22852" x2="9766" y2="16016"/>
                        <a14:foregroundMark x1="24805" y1="10742" x2="28191" y2="9452"/>
                        <a14:foregroundMark x1="46794" y1="3659" x2="58398" y2="9375"/>
                        <a14:foregroundMark x1="3516" y1="37500" x2="1172" y2="47656"/>
                        <a14:foregroundMark x1="1651" y1="47765" x2="5469" y2="48633"/>
                        <a14:foregroundMark x1="1172" y1="47656" x2="1048" y2="47628"/>
                        <a14:foregroundMark x1="8203" y1="69336" x2="4297" y2="81055"/>
                        <a14:foregroundMark x1="60936" y1="98136" x2="65820" y2="99609"/>
                        <a14:foregroundMark x1="65820" y1="99609" x2="68110" y2="97933"/>
                        <a14:foregroundMark x1="82999" y1="80280" x2="86328" y2="75391"/>
                        <a14:foregroundMark x1="93500" y1="70508" x2="94720" y2="69677"/>
                        <a14:foregroundMark x1="86328" y1="75391" x2="93500" y2="70508"/>
                        <a14:foregroundMark x1="93839" y1="67177" x2="92188" y2="65234"/>
                        <a14:foregroundMark x1="56263" y1="93443" x2="63281" y2="94336"/>
                        <a14:foregroundMark x1="51691" y1="92861" x2="54818" y2="93259"/>
                        <a14:foregroundMark x1="63281" y1="94336" x2="68164" y2="94141"/>
                        <a14:foregroundMark x1="96289" y1="40820" x2="97070" y2="40625"/>
                        <a14:foregroundMark x1="97461" y1="52734" x2="97461" y2="52734"/>
                        <a14:backgroundMark x1="3516" y1="82227" x2="23242" y2="87891"/>
                        <a14:backgroundMark x1="23242" y1="87891" x2="23438" y2="87891"/>
                        <a14:backgroundMark x1="25586" y1="87891" x2="39063" y2="92188"/>
                        <a14:backgroundMark x1="41016" y1="92188" x2="49805" y2="95508"/>
                        <a14:backgroundMark x1="52930" y1="95508" x2="56836" y2="97070"/>
                        <a14:backgroundMark x1="54297" y1="96289" x2="50000" y2="94727"/>
                        <a14:backgroundMark x1="56445" y1="97266" x2="61133" y2="97852"/>
                        <a14:backgroundMark x1="67969" y1="98242" x2="74414" y2="93750"/>
                        <a14:backgroundMark x1="75586" y1="90039" x2="82031" y2="83008"/>
                        <a14:backgroundMark x1="94531" y1="70508" x2="94531" y2="70508"/>
                        <a14:backgroundMark x1="95898" y1="69727" x2="95117" y2="70117"/>
                        <a14:backgroundMark x1="23633" y1="87109" x2="26172" y2="87891"/>
                        <a14:backgroundMark x1="40039" y1="91406" x2="41211" y2="92188"/>
                        <a14:backgroundMark x1="41211" y1="92188" x2="38672" y2="92188"/>
                        <a14:backgroundMark x1="1367" y1="48633" x2="1367" y2="46875"/>
                        <a14:backgroundMark x1="4883" y1="82617" x2="3516" y2="81641"/>
                        <a14:backgroundMark x1="46680" y1="3516" x2="34180" y2="7617"/>
                        <a14:backgroundMark x1="28516" y1="8789" x2="38086" y2="3906"/>
                        <a14:backgroundMark x1="38086" y1="3906" x2="40820" y2="3516"/>
                        <a14:backgroundMark x1="52539" y1="1367" x2="53516" y2="3516"/>
                      </a14:backgroundRemoval>
                    </a14:imgEffect>
                  </a14:imgLayer>
                </a14:imgProps>
              </a:ext>
              <a:ext uri="{28A0092B-C50C-407E-A947-70E740481C1C}">
                <a14:useLocalDpi xmlns:a14="http://schemas.microsoft.com/office/drawing/2010/main" val="0"/>
              </a:ext>
            </a:extLst>
          </a:blip>
          <a:srcRect/>
          <a:stretch>
            <a:fillRect/>
          </a:stretch>
        </p:blipFill>
        <p:spPr bwMode="auto">
          <a:xfrm>
            <a:off x="57857" y="5369075"/>
            <a:ext cx="1298727" cy="1405776"/>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113;p15">
            <a:extLst>
              <a:ext uri="{FF2B5EF4-FFF2-40B4-BE49-F238E27FC236}">
                <a16:creationId xmlns:a16="http://schemas.microsoft.com/office/drawing/2014/main" id="{CC63B439-8212-4B31-9C0E-BF6A4C1A7EDA}"/>
              </a:ext>
            </a:extLst>
          </p:cNvPr>
          <p:cNvSpPr/>
          <p:nvPr/>
        </p:nvSpPr>
        <p:spPr>
          <a:xfrm rot="1799926" flipH="1">
            <a:off x="10638616" y="1651347"/>
            <a:ext cx="1939398" cy="481031"/>
          </a:xfrm>
          <a:custGeom>
            <a:avLst/>
            <a:gdLst/>
            <a:ahLst/>
            <a:cxnLst/>
            <a:rect l="l" t="t" r="r" b="b"/>
            <a:pathLst>
              <a:path w="27424" h="7279" extrusionOk="0">
                <a:moveTo>
                  <a:pt x="416" y="1"/>
                </a:moveTo>
                <a:lnTo>
                  <a:pt x="416" y="209"/>
                </a:lnTo>
                <a:cubicBezTo>
                  <a:pt x="554" y="324"/>
                  <a:pt x="670" y="440"/>
                  <a:pt x="786" y="602"/>
                </a:cubicBezTo>
                <a:cubicBezTo>
                  <a:pt x="1063" y="971"/>
                  <a:pt x="832" y="1017"/>
                  <a:pt x="624" y="1272"/>
                </a:cubicBezTo>
                <a:cubicBezTo>
                  <a:pt x="0" y="2080"/>
                  <a:pt x="924" y="2265"/>
                  <a:pt x="1224" y="2496"/>
                </a:cubicBezTo>
                <a:cubicBezTo>
                  <a:pt x="462" y="3513"/>
                  <a:pt x="1224" y="4044"/>
                  <a:pt x="1479" y="4483"/>
                </a:cubicBezTo>
                <a:cubicBezTo>
                  <a:pt x="762" y="4645"/>
                  <a:pt x="416" y="4599"/>
                  <a:pt x="993" y="5430"/>
                </a:cubicBezTo>
                <a:cubicBezTo>
                  <a:pt x="1086" y="5569"/>
                  <a:pt x="1317" y="5638"/>
                  <a:pt x="1271" y="5823"/>
                </a:cubicBezTo>
                <a:cubicBezTo>
                  <a:pt x="1248" y="6008"/>
                  <a:pt x="878" y="6123"/>
                  <a:pt x="786" y="6308"/>
                </a:cubicBezTo>
                <a:cubicBezTo>
                  <a:pt x="924" y="6447"/>
                  <a:pt x="1063" y="6539"/>
                  <a:pt x="1224" y="6632"/>
                </a:cubicBezTo>
                <a:cubicBezTo>
                  <a:pt x="1040" y="6886"/>
                  <a:pt x="809" y="7094"/>
                  <a:pt x="531" y="7279"/>
                </a:cubicBezTo>
                <a:lnTo>
                  <a:pt x="27077" y="7279"/>
                </a:lnTo>
                <a:cubicBezTo>
                  <a:pt x="27054" y="7232"/>
                  <a:pt x="27031" y="7209"/>
                  <a:pt x="27008" y="7186"/>
                </a:cubicBezTo>
                <a:cubicBezTo>
                  <a:pt x="27355" y="7001"/>
                  <a:pt x="26615" y="6701"/>
                  <a:pt x="26592" y="6493"/>
                </a:cubicBezTo>
                <a:cubicBezTo>
                  <a:pt x="26592" y="6239"/>
                  <a:pt x="27054" y="6146"/>
                  <a:pt x="27216" y="6008"/>
                </a:cubicBezTo>
                <a:cubicBezTo>
                  <a:pt x="27193" y="5823"/>
                  <a:pt x="27031" y="5777"/>
                  <a:pt x="26939" y="5638"/>
                </a:cubicBezTo>
                <a:cubicBezTo>
                  <a:pt x="26846" y="5500"/>
                  <a:pt x="26893" y="5476"/>
                  <a:pt x="26916" y="5315"/>
                </a:cubicBezTo>
                <a:cubicBezTo>
                  <a:pt x="26939" y="5176"/>
                  <a:pt x="27008" y="5269"/>
                  <a:pt x="26962" y="5107"/>
                </a:cubicBezTo>
                <a:cubicBezTo>
                  <a:pt x="26916" y="4991"/>
                  <a:pt x="26800" y="4899"/>
                  <a:pt x="26662" y="4876"/>
                </a:cubicBezTo>
                <a:cubicBezTo>
                  <a:pt x="26754" y="4622"/>
                  <a:pt x="27193" y="4599"/>
                  <a:pt x="27262" y="4367"/>
                </a:cubicBezTo>
                <a:cubicBezTo>
                  <a:pt x="27332" y="4206"/>
                  <a:pt x="27031" y="4044"/>
                  <a:pt x="26985" y="3905"/>
                </a:cubicBezTo>
                <a:cubicBezTo>
                  <a:pt x="26893" y="3651"/>
                  <a:pt x="27216" y="3605"/>
                  <a:pt x="27193" y="3420"/>
                </a:cubicBezTo>
                <a:cubicBezTo>
                  <a:pt x="27193" y="3305"/>
                  <a:pt x="26846" y="3189"/>
                  <a:pt x="26754" y="3120"/>
                </a:cubicBezTo>
                <a:cubicBezTo>
                  <a:pt x="27008" y="2773"/>
                  <a:pt x="27424" y="2658"/>
                  <a:pt x="27193" y="2196"/>
                </a:cubicBezTo>
                <a:cubicBezTo>
                  <a:pt x="27124" y="2034"/>
                  <a:pt x="26985" y="1918"/>
                  <a:pt x="27031" y="1711"/>
                </a:cubicBezTo>
                <a:cubicBezTo>
                  <a:pt x="27054" y="1549"/>
                  <a:pt x="27193" y="1526"/>
                  <a:pt x="27239" y="1410"/>
                </a:cubicBezTo>
                <a:cubicBezTo>
                  <a:pt x="27332" y="1133"/>
                  <a:pt x="26893" y="948"/>
                  <a:pt x="26939" y="671"/>
                </a:cubicBezTo>
                <a:cubicBezTo>
                  <a:pt x="26985" y="371"/>
                  <a:pt x="27239" y="209"/>
                  <a:pt x="27424" y="1"/>
                </a:cubicBezTo>
                <a:close/>
              </a:path>
            </a:pathLst>
          </a:custGeom>
          <a:solidFill>
            <a:srgbClr val="FFBF7E">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4;p15">
            <a:extLst>
              <a:ext uri="{FF2B5EF4-FFF2-40B4-BE49-F238E27FC236}">
                <a16:creationId xmlns:a16="http://schemas.microsoft.com/office/drawing/2014/main" id="{EE0387E4-81A3-42CA-B50E-62C430180AB1}"/>
              </a:ext>
            </a:extLst>
          </p:cNvPr>
          <p:cNvSpPr/>
          <p:nvPr/>
        </p:nvSpPr>
        <p:spPr>
          <a:xfrm rot="1799926" flipH="1">
            <a:off x="48205" y="4918182"/>
            <a:ext cx="1939398" cy="481031"/>
          </a:xfrm>
          <a:custGeom>
            <a:avLst/>
            <a:gdLst/>
            <a:ahLst/>
            <a:cxnLst/>
            <a:rect l="l" t="t" r="r" b="b"/>
            <a:pathLst>
              <a:path w="27424" h="7279" extrusionOk="0">
                <a:moveTo>
                  <a:pt x="416" y="1"/>
                </a:moveTo>
                <a:lnTo>
                  <a:pt x="416" y="209"/>
                </a:lnTo>
                <a:cubicBezTo>
                  <a:pt x="554" y="324"/>
                  <a:pt x="670" y="440"/>
                  <a:pt x="786" y="602"/>
                </a:cubicBezTo>
                <a:cubicBezTo>
                  <a:pt x="1063" y="971"/>
                  <a:pt x="832" y="1017"/>
                  <a:pt x="624" y="1272"/>
                </a:cubicBezTo>
                <a:cubicBezTo>
                  <a:pt x="0" y="2080"/>
                  <a:pt x="924" y="2265"/>
                  <a:pt x="1224" y="2496"/>
                </a:cubicBezTo>
                <a:cubicBezTo>
                  <a:pt x="462" y="3513"/>
                  <a:pt x="1224" y="4044"/>
                  <a:pt x="1479" y="4483"/>
                </a:cubicBezTo>
                <a:cubicBezTo>
                  <a:pt x="762" y="4645"/>
                  <a:pt x="416" y="4599"/>
                  <a:pt x="993" y="5430"/>
                </a:cubicBezTo>
                <a:cubicBezTo>
                  <a:pt x="1086" y="5569"/>
                  <a:pt x="1317" y="5638"/>
                  <a:pt x="1271" y="5823"/>
                </a:cubicBezTo>
                <a:cubicBezTo>
                  <a:pt x="1248" y="6008"/>
                  <a:pt x="878" y="6123"/>
                  <a:pt x="786" y="6308"/>
                </a:cubicBezTo>
                <a:cubicBezTo>
                  <a:pt x="924" y="6447"/>
                  <a:pt x="1063" y="6539"/>
                  <a:pt x="1224" y="6632"/>
                </a:cubicBezTo>
                <a:cubicBezTo>
                  <a:pt x="1040" y="6886"/>
                  <a:pt x="809" y="7094"/>
                  <a:pt x="531" y="7279"/>
                </a:cubicBezTo>
                <a:lnTo>
                  <a:pt x="27077" y="7279"/>
                </a:lnTo>
                <a:cubicBezTo>
                  <a:pt x="27054" y="7232"/>
                  <a:pt x="27031" y="7209"/>
                  <a:pt x="27008" y="7186"/>
                </a:cubicBezTo>
                <a:cubicBezTo>
                  <a:pt x="27355" y="7001"/>
                  <a:pt x="26615" y="6701"/>
                  <a:pt x="26592" y="6493"/>
                </a:cubicBezTo>
                <a:cubicBezTo>
                  <a:pt x="26592" y="6239"/>
                  <a:pt x="27054" y="6146"/>
                  <a:pt x="27216" y="6008"/>
                </a:cubicBezTo>
                <a:cubicBezTo>
                  <a:pt x="27193" y="5823"/>
                  <a:pt x="27031" y="5777"/>
                  <a:pt x="26939" y="5638"/>
                </a:cubicBezTo>
                <a:cubicBezTo>
                  <a:pt x="26846" y="5500"/>
                  <a:pt x="26893" y="5476"/>
                  <a:pt x="26916" y="5315"/>
                </a:cubicBezTo>
                <a:cubicBezTo>
                  <a:pt x="26939" y="5176"/>
                  <a:pt x="27008" y="5269"/>
                  <a:pt x="26962" y="5107"/>
                </a:cubicBezTo>
                <a:cubicBezTo>
                  <a:pt x="26916" y="4991"/>
                  <a:pt x="26800" y="4899"/>
                  <a:pt x="26662" y="4876"/>
                </a:cubicBezTo>
                <a:cubicBezTo>
                  <a:pt x="26754" y="4622"/>
                  <a:pt x="27193" y="4599"/>
                  <a:pt x="27262" y="4367"/>
                </a:cubicBezTo>
                <a:cubicBezTo>
                  <a:pt x="27332" y="4206"/>
                  <a:pt x="27031" y="4044"/>
                  <a:pt x="26985" y="3905"/>
                </a:cubicBezTo>
                <a:cubicBezTo>
                  <a:pt x="26893" y="3651"/>
                  <a:pt x="27216" y="3605"/>
                  <a:pt x="27193" y="3420"/>
                </a:cubicBezTo>
                <a:cubicBezTo>
                  <a:pt x="27193" y="3305"/>
                  <a:pt x="26846" y="3189"/>
                  <a:pt x="26754" y="3120"/>
                </a:cubicBezTo>
                <a:cubicBezTo>
                  <a:pt x="27008" y="2773"/>
                  <a:pt x="27424" y="2658"/>
                  <a:pt x="27193" y="2196"/>
                </a:cubicBezTo>
                <a:cubicBezTo>
                  <a:pt x="27124" y="2034"/>
                  <a:pt x="26985" y="1918"/>
                  <a:pt x="27031" y="1711"/>
                </a:cubicBezTo>
                <a:cubicBezTo>
                  <a:pt x="27054" y="1549"/>
                  <a:pt x="27193" y="1526"/>
                  <a:pt x="27239" y="1410"/>
                </a:cubicBezTo>
                <a:cubicBezTo>
                  <a:pt x="27332" y="1133"/>
                  <a:pt x="26893" y="948"/>
                  <a:pt x="26939" y="671"/>
                </a:cubicBezTo>
                <a:cubicBezTo>
                  <a:pt x="26985" y="371"/>
                  <a:pt x="27239" y="209"/>
                  <a:pt x="27424" y="1"/>
                </a:cubicBezTo>
                <a:close/>
              </a:path>
            </a:pathLst>
          </a:custGeom>
          <a:solidFill>
            <a:srgbClr val="FFBF7E">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662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TotalTime>
  <Words>929</Words>
  <Application>Microsoft Macintosh PowerPoint</Application>
  <PresentationFormat>Panorámica</PresentationFormat>
  <Paragraphs>234</Paragraphs>
  <Slides>13</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13</vt:i4>
      </vt:variant>
    </vt:vector>
  </HeadingPairs>
  <TitlesOfParts>
    <vt:vector size="24" baseType="lpstr">
      <vt:lpstr>#Logos 8 Resource</vt:lpstr>
      <vt:lpstr>Arial</vt:lpstr>
      <vt:lpstr>Calibri</vt:lpstr>
      <vt:lpstr>Calibri Light</vt:lpstr>
      <vt:lpstr>Century Gothic</vt:lpstr>
      <vt:lpstr>Comic Sans MS</vt:lpstr>
      <vt:lpstr>Greek</vt:lpstr>
      <vt:lpstr>LiberationSerif</vt:lpstr>
      <vt:lpstr>Segoe Print</vt:lpstr>
      <vt:lpstr>Times New Roman</vt:lpstr>
      <vt:lpstr>Tema de Office</vt:lpstr>
      <vt:lpstr>UNIDAD 8    LOS ADJETIVOS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VOCABULARIO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8    LOS ADJETIVOS</dc:title>
  <dc:creator>abraham castro juarez</dc:creator>
  <cp:lastModifiedBy>abraham castro juarez</cp:lastModifiedBy>
  <cp:revision>4</cp:revision>
  <dcterms:created xsi:type="dcterms:W3CDTF">2020-11-24T19:54:37Z</dcterms:created>
  <dcterms:modified xsi:type="dcterms:W3CDTF">2020-12-11T21:20:31Z</dcterms:modified>
</cp:coreProperties>
</file>