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/>
          <p:nvPr>
            <p:ph type="pic" sz="half" idx="13"/>
          </p:nvPr>
        </p:nvSpPr>
        <p:spPr>
          <a:xfrm>
            <a:off x="1854200" y="1441449"/>
            <a:ext cx="9612314" cy="4889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9742" y="768348"/>
            <a:ext cx="9815516" cy="5080003"/>
          </a:xfrm>
          <a:prstGeom prst="rect">
            <a:avLst/>
          </a:prstGeom>
        </p:spPr>
      </p:pic>
      <p:sp>
        <p:nvSpPr>
          <p:cNvPr id="138" name="XII. La Lectura de teología"/>
          <p:cNvSpPr txBox="1"/>
          <p:nvPr>
            <p:ph type="title"/>
          </p:nvPr>
        </p:nvSpPr>
        <p:spPr>
          <a:xfrm>
            <a:off x="527396" y="5981700"/>
            <a:ext cx="12280208" cy="1625600"/>
          </a:xfrm>
          <a:prstGeom prst="rect">
            <a:avLst/>
          </a:prstGeom>
        </p:spPr>
        <p:txBody>
          <a:bodyPr/>
          <a:lstStyle>
            <a:lvl1pPr>
              <a:defRPr b="1" spc="200" sz="5100"/>
            </a:lvl1pPr>
          </a:lstStyle>
          <a:p>
            <a:pPr/>
            <a:r>
              <a:t>XII. La Lectura de teología</a:t>
            </a:r>
          </a:p>
        </p:txBody>
      </p:sp>
      <p:sp>
        <p:nvSpPr>
          <p:cNvPr id="139" name="Lección 34. Comprendiendo Hechos"/>
          <p:cNvSpPr txBox="1"/>
          <p:nvPr>
            <p:ph type="body" sz="quarter" idx="1"/>
          </p:nvPr>
        </p:nvSpPr>
        <p:spPr>
          <a:xfrm>
            <a:off x="469551" y="7740650"/>
            <a:ext cx="12395898" cy="1308100"/>
          </a:xfrm>
          <a:prstGeom prst="rect">
            <a:avLst/>
          </a:prstGeom>
        </p:spPr>
        <p:txBody>
          <a:bodyPr/>
          <a:lstStyle>
            <a:lvl1pPr>
              <a:defRPr b="1" spc="100">
                <a:solidFill>
                  <a:srgbClr val="D4FB79"/>
                </a:solidFill>
              </a:defRPr>
            </a:lvl1pPr>
          </a:lstStyle>
          <a:p>
            <a:pPr/>
            <a:r>
              <a:t>Lección 34. Comprendiendo Hechos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Literatura Primaria… Sagradas Escrituras…"/>
          <p:cNvSpPr txBox="1"/>
          <p:nvPr/>
        </p:nvSpPr>
        <p:spPr>
          <a:xfrm>
            <a:off x="602926" y="685800"/>
            <a:ext cx="11798948" cy="787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l" defTabSz="457200">
              <a:buSzPct val="80000"/>
              <a:buBlip>
                <a:blip r:embed="rId2"/>
              </a:buBlip>
              <a:defRPr b="0" sz="36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Literatura Primaria… Sagradas Escrituras</a:t>
            </a:r>
          </a:p>
          <a:p>
            <a:pPr lvl="4" marL="1143000" indent="-228600" algn="l" defTabSz="457200">
              <a:buSzPct val="80000"/>
              <a:buBlip>
                <a:blip r:embed="rId3"/>
              </a:buBlip>
              <a:defRPr b="0"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Registro de hechos creadores, testificados</a:t>
            </a:r>
          </a:p>
          <a:p>
            <a:pPr lvl="4" marL="1143000" indent="-228600" algn="l" defTabSz="457200">
              <a:buSzPct val="80000"/>
              <a:buBlip>
                <a:blip r:embed="rId3"/>
              </a:buBlip>
              <a:defRPr b="0"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Registro de hechos redentores, revelados</a:t>
            </a:r>
          </a:p>
          <a:p>
            <a:pPr lvl="4" marL="1143000" indent="-228600" algn="l" defTabSz="457200">
              <a:buSzPct val="80000"/>
              <a:buBlip>
                <a:blip r:embed="rId3"/>
              </a:buBlip>
              <a:defRPr b="0"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Registro de significado espiritual, revelado</a:t>
            </a:r>
          </a:p>
          <a:p>
            <a:pPr lvl="4" marL="1143000" indent="-228600" algn="l" defTabSz="457200">
              <a:buSzPct val="80000"/>
              <a:buBlip>
                <a:blip r:embed="rId3"/>
              </a:buBlip>
              <a:defRPr b="0"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Autor</a:t>
            </a:r>
          </a:p>
          <a:p>
            <a:pPr lvl="4" marL="1143000" indent="-228600" algn="l" defTabSz="457200">
              <a:buSzPct val="80000"/>
              <a:buBlip>
                <a:blip r:embed="rId3"/>
              </a:buBlip>
              <a:defRPr b="0"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Escritor (hagiógrafo)</a:t>
            </a:r>
          </a:p>
          <a:p>
            <a:pPr lvl="4" marL="1143000" indent="-228600" algn="l" defTabSz="457200">
              <a:buSzPct val="80000"/>
              <a:buBlip>
                <a:blip r:embed="rId3"/>
              </a:buBlip>
              <a:defRPr b="0"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Género literario</a:t>
            </a:r>
          </a:p>
          <a:p>
            <a:pPr algn="l" defTabSz="457200">
              <a:defRPr b="0" sz="36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marL="228600" indent="-228600" algn="l" defTabSz="457200">
              <a:buSzPct val="80000"/>
              <a:buBlip>
                <a:blip r:embed="rId2"/>
              </a:buBlip>
              <a:defRPr b="0" sz="36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Literatura Secundaria… </a:t>
            </a:r>
            <a:r>
              <a:rPr sz="8400">
                <a:solidFill>
                  <a:srgbClr val="D4FB79"/>
                </a:solidFill>
              </a:rPr>
              <a:t>teología</a:t>
            </a:r>
            <a:endParaRPr sz="8400"/>
          </a:p>
          <a:p>
            <a:pPr lvl="4" marL="1143000" indent="-228600" algn="l" defTabSz="457200">
              <a:buSzPct val="80000"/>
              <a:buBlip>
                <a:blip r:embed="rId3"/>
              </a:buBlip>
              <a:defRPr b="0" sz="36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Lector</a:t>
            </a:r>
            <a:r>
              <a:rPr>
                <a:solidFill>
                  <a:srgbClr val="FFFFFF"/>
                </a:solidFill>
              </a:rPr>
              <a:t> de la Literatura Primara</a:t>
            </a:r>
            <a:endParaRPr>
              <a:solidFill>
                <a:srgbClr val="FFFFFF"/>
              </a:solidFill>
            </a:endParaRPr>
          </a:p>
          <a:p>
            <a:pPr lvl="4" marL="1143000" indent="-228600" algn="l" defTabSz="457200">
              <a:buSzPct val="80000"/>
              <a:buBlip>
                <a:blip r:embed="rId3"/>
              </a:buBlip>
              <a:defRPr b="0"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Comentarista de </a:t>
            </a:r>
            <a:r>
              <a:rPr>
                <a:solidFill>
                  <a:srgbClr val="D4FB79"/>
                </a:solidFill>
              </a:rPr>
              <a:t>hechos </a:t>
            </a:r>
            <a:r>
              <a:t>Literatura Primaria…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590550"/>
            <a:ext cx="11430000" cy="857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