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66" r:id="rId5"/>
    <p:sldId id="263" r:id="rId6"/>
    <p:sldId id="264" r:id="rId7"/>
    <p:sldId id="260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1" r:id="rId17"/>
    <p:sldId id="262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B88F-FFE2-4230-92AC-2BFF008751B7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1290-70DC-4281-9B98-C7722784B0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750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B88F-FFE2-4230-92AC-2BFF008751B7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1290-70DC-4281-9B98-C7722784B0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37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B88F-FFE2-4230-92AC-2BFF008751B7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1290-70DC-4281-9B98-C7722784B0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97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B88F-FFE2-4230-92AC-2BFF008751B7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1290-70DC-4281-9B98-C7722784B0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13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B88F-FFE2-4230-92AC-2BFF008751B7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1290-70DC-4281-9B98-C7722784B0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56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B88F-FFE2-4230-92AC-2BFF008751B7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1290-70DC-4281-9B98-C7722784B0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913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B88F-FFE2-4230-92AC-2BFF008751B7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1290-70DC-4281-9B98-C7722784B0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894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B88F-FFE2-4230-92AC-2BFF008751B7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1290-70DC-4281-9B98-C7722784B0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148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B88F-FFE2-4230-92AC-2BFF008751B7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1290-70DC-4281-9B98-C7722784B0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057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B88F-FFE2-4230-92AC-2BFF008751B7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1290-70DC-4281-9B98-C7722784B0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82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B88F-FFE2-4230-92AC-2BFF008751B7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1290-70DC-4281-9B98-C7722784B0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508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0B88F-FFE2-4230-92AC-2BFF008751B7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F1290-70DC-4281-9B98-C7722784B0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24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B9F00DE2-056F-4706-ADF4-CD7DC6C3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ECC718AA-C6A7-4CF8-808B-69EB12894C5A}"/>
              </a:ext>
            </a:extLst>
          </p:cNvPr>
          <p:cNvSpPr txBox="1"/>
          <p:nvPr/>
        </p:nvSpPr>
        <p:spPr>
          <a:xfrm>
            <a:off x="0" y="1089899"/>
            <a:ext cx="8351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Religiones </a:t>
            </a:r>
          </a:p>
          <a:p>
            <a:pPr algn="ctr"/>
            <a:r>
              <a:rPr lang="es-MX" sz="7200" dirty="0" smtClean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comparativas</a:t>
            </a:r>
            <a:endParaRPr lang="es-MX" sz="7200" dirty="0">
              <a:solidFill>
                <a:srgbClr val="C6824D"/>
              </a:solidFill>
              <a:latin typeface="Arial Black" panose="020B0A040201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968188" y="3567171"/>
            <a:ext cx="689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Lic. Julio Eduardo Contreras Carrillo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121023" y="4488122"/>
            <a:ext cx="8095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UNIDAD </a:t>
            </a:r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2: </a:t>
            </a:r>
            <a:endParaRPr lang="es-MX" sz="2400" b="1" dirty="0" smtClean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INTRODUCCIÓN</a:t>
            </a:r>
            <a:endParaRPr lang="es-MX" sz="2400" b="1" dirty="0" smtClean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RELIGIÓN Y RELATIVISMO</a:t>
            </a:r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22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Religión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2443725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Patrones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intelectuales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creencias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actitudes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prácticas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176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Religión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2443725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Principios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verdad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realidad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moral y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estética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837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Religión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2443725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Sensaciones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emociones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sentimientos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pasiones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54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Revelación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68188" y="1690688"/>
            <a:ext cx="9950823" cy="45600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revelación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Dios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dándome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conocimiento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través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las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Sagradas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Escrituras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Dios lo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conocemos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Escrituras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25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Revelación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68188" y="1690688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conocimiento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Dios, </a:t>
            </a:r>
          </a:p>
          <a:p>
            <a:pPr marL="0" indent="0" algn="ctr">
              <a:buNone/>
            </a:pP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viene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Dios</a:t>
            </a:r>
          </a:p>
          <a:p>
            <a:pPr marL="0" indent="0" algn="ctr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24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Revelación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68188" y="1690688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Escrituras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contienen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verdad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revelada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Dios.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revela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principios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absolutos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51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2286705"/>
            <a:ext cx="10804848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Oremos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33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1560567"/>
            <a:ext cx="10804848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Gracias y bendiciones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95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="" xmlns:a16="http://schemas.microsoft.com/office/drawing/2014/main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187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Religión y relativismo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181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Religión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15" y="1869141"/>
            <a:ext cx="5737485" cy="4226859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Conjunto de creencias, normas morales de comportamiento social e individual y ceremonias de oración o sacrificio que relacionan al ser humano con la divinidad. </a:t>
            </a:r>
          </a:p>
        </p:txBody>
      </p:sp>
      <p:pic>
        <p:nvPicPr>
          <p:cNvPr id="5122" name="Picture 2" descr="http://norfipc.com/img/infografia/simbolos-signos-usados-religion-mitos-creencia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496" y="1612851"/>
            <a:ext cx="4536504" cy="50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32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9031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Religión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2416829"/>
            <a:ext cx="9950823" cy="5167311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creencias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actitudes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prácticas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s-MX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83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9031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</a:t>
            </a:r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ismo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6141" y="1690688"/>
            <a:ext cx="9950823" cy="5167311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Doctrina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idealista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según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cual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conocimiento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convencional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subjetivo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tanto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incapaz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reflejar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Tomado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base de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teoría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conocimiento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relativismo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desemboca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fatalmente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escepticismo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agnosticismo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idealismo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subjetivo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620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9031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</a:t>
            </a:r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ismo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6141" y="1690688"/>
            <a:ext cx="9950823" cy="5167311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relativismo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posición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niega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existencia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verdades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palabras,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 saber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incomplete y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sostiene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conocimiento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relative,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subjetivo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incapaz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influenciado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ideas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preconcebidas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45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</a:t>
            </a:r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ismo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2443725"/>
            <a:ext cx="9950823" cy="4560092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valores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satisfacción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humana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s-MX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1190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Teología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2443725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Estudio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teórico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Dios </a:t>
            </a:r>
          </a:p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de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relación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Dios con 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ctr">
              <a:buNone/>
            </a:pP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área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filosofía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5061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Teología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2443725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Estudio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religion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particular.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414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296</Words>
  <Application>Microsoft Office PowerPoint</Application>
  <PresentationFormat>Panorámica</PresentationFormat>
  <Paragraphs>46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Aharoni</vt:lpstr>
      <vt:lpstr>Arial</vt:lpstr>
      <vt:lpstr>Arial Black</vt:lpstr>
      <vt:lpstr>Calibri</vt:lpstr>
      <vt:lpstr>Calibri Light</vt:lpstr>
      <vt:lpstr>Gabriola</vt:lpstr>
      <vt:lpstr>Lato</vt:lpstr>
      <vt:lpstr>Times New Roman</vt:lpstr>
      <vt:lpstr>Tema de Office</vt:lpstr>
      <vt:lpstr>Presentación de PowerPoint</vt:lpstr>
      <vt:lpstr>Presentación de PowerPoint</vt:lpstr>
      <vt:lpstr> Religión</vt:lpstr>
      <vt:lpstr>Religión</vt:lpstr>
      <vt:lpstr>Relativismo</vt:lpstr>
      <vt:lpstr>Relativismo</vt:lpstr>
      <vt:lpstr>Relativismo</vt:lpstr>
      <vt:lpstr>Teología</vt:lpstr>
      <vt:lpstr>Teología</vt:lpstr>
      <vt:lpstr>Religión</vt:lpstr>
      <vt:lpstr>Religión</vt:lpstr>
      <vt:lpstr>Religión</vt:lpstr>
      <vt:lpstr>Revelación</vt:lpstr>
      <vt:lpstr>Revelación</vt:lpstr>
      <vt:lpstr>Revelación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CONTRERAS</dc:creator>
  <cp:lastModifiedBy>JULIO CONTRERAS</cp:lastModifiedBy>
  <cp:revision>10</cp:revision>
  <dcterms:created xsi:type="dcterms:W3CDTF">2022-05-18T23:28:01Z</dcterms:created>
  <dcterms:modified xsi:type="dcterms:W3CDTF">2022-05-19T00:57:20Z</dcterms:modified>
</cp:coreProperties>
</file>