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2"/>
  </p:notesMasterIdLst>
  <p:sldIdLst>
    <p:sldId id="651" r:id="rId2"/>
    <p:sldId id="653" r:id="rId3"/>
    <p:sldId id="652" r:id="rId4"/>
    <p:sldId id="656" r:id="rId5"/>
    <p:sldId id="655" r:id="rId6"/>
    <p:sldId id="654" r:id="rId7"/>
    <p:sldId id="657" r:id="rId8"/>
    <p:sldId id="658" r:id="rId9"/>
    <p:sldId id="659" r:id="rId10"/>
    <p:sldId id="660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0ahUKEwjH_erenYXXAhUEeSYKHRY-DX4QjRwIBw&amp;url=https://www.pinterest.com/pin/341077371750864419/&amp;psig=AOvVaw0dww480ZVVVQ_H4kjIx46-&amp;ust=150878592367408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3529" y="764704"/>
            <a:ext cx="846097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10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Iglesia Cuida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a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3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Las Decisiones de la Mujer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10, Lección 3. TAREA #3</a:t>
            </a:r>
          </a:p>
        </p:txBody>
      </p:sp>
      <p:pic>
        <p:nvPicPr>
          <p:cNvPr id="74754" name="Picture 2" descr="Resultado de imagen para free painting realism woman work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628800"/>
            <a:ext cx="4248472" cy="4986556"/>
          </a:xfrm>
          <a:prstGeom prst="rect">
            <a:avLst/>
          </a:prstGeom>
          <a:noFill/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251520" y="1772816"/>
            <a:ext cx="3528392" cy="4536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>
                <a:solidFill>
                  <a:srgbClr val="FF0000"/>
                </a:solidFill>
              </a:rPr>
              <a:t>Unidades 10, 11 y 12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Leer uno de estos dos libros: 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r>
              <a:rPr lang="es-MX" sz="2400" b="1" i="1" dirty="0" smtClean="0"/>
              <a:t>Edificando Damas Cristianas</a:t>
            </a:r>
            <a:r>
              <a:rPr lang="es-MX" sz="2400" b="1" dirty="0" smtClean="0"/>
              <a:t>; Frederick T. Allen (1998). 145 páginas.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r>
              <a:rPr lang="es-MX" sz="2400" b="1" i="1" dirty="0" smtClean="0"/>
              <a:t>Mujeres, Un Perfil Bíblico</a:t>
            </a:r>
            <a:r>
              <a:rPr lang="es-MX" sz="2400" b="1" dirty="0" smtClean="0"/>
              <a:t>; </a:t>
            </a:r>
            <a:r>
              <a:rPr lang="es-MX" sz="2400" b="1" dirty="0" err="1" smtClean="0"/>
              <a:t>Harvestime</a:t>
            </a:r>
            <a:r>
              <a:rPr lang="es-MX" sz="2400" b="1" dirty="0" smtClean="0"/>
              <a:t> International </a:t>
            </a:r>
            <a:r>
              <a:rPr lang="es-MX" sz="2400" b="1" dirty="0" err="1" smtClean="0"/>
              <a:t>Institute</a:t>
            </a:r>
            <a:r>
              <a:rPr lang="es-MX" sz="2400" b="1" dirty="0" smtClean="0"/>
              <a:t>. 146 páginas.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endParaRPr lang="es-MX" sz="2400" b="1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874218"/>
            <a:ext cx="1261893" cy="177891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04048" y="2514178"/>
            <a:ext cx="3672408" cy="0"/>
          </a:xfrm>
          <a:prstGeom prst="straightConnector1">
            <a:avLst/>
          </a:prstGeom>
          <a:ln w="260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43608" y="2514178"/>
            <a:ext cx="3888432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Elipse"/>
          <p:cNvSpPr/>
          <p:nvPr/>
        </p:nvSpPr>
        <p:spPr>
          <a:xfrm>
            <a:off x="4427984" y="2010122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827584" y="2010122"/>
            <a:ext cx="720080" cy="8640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CuadroTexto"/>
          <p:cNvSpPr txBox="1"/>
          <p:nvPr/>
        </p:nvSpPr>
        <p:spPr>
          <a:xfrm>
            <a:off x="4572000" y="1146026"/>
            <a:ext cx="280831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Salva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84168" y="3378274"/>
            <a:ext cx="252028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Sabia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83568" y="3378274"/>
            <a:ext cx="2664296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Creada</a:t>
            </a:r>
            <a:endParaRPr lang="es-MX" sz="4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619672" y="1146026"/>
            <a:ext cx="28083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Extraña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1484784"/>
            <a:ext cx="79928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pPr algn="ctr"/>
            <a:r>
              <a:rPr lang="es-MX" sz="9600" dirty="0" smtClean="0">
                <a:solidFill>
                  <a:schemeClr val="accent1"/>
                </a:solidFill>
                <a:latin typeface="Arial Black" pitchFamily="34" charset="0"/>
              </a:rPr>
              <a:t>Decisiones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764704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pPr algn="ctr"/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Consecuencias</a:t>
            </a:r>
          </a:p>
          <a:p>
            <a:pPr algn="ctr">
              <a:buFont typeface="Wingdings" pitchFamily="2" charset="2"/>
              <a:buChar char="ü"/>
            </a:pPr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Inmediatas</a:t>
            </a:r>
          </a:p>
          <a:p>
            <a:pPr algn="ctr">
              <a:buFont typeface="Wingdings" pitchFamily="2" charset="2"/>
              <a:buChar char="ü"/>
            </a:pPr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Eternas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9512" y="332656"/>
            <a:ext cx="87849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pPr algn="ctr"/>
            <a:r>
              <a:rPr lang="es-MX" sz="4800" dirty="0" smtClean="0">
                <a:latin typeface="Arial Black" pitchFamily="34" charset="0"/>
              </a:rPr>
              <a:t>Disciplinas Espirituales</a:t>
            </a:r>
          </a:p>
          <a:p>
            <a:pPr algn="ctr">
              <a:buFont typeface="Wingdings" pitchFamily="2" charset="2"/>
              <a:buChar char="ü"/>
            </a:pPr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Oración</a:t>
            </a:r>
          </a:p>
          <a:p>
            <a:pPr algn="ctr">
              <a:buFont typeface="Wingdings" pitchFamily="2" charset="2"/>
              <a:buChar char="ü"/>
            </a:pPr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Meditación</a:t>
            </a:r>
          </a:p>
          <a:p>
            <a:pPr algn="ctr">
              <a:buFont typeface="Wingdings" pitchFamily="2" charset="2"/>
              <a:buChar char="ü"/>
            </a:pPr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Ayuno</a:t>
            </a:r>
          </a:p>
          <a:p>
            <a:pPr algn="ctr">
              <a:buFont typeface="Wingdings" pitchFamily="2" charset="2"/>
              <a:buChar char="ü"/>
            </a:pPr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Adoración</a:t>
            </a:r>
          </a:p>
          <a:p>
            <a:pPr algn="ctr">
              <a:buFont typeface="Wingdings" pitchFamily="2" charset="2"/>
              <a:buChar char="ü"/>
            </a:pPr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Comunión</a:t>
            </a:r>
          </a:p>
          <a:p>
            <a:pPr algn="ctr">
              <a:buFont typeface="Wingdings" pitchFamily="2" charset="2"/>
              <a:buChar char="ü"/>
            </a:pPr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Ofrendas</a:t>
            </a:r>
            <a:endParaRPr lang="es-MX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908720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pPr algn="ctr">
              <a:buFont typeface="Wingdings" pitchFamily="2" charset="2"/>
              <a:buChar char="ü"/>
            </a:pPr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 Principios</a:t>
            </a:r>
          </a:p>
          <a:p>
            <a:pPr algn="ctr">
              <a:buFont typeface="Wingdings" pitchFamily="2" charset="2"/>
              <a:buChar char="ü"/>
            </a:pPr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 Valores</a:t>
            </a:r>
          </a:p>
          <a:p>
            <a:pPr algn="ctr">
              <a:buFont typeface="Wingdings" pitchFamily="2" charset="2"/>
              <a:buChar char="ü"/>
            </a:pPr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 Necesidades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908720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pPr algn="ctr"/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Mujeres</a:t>
            </a:r>
          </a:p>
          <a:p>
            <a:pPr algn="ctr"/>
            <a:r>
              <a:rPr lang="es-MX" sz="7200" dirty="0" smtClean="0">
                <a:solidFill>
                  <a:schemeClr val="accent1"/>
                </a:solidFill>
                <a:latin typeface="Arial Black" pitchFamily="34" charset="0"/>
              </a:rPr>
              <a:t>del Antiguo Testamento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908720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pPr algn="ctr"/>
            <a:r>
              <a:rPr lang="es-MX" sz="9600" dirty="0" smtClean="0">
                <a:latin typeface="Arial Black" pitchFamily="34" charset="0"/>
              </a:rPr>
              <a:t>Rut</a:t>
            </a:r>
          </a:p>
          <a:p>
            <a:pPr algn="ctr"/>
            <a:endParaRPr lang="es-MX" sz="6000" dirty="0" smtClean="0">
              <a:latin typeface="Arial Black" pitchFamily="34" charset="0"/>
            </a:endParaRPr>
          </a:p>
          <a:p>
            <a:pPr algn="ctr"/>
            <a:r>
              <a:rPr lang="es-MX" sz="9600" dirty="0" smtClean="0">
                <a:latin typeface="Arial Black" pitchFamily="34" charset="0"/>
              </a:rPr>
              <a:t>Ester</a:t>
            </a:r>
            <a:endParaRPr lang="es-MX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6" name="5 Llamada de nube"/>
          <p:cNvSpPr/>
          <p:nvPr/>
        </p:nvSpPr>
        <p:spPr>
          <a:xfrm>
            <a:off x="1259632" y="188640"/>
            <a:ext cx="6840760" cy="475252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Cuidar</a:t>
            </a:r>
          </a:p>
          <a:p>
            <a:pPr algn="ctr"/>
            <a:r>
              <a:rPr lang="es-MX" sz="4800" dirty="0" smtClean="0">
                <a:latin typeface="Arial Black" pitchFamily="34" charset="0"/>
              </a:rPr>
              <a:t>con Humildad y Sinceridad</a:t>
            </a:r>
            <a:endParaRPr lang="es-MX" sz="4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5259</TotalTime>
  <Words>223</Words>
  <Application>Microsoft Office PowerPoint</Application>
  <PresentationFormat>Presentación en pantalla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460</cp:revision>
  <dcterms:created xsi:type="dcterms:W3CDTF">2017-08-22T02:13:51Z</dcterms:created>
  <dcterms:modified xsi:type="dcterms:W3CDTF">2017-11-27T19:32:13Z</dcterms:modified>
</cp:coreProperties>
</file>