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118" r:id="rId5"/>
    <p:sldId id="2119" r:id="rId6"/>
    <p:sldId id="2120" r:id="rId7"/>
    <p:sldId id="2121" r:id="rId8"/>
    <p:sldId id="2122" r:id="rId9"/>
    <p:sldId id="259" r:id="rId10"/>
    <p:sldId id="2128" r:id="rId11"/>
    <p:sldId id="2124" r:id="rId12"/>
    <p:sldId id="2125" r:id="rId13"/>
    <p:sldId id="2129" r:id="rId14"/>
    <p:sldId id="2130" r:id="rId15"/>
    <p:sldId id="2127" r:id="rId1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D68A"/>
    <a:srgbClr val="FCECE8"/>
    <a:srgbClr val="B59777"/>
    <a:srgbClr val="E9EBF5"/>
    <a:srgbClr val="0000FF"/>
    <a:srgbClr val="FFCC99"/>
    <a:srgbClr val="663300"/>
    <a:srgbClr val="996633"/>
    <a:srgbClr val="0066FF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584C4D-3365-4FA4-96E3-91A56FE6B079}" v="22" dt="2020-12-07T20:33:06.863"/>
  </p1510:revLst>
</p1510:revInfo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86" d="100"/>
          <a:sy n="86" d="100"/>
        </p:scale>
        <p:origin x="6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raham castro juarez" userId="42e04ae371b34804" providerId="LiveId" clId="{39584C4D-3365-4FA4-96E3-91A56FE6B079}"/>
    <pc:docChg chg="undo redo custSel addSld delSld modSld">
      <pc:chgData name="abraham castro juarez" userId="42e04ae371b34804" providerId="LiveId" clId="{39584C4D-3365-4FA4-96E3-91A56FE6B079}" dt="2020-12-09T01:59:31.858" v="4791" actId="1076"/>
      <pc:docMkLst>
        <pc:docMk/>
      </pc:docMkLst>
      <pc:sldChg chg="addSp modSp mod modTransition modAnim">
        <pc:chgData name="abraham castro juarez" userId="42e04ae371b34804" providerId="LiveId" clId="{39584C4D-3365-4FA4-96E3-91A56FE6B079}" dt="2020-11-20T18:00:41.598" v="4323"/>
        <pc:sldMkLst>
          <pc:docMk/>
          <pc:sldMk cId="3475736940" sldId="257"/>
        </pc:sldMkLst>
        <pc:spChg chg="add mod">
          <ac:chgData name="abraham castro juarez" userId="42e04ae371b34804" providerId="LiveId" clId="{39584C4D-3365-4FA4-96E3-91A56FE6B079}" dt="2020-11-18T21:53:37.857" v="165" actId="1076"/>
          <ac:spMkLst>
            <pc:docMk/>
            <pc:sldMk cId="3475736940" sldId="257"/>
            <ac:spMk id="24" creationId="{E8539B32-9DF7-457A-BA02-CC8D124F4A74}"/>
          </ac:spMkLst>
        </pc:spChg>
        <pc:spChg chg="mod">
          <ac:chgData name="abraham castro juarez" userId="42e04ae371b34804" providerId="LiveId" clId="{39584C4D-3365-4FA4-96E3-91A56FE6B079}" dt="2020-11-18T21:53:54.610" v="166"/>
          <ac:spMkLst>
            <pc:docMk/>
            <pc:sldMk cId="3475736940" sldId="257"/>
            <ac:spMk id="26" creationId="{59F7C9CF-D7D0-444A-925D-68B0D36E1934}"/>
          </ac:spMkLst>
        </pc:spChg>
        <pc:spChg chg="mod">
          <ac:chgData name="abraham castro juarez" userId="42e04ae371b34804" providerId="LiveId" clId="{39584C4D-3365-4FA4-96E3-91A56FE6B079}" dt="2020-11-18T21:53:54.610" v="166"/>
          <ac:spMkLst>
            <pc:docMk/>
            <pc:sldMk cId="3475736940" sldId="257"/>
            <ac:spMk id="27" creationId="{52A96277-E8E9-449E-9C81-05E93FF70C0A}"/>
          </ac:spMkLst>
        </pc:spChg>
        <pc:spChg chg="mod">
          <ac:chgData name="abraham castro juarez" userId="42e04ae371b34804" providerId="LiveId" clId="{39584C4D-3365-4FA4-96E3-91A56FE6B079}" dt="2020-11-18T21:53:54.610" v="166"/>
          <ac:spMkLst>
            <pc:docMk/>
            <pc:sldMk cId="3475736940" sldId="257"/>
            <ac:spMk id="28" creationId="{23E84451-6B79-43C7-97F5-80A63361FFCB}"/>
          </ac:spMkLst>
        </pc:spChg>
        <pc:spChg chg="mod">
          <ac:chgData name="abraham castro juarez" userId="42e04ae371b34804" providerId="LiveId" clId="{39584C4D-3365-4FA4-96E3-91A56FE6B079}" dt="2020-11-18T21:53:54.610" v="166"/>
          <ac:spMkLst>
            <pc:docMk/>
            <pc:sldMk cId="3475736940" sldId="257"/>
            <ac:spMk id="29" creationId="{AD143C45-13BA-4CD4-BCF0-FD2CB2BF4C28}"/>
          </ac:spMkLst>
        </pc:spChg>
        <pc:spChg chg="mod">
          <ac:chgData name="abraham castro juarez" userId="42e04ae371b34804" providerId="LiveId" clId="{39584C4D-3365-4FA4-96E3-91A56FE6B079}" dt="2020-11-18T21:53:54.610" v="166"/>
          <ac:spMkLst>
            <pc:docMk/>
            <pc:sldMk cId="3475736940" sldId="257"/>
            <ac:spMk id="30" creationId="{B20DFD85-E964-4DEF-9778-0117CF8A40C2}"/>
          </ac:spMkLst>
        </pc:spChg>
        <pc:spChg chg="mod">
          <ac:chgData name="abraham castro juarez" userId="42e04ae371b34804" providerId="LiveId" clId="{39584C4D-3365-4FA4-96E3-91A56FE6B079}" dt="2020-11-18T21:53:54.610" v="166"/>
          <ac:spMkLst>
            <pc:docMk/>
            <pc:sldMk cId="3475736940" sldId="257"/>
            <ac:spMk id="31" creationId="{3AA9041E-9378-4F6F-95C1-3AAFD67F4655}"/>
          </ac:spMkLst>
        </pc:spChg>
        <pc:spChg chg="mod">
          <ac:chgData name="abraham castro juarez" userId="42e04ae371b34804" providerId="LiveId" clId="{39584C4D-3365-4FA4-96E3-91A56FE6B079}" dt="2020-11-18T21:53:54.610" v="166"/>
          <ac:spMkLst>
            <pc:docMk/>
            <pc:sldMk cId="3475736940" sldId="257"/>
            <ac:spMk id="32" creationId="{E6689723-7487-468B-A967-FEA5C587529B}"/>
          </ac:spMkLst>
        </pc:spChg>
        <pc:spChg chg="mod">
          <ac:chgData name="abraham castro juarez" userId="42e04ae371b34804" providerId="LiveId" clId="{39584C4D-3365-4FA4-96E3-91A56FE6B079}" dt="2020-11-18T21:53:54.610" v="166"/>
          <ac:spMkLst>
            <pc:docMk/>
            <pc:sldMk cId="3475736940" sldId="257"/>
            <ac:spMk id="33" creationId="{725025E1-FA00-4D6E-B955-E61CD171C6B6}"/>
          </ac:spMkLst>
        </pc:spChg>
        <pc:spChg chg="mod">
          <ac:chgData name="abraham castro juarez" userId="42e04ae371b34804" providerId="LiveId" clId="{39584C4D-3365-4FA4-96E3-91A56FE6B079}" dt="2020-11-18T21:53:54.610" v="166"/>
          <ac:spMkLst>
            <pc:docMk/>
            <pc:sldMk cId="3475736940" sldId="257"/>
            <ac:spMk id="34" creationId="{9C8372E9-D0F9-4F45-8EB6-1DA97E1AE2AB}"/>
          </ac:spMkLst>
        </pc:spChg>
        <pc:spChg chg="mod">
          <ac:chgData name="abraham castro juarez" userId="42e04ae371b34804" providerId="LiveId" clId="{39584C4D-3365-4FA4-96E3-91A56FE6B079}" dt="2020-11-18T21:54:12.372" v="168"/>
          <ac:spMkLst>
            <pc:docMk/>
            <pc:sldMk cId="3475736940" sldId="257"/>
            <ac:spMk id="36" creationId="{B8FA3D13-7035-4C86-8BF1-F58D2B31D8AB}"/>
          </ac:spMkLst>
        </pc:spChg>
        <pc:spChg chg="mod">
          <ac:chgData name="abraham castro juarez" userId="42e04ae371b34804" providerId="LiveId" clId="{39584C4D-3365-4FA4-96E3-91A56FE6B079}" dt="2020-11-18T21:54:12.372" v="168"/>
          <ac:spMkLst>
            <pc:docMk/>
            <pc:sldMk cId="3475736940" sldId="257"/>
            <ac:spMk id="37" creationId="{978D222E-93C2-4E09-9D4F-C1A7494A74AC}"/>
          </ac:spMkLst>
        </pc:spChg>
        <pc:spChg chg="mod">
          <ac:chgData name="abraham castro juarez" userId="42e04ae371b34804" providerId="LiveId" clId="{39584C4D-3365-4FA4-96E3-91A56FE6B079}" dt="2020-11-18T21:54:12.372" v="168"/>
          <ac:spMkLst>
            <pc:docMk/>
            <pc:sldMk cId="3475736940" sldId="257"/>
            <ac:spMk id="38" creationId="{13C2A04E-6CC3-4B89-A178-365C4869A1C7}"/>
          </ac:spMkLst>
        </pc:spChg>
        <pc:spChg chg="mod">
          <ac:chgData name="abraham castro juarez" userId="42e04ae371b34804" providerId="LiveId" clId="{39584C4D-3365-4FA4-96E3-91A56FE6B079}" dt="2020-11-18T21:54:12.372" v="168"/>
          <ac:spMkLst>
            <pc:docMk/>
            <pc:sldMk cId="3475736940" sldId="257"/>
            <ac:spMk id="39" creationId="{3568997D-0557-44C9-8C50-8A0AEEA842E9}"/>
          </ac:spMkLst>
        </pc:spChg>
        <pc:spChg chg="mod">
          <ac:chgData name="abraham castro juarez" userId="42e04ae371b34804" providerId="LiveId" clId="{39584C4D-3365-4FA4-96E3-91A56FE6B079}" dt="2020-11-18T21:54:12.372" v="168"/>
          <ac:spMkLst>
            <pc:docMk/>
            <pc:sldMk cId="3475736940" sldId="257"/>
            <ac:spMk id="40" creationId="{EE09B30F-4AE1-42A5-9A9F-91F21BF2801A}"/>
          </ac:spMkLst>
        </pc:spChg>
        <pc:spChg chg="mod">
          <ac:chgData name="abraham castro juarez" userId="42e04ae371b34804" providerId="LiveId" clId="{39584C4D-3365-4FA4-96E3-91A56FE6B079}" dt="2020-11-18T21:54:12.372" v="168"/>
          <ac:spMkLst>
            <pc:docMk/>
            <pc:sldMk cId="3475736940" sldId="257"/>
            <ac:spMk id="41" creationId="{B2312A06-7C43-4C5D-AC6B-A196340C8E04}"/>
          </ac:spMkLst>
        </pc:spChg>
        <pc:spChg chg="mod">
          <ac:chgData name="abraham castro juarez" userId="42e04ae371b34804" providerId="LiveId" clId="{39584C4D-3365-4FA4-96E3-91A56FE6B079}" dt="2020-11-18T21:54:12.372" v="168"/>
          <ac:spMkLst>
            <pc:docMk/>
            <pc:sldMk cId="3475736940" sldId="257"/>
            <ac:spMk id="42" creationId="{B7DB94C6-C6D2-4B01-936A-3D126F8DB1BF}"/>
          </ac:spMkLst>
        </pc:spChg>
        <pc:spChg chg="mod">
          <ac:chgData name="abraham castro juarez" userId="42e04ae371b34804" providerId="LiveId" clId="{39584C4D-3365-4FA4-96E3-91A56FE6B079}" dt="2020-11-18T21:54:12.372" v="168"/>
          <ac:spMkLst>
            <pc:docMk/>
            <pc:sldMk cId="3475736940" sldId="257"/>
            <ac:spMk id="43" creationId="{89EBB49F-7775-44A3-8834-1ACEA1F6C761}"/>
          </ac:spMkLst>
        </pc:spChg>
        <pc:spChg chg="mod">
          <ac:chgData name="abraham castro juarez" userId="42e04ae371b34804" providerId="LiveId" clId="{39584C4D-3365-4FA4-96E3-91A56FE6B079}" dt="2020-11-18T21:54:12.372" v="168"/>
          <ac:spMkLst>
            <pc:docMk/>
            <pc:sldMk cId="3475736940" sldId="257"/>
            <ac:spMk id="44" creationId="{1CDDA883-7640-482F-A72C-25F2547706DB}"/>
          </ac:spMkLst>
        </pc:spChg>
        <pc:spChg chg="add mod">
          <ac:chgData name="abraham castro juarez" userId="42e04ae371b34804" providerId="LiveId" clId="{39584C4D-3365-4FA4-96E3-91A56FE6B079}" dt="2020-11-18T21:54:59.273" v="173" actId="1076"/>
          <ac:spMkLst>
            <pc:docMk/>
            <pc:sldMk cId="3475736940" sldId="257"/>
            <ac:spMk id="46" creationId="{DE2E1A2E-5C79-4B01-BCA8-1940A1B94DB3}"/>
          </ac:spMkLst>
        </pc:spChg>
        <pc:grpChg chg="add mod">
          <ac:chgData name="abraham castro juarez" userId="42e04ae371b34804" providerId="LiveId" clId="{39584C4D-3365-4FA4-96E3-91A56FE6B079}" dt="2020-11-18T21:53:58.610" v="167" actId="1076"/>
          <ac:grpSpMkLst>
            <pc:docMk/>
            <pc:sldMk cId="3475736940" sldId="257"/>
            <ac:grpSpMk id="25" creationId="{3B3297F2-C5A3-4DA1-ACA8-52F81AF41ADE}"/>
          </ac:grpSpMkLst>
        </pc:grpChg>
        <pc:grpChg chg="add mod">
          <ac:chgData name="abraham castro juarez" userId="42e04ae371b34804" providerId="LiveId" clId="{39584C4D-3365-4FA4-96E3-91A56FE6B079}" dt="2020-11-18T21:54:21.634" v="171" actId="1076"/>
          <ac:grpSpMkLst>
            <pc:docMk/>
            <pc:sldMk cId="3475736940" sldId="257"/>
            <ac:grpSpMk id="35" creationId="{D14B26DF-45FA-4811-ABE5-927B6F25DAD0}"/>
          </ac:grpSpMkLst>
        </pc:grpChg>
        <pc:picChg chg="mod">
          <ac:chgData name="abraham castro juarez" userId="42e04ae371b34804" providerId="LiveId" clId="{39584C4D-3365-4FA4-96E3-91A56FE6B079}" dt="2020-11-18T21:54:14.875" v="170" actId="1076"/>
          <ac:picMkLst>
            <pc:docMk/>
            <pc:sldMk cId="3475736940" sldId="257"/>
            <ac:picMk id="6" creationId="{B93AC253-46D1-4FB3-919B-AFC1BB8D5171}"/>
          </ac:picMkLst>
        </pc:picChg>
      </pc:sldChg>
      <pc:sldChg chg="addSp delSp modSp new mod modTransition modAnim">
        <pc:chgData name="abraham castro juarez" userId="42e04ae371b34804" providerId="LiveId" clId="{39584C4D-3365-4FA4-96E3-91A56FE6B079}" dt="2020-11-20T18:01:02.301" v="4325"/>
        <pc:sldMkLst>
          <pc:docMk/>
          <pc:sldMk cId="2850398583" sldId="258"/>
        </pc:sldMkLst>
        <pc:spChg chg="del">
          <ac:chgData name="abraham castro juarez" userId="42e04ae371b34804" providerId="LiveId" clId="{39584C4D-3365-4FA4-96E3-91A56FE6B079}" dt="2020-11-18T21:55:06.250" v="175" actId="478"/>
          <ac:spMkLst>
            <pc:docMk/>
            <pc:sldMk cId="2850398583" sldId="258"/>
            <ac:spMk id="2" creationId="{78740E73-E007-49E0-BD6C-1EA297828D45}"/>
          </ac:spMkLst>
        </pc:spChg>
        <pc:spChg chg="del">
          <ac:chgData name="abraham castro juarez" userId="42e04ae371b34804" providerId="LiveId" clId="{39584C4D-3365-4FA4-96E3-91A56FE6B079}" dt="2020-11-18T21:55:07.368" v="176" actId="478"/>
          <ac:spMkLst>
            <pc:docMk/>
            <pc:sldMk cId="2850398583" sldId="258"/>
            <ac:spMk id="3" creationId="{132BF49A-45B6-4695-9EE1-7D9FE55171E2}"/>
          </ac:spMkLst>
        </pc:spChg>
        <pc:spChg chg="add mod">
          <ac:chgData name="abraham castro juarez" userId="42e04ae371b34804" providerId="LiveId" clId="{39584C4D-3365-4FA4-96E3-91A56FE6B079}" dt="2020-11-18T22:08:33.014" v="365" actId="1076"/>
          <ac:spMkLst>
            <pc:docMk/>
            <pc:sldMk cId="2850398583" sldId="258"/>
            <ac:spMk id="4" creationId="{103C9D53-D35C-4EA1-B42D-9D62013943BF}"/>
          </ac:spMkLst>
        </pc:spChg>
        <pc:spChg chg="mod">
          <ac:chgData name="abraham castro juarez" userId="42e04ae371b34804" providerId="LiveId" clId="{39584C4D-3365-4FA4-96E3-91A56FE6B079}" dt="2020-11-18T21:57:09.357" v="193" actId="208"/>
          <ac:spMkLst>
            <pc:docMk/>
            <pc:sldMk cId="2850398583" sldId="258"/>
            <ac:spMk id="6" creationId="{CD700D41-1945-48A7-8AD7-A02B3F79C864}"/>
          </ac:spMkLst>
        </pc:spChg>
        <pc:spChg chg="mod">
          <ac:chgData name="abraham castro juarez" userId="42e04ae371b34804" providerId="LiveId" clId="{39584C4D-3365-4FA4-96E3-91A56FE6B079}" dt="2020-11-18T21:57:09.357" v="193" actId="208"/>
          <ac:spMkLst>
            <pc:docMk/>
            <pc:sldMk cId="2850398583" sldId="258"/>
            <ac:spMk id="7" creationId="{089483FE-EBB4-4191-A76E-4BD5EF409EBB}"/>
          </ac:spMkLst>
        </pc:spChg>
        <pc:spChg chg="mod">
          <ac:chgData name="abraham castro juarez" userId="42e04ae371b34804" providerId="LiveId" clId="{39584C4D-3365-4FA4-96E3-91A56FE6B079}" dt="2020-11-18T21:57:09.357" v="193" actId="208"/>
          <ac:spMkLst>
            <pc:docMk/>
            <pc:sldMk cId="2850398583" sldId="258"/>
            <ac:spMk id="8" creationId="{2C5B0A3F-E9A6-4B25-90CC-31C66D350D9F}"/>
          </ac:spMkLst>
        </pc:spChg>
        <pc:spChg chg="mod">
          <ac:chgData name="abraham castro juarez" userId="42e04ae371b34804" providerId="LiveId" clId="{39584C4D-3365-4FA4-96E3-91A56FE6B079}" dt="2020-11-18T21:57:09.357" v="193" actId="208"/>
          <ac:spMkLst>
            <pc:docMk/>
            <pc:sldMk cId="2850398583" sldId="258"/>
            <ac:spMk id="9" creationId="{C0222E04-50DA-4044-8DB5-929414DB863E}"/>
          </ac:spMkLst>
        </pc:spChg>
        <pc:spChg chg="mod">
          <ac:chgData name="abraham castro juarez" userId="42e04ae371b34804" providerId="LiveId" clId="{39584C4D-3365-4FA4-96E3-91A56FE6B079}" dt="2020-11-18T21:57:09.357" v="193" actId="208"/>
          <ac:spMkLst>
            <pc:docMk/>
            <pc:sldMk cId="2850398583" sldId="258"/>
            <ac:spMk id="10" creationId="{711B7887-B120-4E16-8A79-A06884530526}"/>
          </ac:spMkLst>
        </pc:spChg>
        <pc:spChg chg="mod">
          <ac:chgData name="abraham castro juarez" userId="42e04ae371b34804" providerId="LiveId" clId="{39584C4D-3365-4FA4-96E3-91A56FE6B079}" dt="2020-11-18T21:57:09.357" v="193" actId="208"/>
          <ac:spMkLst>
            <pc:docMk/>
            <pc:sldMk cId="2850398583" sldId="258"/>
            <ac:spMk id="11" creationId="{0575CC3B-9608-4FA7-B7F7-303E5F2768DA}"/>
          </ac:spMkLst>
        </pc:spChg>
        <pc:spChg chg="mod">
          <ac:chgData name="abraham castro juarez" userId="42e04ae371b34804" providerId="LiveId" clId="{39584C4D-3365-4FA4-96E3-91A56FE6B079}" dt="2020-11-18T21:57:09.357" v="193" actId="208"/>
          <ac:spMkLst>
            <pc:docMk/>
            <pc:sldMk cId="2850398583" sldId="258"/>
            <ac:spMk id="12" creationId="{9E6B59F2-FF4F-4FDF-A1DD-9EA797F7F168}"/>
          </ac:spMkLst>
        </pc:spChg>
        <pc:spChg chg="mod">
          <ac:chgData name="abraham castro juarez" userId="42e04ae371b34804" providerId="LiveId" clId="{39584C4D-3365-4FA4-96E3-91A56FE6B079}" dt="2020-11-18T21:57:09.357" v="193" actId="208"/>
          <ac:spMkLst>
            <pc:docMk/>
            <pc:sldMk cId="2850398583" sldId="258"/>
            <ac:spMk id="13" creationId="{694C7A66-4F7B-422A-98D6-A9D23228EFF6}"/>
          </ac:spMkLst>
        </pc:spChg>
        <pc:spChg chg="mod">
          <ac:chgData name="abraham castro juarez" userId="42e04ae371b34804" providerId="LiveId" clId="{39584C4D-3365-4FA4-96E3-91A56FE6B079}" dt="2020-11-18T21:57:09.357" v="193" actId="208"/>
          <ac:spMkLst>
            <pc:docMk/>
            <pc:sldMk cId="2850398583" sldId="258"/>
            <ac:spMk id="14" creationId="{CF848137-7919-421A-B39A-FE09F4FD32EF}"/>
          </ac:spMkLst>
        </pc:spChg>
        <pc:spChg chg="mod">
          <ac:chgData name="abraham castro juarez" userId="42e04ae371b34804" providerId="LiveId" clId="{39584C4D-3365-4FA4-96E3-91A56FE6B079}" dt="2020-11-18T21:57:09.357" v="193" actId="208"/>
          <ac:spMkLst>
            <pc:docMk/>
            <pc:sldMk cId="2850398583" sldId="258"/>
            <ac:spMk id="15" creationId="{A0866CDF-1C07-4056-9303-367D5DD72292}"/>
          </ac:spMkLst>
        </pc:spChg>
        <pc:spChg chg="mod">
          <ac:chgData name="abraham castro juarez" userId="42e04ae371b34804" providerId="LiveId" clId="{39584C4D-3365-4FA4-96E3-91A56FE6B079}" dt="2020-11-18T21:57:09.357" v="193" actId="208"/>
          <ac:spMkLst>
            <pc:docMk/>
            <pc:sldMk cId="2850398583" sldId="258"/>
            <ac:spMk id="16" creationId="{ADDC66F4-6740-4522-A5BD-1C4857411EF8}"/>
          </ac:spMkLst>
        </pc:spChg>
        <pc:spChg chg="mod">
          <ac:chgData name="abraham castro juarez" userId="42e04ae371b34804" providerId="LiveId" clId="{39584C4D-3365-4FA4-96E3-91A56FE6B079}" dt="2020-11-18T21:57:09.357" v="193" actId="208"/>
          <ac:spMkLst>
            <pc:docMk/>
            <pc:sldMk cId="2850398583" sldId="258"/>
            <ac:spMk id="17" creationId="{1C47A5D5-CAB2-49DD-B2F9-DF2E14E1E4E1}"/>
          </ac:spMkLst>
        </pc:spChg>
        <pc:spChg chg="mod">
          <ac:chgData name="abraham castro juarez" userId="42e04ae371b34804" providerId="LiveId" clId="{39584C4D-3365-4FA4-96E3-91A56FE6B079}" dt="2020-11-18T21:55:30.091" v="177"/>
          <ac:spMkLst>
            <pc:docMk/>
            <pc:sldMk cId="2850398583" sldId="258"/>
            <ac:spMk id="19" creationId="{2166BD38-2960-475F-B4CB-A3270684EAB6}"/>
          </ac:spMkLst>
        </pc:spChg>
        <pc:spChg chg="mod">
          <ac:chgData name="abraham castro juarez" userId="42e04ae371b34804" providerId="LiveId" clId="{39584C4D-3365-4FA4-96E3-91A56FE6B079}" dt="2020-11-18T21:55:30.091" v="177"/>
          <ac:spMkLst>
            <pc:docMk/>
            <pc:sldMk cId="2850398583" sldId="258"/>
            <ac:spMk id="20" creationId="{F7907E71-CA98-4CC1-A2F3-DF8D4D2CA2A6}"/>
          </ac:spMkLst>
        </pc:spChg>
        <pc:spChg chg="mod">
          <ac:chgData name="abraham castro juarez" userId="42e04ae371b34804" providerId="LiveId" clId="{39584C4D-3365-4FA4-96E3-91A56FE6B079}" dt="2020-11-18T21:57:02.926" v="192" actId="208"/>
          <ac:spMkLst>
            <pc:docMk/>
            <pc:sldMk cId="2850398583" sldId="258"/>
            <ac:spMk id="21" creationId="{818F2F43-B233-4B4D-9B8E-18D8A084E2C7}"/>
          </ac:spMkLst>
        </pc:spChg>
        <pc:spChg chg="mod">
          <ac:chgData name="abraham castro juarez" userId="42e04ae371b34804" providerId="LiveId" clId="{39584C4D-3365-4FA4-96E3-91A56FE6B079}" dt="2020-11-18T21:55:30.091" v="177"/>
          <ac:spMkLst>
            <pc:docMk/>
            <pc:sldMk cId="2850398583" sldId="258"/>
            <ac:spMk id="22" creationId="{3F627052-A639-4448-866A-DA162017D68F}"/>
          </ac:spMkLst>
        </pc:spChg>
        <pc:spChg chg="mod">
          <ac:chgData name="abraham castro juarez" userId="42e04ae371b34804" providerId="LiveId" clId="{39584C4D-3365-4FA4-96E3-91A56FE6B079}" dt="2020-11-18T21:55:30.091" v="177"/>
          <ac:spMkLst>
            <pc:docMk/>
            <pc:sldMk cId="2850398583" sldId="258"/>
            <ac:spMk id="23" creationId="{B8CA1977-88D2-4A72-A381-CB9A4D2AAEC9}"/>
          </ac:spMkLst>
        </pc:spChg>
        <pc:spChg chg="mod">
          <ac:chgData name="abraham castro juarez" userId="42e04ae371b34804" providerId="LiveId" clId="{39584C4D-3365-4FA4-96E3-91A56FE6B079}" dt="2020-11-18T21:55:30.091" v="177"/>
          <ac:spMkLst>
            <pc:docMk/>
            <pc:sldMk cId="2850398583" sldId="258"/>
            <ac:spMk id="24" creationId="{DF3ED301-2C07-4E3A-9E9A-5089B3BE868C}"/>
          </ac:spMkLst>
        </pc:spChg>
        <pc:spChg chg="mod">
          <ac:chgData name="abraham castro juarez" userId="42e04ae371b34804" providerId="LiveId" clId="{39584C4D-3365-4FA4-96E3-91A56FE6B079}" dt="2020-11-18T21:55:30.091" v="177"/>
          <ac:spMkLst>
            <pc:docMk/>
            <pc:sldMk cId="2850398583" sldId="258"/>
            <ac:spMk id="25" creationId="{88FAC7F0-CCEF-40B6-B4FB-500CDD8F077A}"/>
          </ac:spMkLst>
        </pc:spChg>
        <pc:spChg chg="mod">
          <ac:chgData name="abraham castro juarez" userId="42e04ae371b34804" providerId="LiveId" clId="{39584C4D-3365-4FA4-96E3-91A56FE6B079}" dt="2020-11-18T21:55:30.091" v="177"/>
          <ac:spMkLst>
            <pc:docMk/>
            <pc:sldMk cId="2850398583" sldId="258"/>
            <ac:spMk id="26" creationId="{C28E4548-E40B-452B-A324-39B8843443CA}"/>
          </ac:spMkLst>
        </pc:spChg>
        <pc:spChg chg="mod">
          <ac:chgData name="abraham castro juarez" userId="42e04ae371b34804" providerId="LiveId" clId="{39584C4D-3365-4FA4-96E3-91A56FE6B079}" dt="2020-11-18T21:55:30.091" v="177"/>
          <ac:spMkLst>
            <pc:docMk/>
            <pc:sldMk cId="2850398583" sldId="258"/>
            <ac:spMk id="27" creationId="{D00B4F1E-EF01-42AE-9983-9A4A54C235DF}"/>
          </ac:spMkLst>
        </pc:spChg>
        <pc:spChg chg="mod">
          <ac:chgData name="abraham castro juarez" userId="42e04ae371b34804" providerId="LiveId" clId="{39584C4D-3365-4FA4-96E3-91A56FE6B079}" dt="2020-11-18T21:55:30.091" v="177"/>
          <ac:spMkLst>
            <pc:docMk/>
            <pc:sldMk cId="2850398583" sldId="258"/>
            <ac:spMk id="28" creationId="{AB244B0A-4204-4C08-936C-FED583610B5F}"/>
          </ac:spMkLst>
        </pc:spChg>
        <pc:spChg chg="mod">
          <ac:chgData name="abraham castro juarez" userId="42e04ae371b34804" providerId="LiveId" clId="{39584C4D-3365-4FA4-96E3-91A56FE6B079}" dt="2020-11-18T21:55:30.091" v="177"/>
          <ac:spMkLst>
            <pc:docMk/>
            <pc:sldMk cId="2850398583" sldId="258"/>
            <ac:spMk id="29" creationId="{7BBB4D46-DA67-4145-A33C-606509379888}"/>
          </ac:spMkLst>
        </pc:spChg>
        <pc:spChg chg="mod">
          <ac:chgData name="abraham castro juarez" userId="42e04ae371b34804" providerId="LiveId" clId="{39584C4D-3365-4FA4-96E3-91A56FE6B079}" dt="2020-11-18T21:55:30.091" v="177"/>
          <ac:spMkLst>
            <pc:docMk/>
            <pc:sldMk cId="2850398583" sldId="258"/>
            <ac:spMk id="30" creationId="{496CD1EC-1BE9-4BF6-B256-F084B800FBAC}"/>
          </ac:spMkLst>
        </pc:spChg>
        <pc:spChg chg="add mod">
          <ac:chgData name="abraham castro juarez" userId="42e04ae371b34804" providerId="LiveId" clId="{39584C4D-3365-4FA4-96E3-91A56FE6B079}" dt="2020-11-18T21:58:25.768" v="237" actId="6549"/>
          <ac:spMkLst>
            <pc:docMk/>
            <pc:sldMk cId="2850398583" sldId="258"/>
            <ac:spMk id="31" creationId="{2814A6D5-D84D-4915-9A06-F6577939105A}"/>
          </ac:spMkLst>
        </pc:spChg>
        <pc:spChg chg="mod">
          <ac:chgData name="abraham castro juarez" userId="42e04ae371b34804" providerId="LiveId" clId="{39584C4D-3365-4FA4-96E3-91A56FE6B079}" dt="2020-11-18T21:58:52.358" v="239"/>
          <ac:spMkLst>
            <pc:docMk/>
            <pc:sldMk cId="2850398583" sldId="258"/>
            <ac:spMk id="35" creationId="{FB71BF7B-6418-49CF-A641-AF085176DFF4}"/>
          </ac:spMkLst>
        </pc:spChg>
        <pc:spChg chg="mod">
          <ac:chgData name="abraham castro juarez" userId="42e04ae371b34804" providerId="LiveId" clId="{39584C4D-3365-4FA4-96E3-91A56FE6B079}" dt="2020-11-18T21:58:52.358" v="239"/>
          <ac:spMkLst>
            <pc:docMk/>
            <pc:sldMk cId="2850398583" sldId="258"/>
            <ac:spMk id="36" creationId="{5519AE3B-4FB9-4C22-8EFA-417B4A787E1D}"/>
          </ac:spMkLst>
        </pc:spChg>
        <pc:spChg chg="mod">
          <ac:chgData name="abraham castro juarez" userId="42e04ae371b34804" providerId="LiveId" clId="{39584C4D-3365-4FA4-96E3-91A56FE6B079}" dt="2020-11-18T21:58:52.358" v="239"/>
          <ac:spMkLst>
            <pc:docMk/>
            <pc:sldMk cId="2850398583" sldId="258"/>
            <ac:spMk id="37" creationId="{91ECDC73-4165-4335-B68C-21A258054932}"/>
          </ac:spMkLst>
        </pc:spChg>
        <pc:spChg chg="mod">
          <ac:chgData name="abraham castro juarez" userId="42e04ae371b34804" providerId="LiveId" clId="{39584C4D-3365-4FA4-96E3-91A56FE6B079}" dt="2020-11-18T21:58:52.358" v="239"/>
          <ac:spMkLst>
            <pc:docMk/>
            <pc:sldMk cId="2850398583" sldId="258"/>
            <ac:spMk id="38" creationId="{FBE15FAA-3011-4A53-B1B4-CDE3B6563D34}"/>
          </ac:spMkLst>
        </pc:spChg>
        <pc:spChg chg="mod">
          <ac:chgData name="abraham castro juarez" userId="42e04ae371b34804" providerId="LiveId" clId="{39584C4D-3365-4FA4-96E3-91A56FE6B079}" dt="2020-11-18T21:58:52.358" v="239"/>
          <ac:spMkLst>
            <pc:docMk/>
            <pc:sldMk cId="2850398583" sldId="258"/>
            <ac:spMk id="39" creationId="{C39D8DAA-F7CB-48CF-9E9C-336502C397BD}"/>
          </ac:spMkLst>
        </pc:spChg>
        <pc:spChg chg="mod">
          <ac:chgData name="abraham castro juarez" userId="42e04ae371b34804" providerId="LiveId" clId="{39584C4D-3365-4FA4-96E3-91A56FE6B079}" dt="2020-11-18T21:58:52.358" v="239"/>
          <ac:spMkLst>
            <pc:docMk/>
            <pc:sldMk cId="2850398583" sldId="258"/>
            <ac:spMk id="40" creationId="{A17B7B39-69F9-4609-9DC0-DF223A8BE644}"/>
          </ac:spMkLst>
        </pc:spChg>
        <pc:spChg chg="mod">
          <ac:chgData name="abraham castro juarez" userId="42e04ae371b34804" providerId="LiveId" clId="{39584C4D-3365-4FA4-96E3-91A56FE6B079}" dt="2020-11-18T21:58:52.358" v="239"/>
          <ac:spMkLst>
            <pc:docMk/>
            <pc:sldMk cId="2850398583" sldId="258"/>
            <ac:spMk id="41" creationId="{8E0B68CC-6E82-40C3-8B33-F47BE12600D4}"/>
          </ac:spMkLst>
        </pc:spChg>
        <pc:spChg chg="mod">
          <ac:chgData name="abraham castro juarez" userId="42e04ae371b34804" providerId="LiveId" clId="{39584C4D-3365-4FA4-96E3-91A56FE6B079}" dt="2020-11-18T21:58:52.358" v="239"/>
          <ac:spMkLst>
            <pc:docMk/>
            <pc:sldMk cId="2850398583" sldId="258"/>
            <ac:spMk id="42" creationId="{D770D9CD-913B-4913-811B-70794BB0FD04}"/>
          </ac:spMkLst>
        </pc:spChg>
        <pc:spChg chg="mod">
          <ac:chgData name="abraham castro juarez" userId="42e04ae371b34804" providerId="LiveId" clId="{39584C4D-3365-4FA4-96E3-91A56FE6B079}" dt="2020-11-18T21:58:52.358" v="239"/>
          <ac:spMkLst>
            <pc:docMk/>
            <pc:sldMk cId="2850398583" sldId="258"/>
            <ac:spMk id="43" creationId="{1166A49A-6311-4C2E-BB44-8FA71629F9B8}"/>
          </ac:spMkLst>
        </pc:spChg>
        <pc:spChg chg="mod">
          <ac:chgData name="abraham castro juarez" userId="42e04ae371b34804" providerId="LiveId" clId="{39584C4D-3365-4FA4-96E3-91A56FE6B079}" dt="2020-11-18T21:58:52.358" v="239"/>
          <ac:spMkLst>
            <pc:docMk/>
            <pc:sldMk cId="2850398583" sldId="258"/>
            <ac:spMk id="44" creationId="{3EF9B3FB-B031-4008-8529-C88AC912DBE8}"/>
          </ac:spMkLst>
        </pc:spChg>
        <pc:spChg chg="mod">
          <ac:chgData name="abraham castro juarez" userId="42e04ae371b34804" providerId="LiveId" clId="{39584C4D-3365-4FA4-96E3-91A56FE6B079}" dt="2020-11-18T21:58:52.358" v="239"/>
          <ac:spMkLst>
            <pc:docMk/>
            <pc:sldMk cId="2850398583" sldId="258"/>
            <ac:spMk id="45" creationId="{A2B2C671-D6F8-43CF-BF64-D0D94B254704}"/>
          </ac:spMkLst>
        </pc:spChg>
        <pc:spChg chg="mod">
          <ac:chgData name="abraham castro juarez" userId="42e04ae371b34804" providerId="LiveId" clId="{39584C4D-3365-4FA4-96E3-91A56FE6B079}" dt="2020-11-18T21:58:52.358" v="239"/>
          <ac:spMkLst>
            <pc:docMk/>
            <pc:sldMk cId="2850398583" sldId="258"/>
            <ac:spMk id="46" creationId="{33E8463D-5177-438A-B6C9-25E2542EF409}"/>
          </ac:spMkLst>
        </pc:spChg>
        <pc:spChg chg="mod">
          <ac:chgData name="abraham castro juarez" userId="42e04ae371b34804" providerId="LiveId" clId="{39584C4D-3365-4FA4-96E3-91A56FE6B079}" dt="2020-11-18T21:58:52.358" v="239"/>
          <ac:spMkLst>
            <pc:docMk/>
            <pc:sldMk cId="2850398583" sldId="258"/>
            <ac:spMk id="47" creationId="{F9F52399-1B99-42A7-BA05-3EC38EC306AD}"/>
          </ac:spMkLst>
        </pc:spChg>
        <pc:spChg chg="mod">
          <ac:chgData name="abraham castro juarez" userId="42e04ae371b34804" providerId="LiveId" clId="{39584C4D-3365-4FA4-96E3-91A56FE6B079}" dt="2020-11-18T21:58:52.358" v="239"/>
          <ac:spMkLst>
            <pc:docMk/>
            <pc:sldMk cId="2850398583" sldId="258"/>
            <ac:spMk id="48" creationId="{28DA83E9-8053-4BD9-B98C-E3F35FC438EE}"/>
          </ac:spMkLst>
        </pc:spChg>
        <pc:spChg chg="mod">
          <ac:chgData name="abraham castro juarez" userId="42e04ae371b34804" providerId="LiveId" clId="{39584C4D-3365-4FA4-96E3-91A56FE6B079}" dt="2020-11-18T21:58:52.358" v="239"/>
          <ac:spMkLst>
            <pc:docMk/>
            <pc:sldMk cId="2850398583" sldId="258"/>
            <ac:spMk id="49" creationId="{9B6C8A74-0234-44AC-98DE-046713C4AFE2}"/>
          </ac:spMkLst>
        </pc:spChg>
        <pc:spChg chg="mod">
          <ac:chgData name="abraham castro juarez" userId="42e04ae371b34804" providerId="LiveId" clId="{39584C4D-3365-4FA4-96E3-91A56FE6B079}" dt="2020-11-18T21:58:52.358" v="239"/>
          <ac:spMkLst>
            <pc:docMk/>
            <pc:sldMk cId="2850398583" sldId="258"/>
            <ac:spMk id="50" creationId="{4DA83198-84D0-47D2-B19A-C8D92B007078}"/>
          </ac:spMkLst>
        </pc:spChg>
        <pc:spChg chg="mod">
          <ac:chgData name="abraham castro juarez" userId="42e04ae371b34804" providerId="LiveId" clId="{39584C4D-3365-4FA4-96E3-91A56FE6B079}" dt="2020-11-18T21:58:52.358" v="239"/>
          <ac:spMkLst>
            <pc:docMk/>
            <pc:sldMk cId="2850398583" sldId="258"/>
            <ac:spMk id="51" creationId="{6281AB6F-23F5-41CE-B713-6DE8B995077F}"/>
          </ac:spMkLst>
        </pc:spChg>
        <pc:spChg chg="mod">
          <ac:chgData name="abraham castro juarez" userId="42e04ae371b34804" providerId="LiveId" clId="{39584C4D-3365-4FA4-96E3-91A56FE6B079}" dt="2020-11-18T21:58:52.358" v="239"/>
          <ac:spMkLst>
            <pc:docMk/>
            <pc:sldMk cId="2850398583" sldId="258"/>
            <ac:spMk id="52" creationId="{362B50A9-CE46-478C-87B1-0D496FE8AE80}"/>
          </ac:spMkLst>
        </pc:spChg>
        <pc:spChg chg="mod">
          <ac:chgData name="abraham castro juarez" userId="42e04ae371b34804" providerId="LiveId" clId="{39584C4D-3365-4FA4-96E3-91A56FE6B079}" dt="2020-11-18T21:58:52.358" v="239"/>
          <ac:spMkLst>
            <pc:docMk/>
            <pc:sldMk cId="2850398583" sldId="258"/>
            <ac:spMk id="53" creationId="{DEADFBA5-D8C1-4918-9E10-7CB7A038DCB0}"/>
          </ac:spMkLst>
        </pc:spChg>
        <pc:grpChg chg="add mod">
          <ac:chgData name="abraham castro juarez" userId="42e04ae371b34804" providerId="LiveId" clId="{39584C4D-3365-4FA4-96E3-91A56FE6B079}" dt="2020-11-18T22:08:40.772" v="381" actId="1038"/>
          <ac:grpSpMkLst>
            <pc:docMk/>
            <pc:sldMk cId="2850398583" sldId="258"/>
            <ac:grpSpMk id="5" creationId="{42FE0309-6C78-4754-9A0F-6E62BE4C3868}"/>
          </ac:grpSpMkLst>
        </pc:grpChg>
        <pc:grpChg chg="add mod">
          <ac:chgData name="abraham castro juarez" userId="42e04ae371b34804" providerId="LiveId" clId="{39584C4D-3365-4FA4-96E3-91A56FE6B079}" dt="2020-11-18T21:55:30.091" v="177"/>
          <ac:grpSpMkLst>
            <pc:docMk/>
            <pc:sldMk cId="2850398583" sldId="258"/>
            <ac:grpSpMk id="18" creationId="{1DCC80E5-1377-4B12-AD53-C8A6A1EFEAA7}"/>
          </ac:grpSpMkLst>
        </pc:grpChg>
        <pc:grpChg chg="add mod">
          <ac:chgData name="abraham castro juarez" userId="42e04ae371b34804" providerId="LiveId" clId="{39584C4D-3365-4FA4-96E3-91A56FE6B079}" dt="2020-11-18T21:58:56.277" v="240" actId="1076"/>
          <ac:grpSpMkLst>
            <pc:docMk/>
            <pc:sldMk cId="2850398583" sldId="258"/>
            <ac:grpSpMk id="34" creationId="{A12598B0-43F5-4295-A220-D3396D465858}"/>
          </ac:grpSpMkLst>
        </pc:grpChg>
        <pc:picChg chg="add">
          <ac:chgData name="abraham castro juarez" userId="42e04ae371b34804" providerId="LiveId" clId="{39584C4D-3365-4FA4-96E3-91A56FE6B079}" dt="2020-11-18T21:58:42.993" v="238" actId="22"/>
          <ac:picMkLst>
            <pc:docMk/>
            <pc:sldMk cId="2850398583" sldId="258"/>
            <ac:picMk id="33" creationId="{9D87EC96-AC12-4104-B91A-9D8825919976}"/>
          </ac:picMkLst>
        </pc:picChg>
        <pc:picChg chg="add mod">
          <ac:chgData name="abraham castro juarez" userId="42e04ae371b34804" providerId="LiveId" clId="{39584C4D-3365-4FA4-96E3-91A56FE6B079}" dt="2020-11-18T22:02:01.156" v="242" actId="1076"/>
          <ac:picMkLst>
            <pc:docMk/>
            <pc:sldMk cId="2850398583" sldId="258"/>
            <ac:picMk id="55" creationId="{12A428F5-5AB3-4C1B-9FC6-D1C5FBF742C2}"/>
          </ac:picMkLst>
        </pc:picChg>
        <pc:picChg chg="add mod">
          <ac:chgData name="abraham castro juarez" userId="42e04ae371b34804" providerId="LiveId" clId="{39584C4D-3365-4FA4-96E3-91A56FE6B079}" dt="2020-11-18T22:02:01.156" v="242" actId="1076"/>
          <ac:picMkLst>
            <pc:docMk/>
            <pc:sldMk cId="2850398583" sldId="258"/>
            <ac:picMk id="57" creationId="{ED934392-40E5-4060-80BD-C1373960910E}"/>
          </ac:picMkLst>
        </pc:picChg>
      </pc:sldChg>
      <pc:sldChg chg="addSp delSp modSp new mod modTransition modAnim">
        <pc:chgData name="abraham castro juarez" userId="42e04ae371b34804" providerId="LiveId" clId="{39584C4D-3365-4FA4-96E3-91A56FE6B079}" dt="2020-11-20T18:05:47.761" v="4343"/>
        <pc:sldMkLst>
          <pc:docMk/>
          <pc:sldMk cId="1432233991" sldId="259"/>
        </pc:sldMkLst>
        <pc:spChg chg="del">
          <ac:chgData name="abraham castro juarez" userId="42e04ae371b34804" providerId="LiveId" clId="{39584C4D-3365-4FA4-96E3-91A56FE6B079}" dt="2020-11-18T22:05:30.670" v="244" actId="478"/>
          <ac:spMkLst>
            <pc:docMk/>
            <pc:sldMk cId="1432233991" sldId="259"/>
            <ac:spMk id="2" creationId="{5C2001A6-586D-474D-9BD4-708B7F1230CD}"/>
          </ac:spMkLst>
        </pc:spChg>
        <pc:spChg chg="del">
          <ac:chgData name="abraham castro juarez" userId="42e04ae371b34804" providerId="LiveId" clId="{39584C4D-3365-4FA4-96E3-91A56FE6B079}" dt="2020-11-18T22:05:33.227" v="245" actId="478"/>
          <ac:spMkLst>
            <pc:docMk/>
            <pc:sldMk cId="1432233991" sldId="259"/>
            <ac:spMk id="3" creationId="{FAE3CA2E-8C92-436B-BDAB-BA9EA52C46C8}"/>
          </ac:spMkLst>
        </pc:spChg>
        <pc:spChg chg="add del">
          <ac:chgData name="abraham castro juarez" userId="42e04ae371b34804" providerId="LiveId" clId="{39584C4D-3365-4FA4-96E3-91A56FE6B079}" dt="2020-11-18T22:05:37.998" v="247" actId="478"/>
          <ac:spMkLst>
            <pc:docMk/>
            <pc:sldMk cId="1432233991" sldId="259"/>
            <ac:spMk id="5" creationId="{4E1709C8-6452-4598-A412-3BA536250606}"/>
          </ac:spMkLst>
        </pc:spChg>
        <pc:spChg chg="add mod">
          <ac:chgData name="abraham castro juarez" userId="42e04ae371b34804" providerId="LiveId" clId="{39584C4D-3365-4FA4-96E3-91A56FE6B079}" dt="2020-11-19T21:11:39.116" v="1898" actId="122"/>
          <ac:spMkLst>
            <pc:docMk/>
            <pc:sldMk cId="1432233991" sldId="259"/>
            <ac:spMk id="7" creationId="{EF0E1EA7-A9D3-4895-AC5B-E7BC2027E82B}"/>
          </ac:spMkLst>
        </pc:spChg>
        <pc:spChg chg="mod">
          <ac:chgData name="abraham castro juarez" userId="42e04ae371b34804" providerId="LiveId" clId="{39584C4D-3365-4FA4-96E3-91A56FE6B079}" dt="2020-11-19T21:13:25.553" v="1899"/>
          <ac:spMkLst>
            <pc:docMk/>
            <pc:sldMk cId="1432233991" sldId="259"/>
            <ac:spMk id="11" creationId="{66041CAA-1B15-4401-8009-E222E6BE6A73}"/>
          </ac:spMkLst>
        </pc:spChg>
        <pc:spChg chg="mod">
          <ac:chgData name="abraham castro juarez" userId="42e04ae371b34804" providerId="LiveId" clId="{39584C4D-3365-4FA4-96E3-91A56FE6B079}" dt="2020-11-19T21:13:25.553" v="1899"/>
          <ac:spMkLst>
            <pc:docMk/>
            <pc:sldMk cId="1432233991" sldId="259"/>
            <ac:spMk id="12" creationId="{D5501FD5-3EAD-475B-AD81-A51D07748ED2}"/>
          </ac:spMkLst>
        </pc:spChg>
        <pc:spChg chg="mod">
          <ac:chgData name="abraham castro juarez" userId="42e04ae371b34804" providerId="LiveId" clId="{39584C4D-3365-4FA4-96E3-91A56FE6B079}" dt="2020-11-19T21:13:25.553" v="1899"/>
          <ac:spMkLst>
            <pc:docMk/>
            <pc:sldMk cId="1432233991" sldId="259"/>
            <ac:spMk id="14" creationId="{7C310B0A-C930-4134-B41F-3FDAE699247C}"/>
          </ac:spMkLst>
        </pc:spChg>
        <pc:spChg chg="mod">
          <ac:chgData name="abraham castro juarez" userId="42e04ae371b34804" providerId="LiveId" clId="{39584C4D-3365-4FA4-96E3-91A56FE6B079}" dt="2020-11-19T21:13:25.553" v="1899"/>
          <ac:spMkLst>
            <pc:docMk/>
            <pc:sldMk cId="1432233991" sldId="259"/>
            <ac:spMk id="15" creationId="{7F47528F-3160-4D9F-84E4-443D39531BB4}"/>
          </ac:spMkLst>
        </pc:spChg>
        <pc:spChg chg="mod">
          <ac:chgData name="abraham castro juarez" userId="42e04ae371b34804" providerId="LiveId" clId="{39584C4D-3365-4FA4-96E3-91A56FE6B079}" dt="2020-11-19T21:13:25.553" v="1899"/>
          <ac:spMkLst>
            <pc:docMk/>
            <pc:sldMk cId="1432233991" sldId="259"/>
            <ac:spMk id="17" creationId="{ACCA6E12-FBBB-4A89-A9BE-47E2B6414153}"/>
          </ac:spMkLst>
        </pc:spChg>
        <pc:spChg chg="mod">
          <ac:chgData name="abraham castro juarez" userId="42e04ae371b34804" providerId="LiveId" clId="{39584C4D-3365-4FA4-96E3-91A56FE6B079}" dt="2020-11-19T21:13:25.553" v="1899"/>
          <ac:spMkLst>
            <pc:docMk/>
            <pc:sldMk cId="1432233991" sldId="259"/>
            <ac:spMk id="18" creationId="{DB69C3E9-7B06-473C-BCF7-90BAA5F9BC69}"/>
          </ac:spMkLst>
        </pc:spChg>
        <pc:spChg chg="mod">
          <ac:chgData name="abraham castro juarez" userId="42e04ae371b34804" providerId="LiveId" clId="{39584C4D-3365-4FA4-96E3-91A56FE6B079}" dt="2020-11-19T21:13:25.553" v="1899"/>
          <ac:spMkLst>
            <pc:docMk/>
            <pc:sldMk cId="1432233991" sldId="259"/>
            <ac:spMk id="19" creationId="{16B8D22D-37B0-4DF4-9CDD-2E8E418B2430}"/>
          </ac:spMkLst>
        </pc:spChg>
        <pc:spChg chg="mod">
          <ac:chgData name="abraham castro juarez" userId="42e04ae371b34804" providerId="LiveId" clId="{39584C4D-3365-4FA4-96E3-91A56FE6B079}" dt="2020-11-19T21:13:25.553" v="1899"/>
          <ac:spMkLst>
            <pc:docMk/>
            <pc:sldMk cId="1432233991" sldId="259"/>
            <ac:spMk id="20" creationId="{435F8CD7-2E9F-4952-8C30-657167CEB086}"/>
          </ac:spMkLst>
        </pc:spChg>
        <pc:spChg chg="mod">
          <ac:chgData name="abraham castro juarez" userId="42e04ae371b34804" providerId="LiveId" clId="{39584C4D-3365-4FA4-96E3-91A56FE6B079}" dt="2020-11-19T21:13:25.553" v="1899"/>
          <ac:spMkLst>
            <pc:docMk/>
            <pc:sldMk cId="1432233991" sldId="259"/>
            <ac:spMk id="21" creationId="{128C728F-442D-4EC8-8CF0-42F80CB18FFC}"/>
          </ac:spMkLst>
        </pc:spChg>
        <pc:spChg chg="mod">
          <ac:chgData name="abraham castro juarez" userId="42e04ae371b34804" providerId="LiveId" clId="{39584C4D-3365-4FA4-96E3-91A56FE6B079}" dt="2020-11-19T21:13:25.553" v="1899"/>
          <ac:spMkLst>
            <pc:docMk/>
            <pc:sldMk cId="1432233991" sldId="259"/>
            <ac:spMk id="22" creationId="{864EB5D3-5CF9-4CE9-95AF-6502992F9ECD}"/>
          </ac:spMkLst>
        </pc:spChg>
        <pc:spChg chg="mod">
          <ac:chgData name="abraham castro juarez" userId="42e04ae371b34804" providerId="LiveId" clId="{39584C4D-3365-4FA4-96E3-91A56FE6B079}" dt="2020-11-19T21:13:25.553" v="1899"/>
          <ac:spMkLst>
            <pc:docMk/>
            <pc:sldMk cId="1432233991" sldId="259"/>
            <ac:spMk id="23" creationId="{18396B19-E21E-444B-B83E-E2C517A07166}"/>
          </ac:spMkLst>
        </pc:spChg>
        <pc:spChg chg="mod">
          <ac:chgData name="abraham castro juarez" userId="42e04ae371b34804" providerId="LiveId" clId="{39584C4D-3365-4FA4-96E3-91A56FE6B079}" dt="2020-11-19T21:13:25.553" v="1899"/>
          <ac:spMkLst>
            <pc:docMk/>
            <pc:sldMk cId="1432233991" sldId="259"/>
            <ac:spMk id="24" creationId="{A41CB7BD-2690-48AF-BE97-DDCDFF6E337C}"/>
          </ac:spMkLst>
        </pc:spChg>
        <pc:spChg chg="mod">
          <ac:chgData name="abraham castro juarez" userId="42e04ae371b34804" providerId="LiveId" clId="{39584C4D-3365-4FA4-96E3-91A56FE6B079}" dt="2020-11-19T21:13:25.553" v="1899"/>
          <ac:spMkLst>
            <pc:docMk/>
            <pc:sldMk cId="1432233991" sldId="259"/>
            <ac:spMk id="25" creationId="{1F878755-D163-4B38-AA59-4DA7FEC6994C}"/>
          </ac:spMkLst>
        </pc:spChg>
        <pc:spChg chg="mod">
          <ac:chgData name="abraham castro juarez" userId="42e04ae371b34804" providerId="LiveId" clId="{39584C4D-3365-4FA4-96E3-91A56FE6B079}" dt="2020-11-19T21:13:25.553" v="1899"/>
          <ac:spMkLst>
            <pc:docMk/>
            <pc:sldMk cId="1432233991" sldId="259"/>
            <ac:spMk id="26" creationId="{135BEF4F-5222-426E-8592-994C328A9415}"/>
          </ac:spMkLst>
        </pc:spChg>
        <pc:spChg chg="mod">
          <ac:chgData name="abraham castro juarez" userId="42e04ae371b34804" providerId="LiveId" clId="{39584C4D-3365-4FA4-96E3-91A56FE6B079}" dt="2020-11-19T21:13:25.553" v="1899"/>
          <ac:spMkLst>
            <pc:docMk/>
            <pc:sldMk cId="1432233991" sldId="259"/>
            <ac:spMk id="27" creationId="{5127AEA1-BA5D-4E35-B58E-015EC9B57C25}"/>
          </ac:spMkLst>
        </pc:spChg>
        <pc:spChg chg="mod">
          <ac:chgData name="abraham castro juarez" userId="42e04ae371b34804" providerId="LiveId" clId="{39584C4D-3365-4FA4-96E3-91A56FE6B079}" dt="2020-11-19T21:13:25.553" v="1899"/>
          <ac:spMkLst>
            <pc:docMk/>
            <pc:sldMk cId="1432233991" sldId="259"/>
            <ac:spMk id="28" creationId="{5FFB5485-A9E4-4D49-AD6C-175E4ABF8133}"/>
          </ac:spMkLst>
        </pc:spChg>
        <pc:spChg chg="mod">
          <ac:chgData name="abraham castro juarez" userId="42e04ae371b34804" providerId="LiveId" clId="{39584C4D-3365-4FA4-96E3-91A56FE6B079}" dt="2020-11-19T21:13:25.553" v="1899"/>
          <ac:spMkLst>
            <pc:docMk/>
            <pc:sldMk cId="1432233991" sldId="259"/>
            <ac:spMk id="29" creationId="{4AE6BA70-6566-48F2-BADF-FD7B4675E1D5}"/>
          </ac:spMkLst>
        </pc:spChg>
        <pc:spChg chg="mod">
          <ac:chgData name="abraham castro juarez" userId="42e04ae371b34804" providerId="LiveId" clId="{39584C4D-3365-4FA4-96E3-91A56FE6B079}" dt="2020-11-19T21:13:25.553" v="1899"/>
          <ac:spMkLst>
            <pc:docMk/>
            <pc:sldMk cId="1432233991" sldId="259"/>
            <ac:spMk id="30" creationId="{DF61AAD7-C434-4E42-9B34-B2DCB0BEB068}"/>
          </ac:spMkLst>
        </pc:spChg>
        <pc:spChg chg="mod">
          <ac:chgData name="abraham castro juarez" userId="42e04ae371b34804" providerId="LiveId" clId="{39584C4D-3365-4FA4-96E3-91A56FE6B079}" dt="2020-11-19T21:13:25.553" v="1899"/>
          <ac:spMkLst>
            <pc:docMk/>
            <pc:sldMk cId="1432233991" sldId="259"/>
            <ac:spMk id="32" creationId="{CDF4E7B0-31AE-4DA7-9919-1A0E2CFD2D49}"/>
          </ac:spMkLst>
        </pc:spChg>
        <pc:spChg chg="mod">
          <ac:chgData name="abraham castro juarez" userId="42e04ae371b34804" providerId="LiveId" clId="{39584C4D-3365-4FA4-96E3-91A56FE6B079}" dt="2020-11-19T21:13:25.553" v="1899"/>
          <ac:spMkLst>
            <pc:docMk/>
            <pc:sldMk cId="1432233991" sldId="259"/>
            <ac:spMk id="33" creationId="{EA7E7EC8-03D7-4C1F-8703-A6C016FFAEBC}"/>
          </ac:spMkLst>
        </pc:spChg>
        <pc:spChg chg="mod">
          <ac:chgData name="abraham castro juarez" userId="42e04ae371b34804" providerId="LiveId" clId="{39584C4D-3365-4FA4-96E3-91A56FE6B079}" dt="2020-11-19T21:13:25.553" v="1899"/>
          <ac:spMkLst>
            <pc:docMk/>
            <pc:sldMk cId="1432233991" sldId="259"/>
            <ac:spMk id="34" creationId="{0620D38E-F428-4123-9F71-C41339D75798}"/>
          </ac:spMkLst>
        </pc:spChg>
        <pc:spChg chg="mod">
          <ac:chgData name="abraham castro juarez" userId="42e04ae371b34804" providerId="LiveId" clId="{39584C4D-3365-4FA4-96E3-91A56FE6B079}" dt="2020-11-19T21:13:25.553" v="1899"/>
          <ac:spMkLst>
            <pc:docMk/>
            <pc:sldMk cId="1432233991" sldId="259"/>
            <ac:spMk id="35" creationId="{F762B727-174E-4BAB-8D46-8E637E89B4A8}"/>
          </ac:spMkLst>
        </pc:spChg>
        <pc:spChg chg="mod">
          <ac:chgData name="abraham castro juarez" userId="42e04ae371b34804" providerId="LiveId" clId="{39584C4D-3365-4FA4-96E3-91A56FE6B079}" dt="2020-11-19T21:13:25.553" v="1899"/>
          <ac:spMkLst>
            <pc:docMk/>
            <pc:sldMk cId="1432233991" sldId="259"/>
            <ac:spMk id="36" creationId="{FDF4DEB6-121F-4A0F-AF8C-C8EB52CCA25D}"/>
          </ac:spMkLst>
        </pc:spChg>
        <pc:spChg chg="mod">
          <ac:chgData name="abraham castro juarez" userId="42e04ae371b34804" providerId="LiveId" clId="{39584C4D-3365-4FA4-96E3-91A56FE6B079}" dt="2020-11-19T21:13:25.553" v="1899"/>
          <ac:spMkLst>
            <pc:docMk/>
            <pc:sldMk cId="1432233991" sldId="259"/>
            <ac:spMk id="37" creationId="{102FF11C-6CA8-4CB5-8812-BDF341636C53}"/>
          </ac:spMkLst>
        </pc:spChg>
        <pc:spChg chg="mod">
          <ac:chgData name="abraham castro juarez" userId="42e04ae371b34804" providerId="LiveId" clId="{39584C4D-3365-4FA4-96E3-91A56FE6B079}" dt="2020-11-19T21:13:25.553" v="1899"/>
          <ac:spMkLst>
            <pc:docMk/>
            <pc:sldMk cId="1432233991" sldId="259"/>
            <ac:spMk id="39" creationId="{29F0053E-D1D2-4918-9EFE-D64F83E076D8}"/>
          </ac:spMkLst>
        </pc:spChg>
        <pc:spChg chg="mod">
          <ac:chgData name="abraham castro juarez" userId="42e04ae371b34804" providerId="LiveId" clId="{39584C4D-3365-4FA4-96E3-91A56FE6B079}" dt="2020-11-19T21:13:25.553" v="1899"/>
          <ac:spMkLst>
            <pc:docMk/>
            <pc:sldMk cId="1432233991" sldId="259"/>
            <ac:spMk id="40" creationId="{14B0FB97-1B44-443C-8633-E2F6896340B3}"/>
          </ac:spMkLst>
        </pc:spChg>
        <pc:spChg chg="mod">
          <ac:chgData name="abraham castro juarez" userId="42e04ae371b34804" providerId="LiveId" clId="{39584C4D-3365-4FA4-96E3-91A56FE6B079}" dt="2020-11-19T21:13:25.553" v="1899"/>
          <ac:spMkLst>
            <pc:docMk/>
            <pc:sldMk cId="1432233991" sldId="259"/>
            <ac:spMk id="41" creationId="{2CBA52C0-79E3-4C42-B5CA-A4A4C500E64D}"/>
          </ac:spMkLst>
        </pc:spChg>
        <pc:spChg chg="mod">
          <ac:chgData name="abraham castro juarez" userId="42e04ae371b34804" providerId="LiveId" clId="{39584C4D-3365-4FA4-96E3-91A56FE6B079}" dt="2020-11-19T21:13:25.553" v="1899"/>
          <ac:spMkLst>
            <pc:docMk/>
            <pc:sldMk cId="1432233991" sldId="259"/>
            <ac:spMk id="43" creationId="{45C52749-2756-4465-A94E-B0836DCFF9C5}"/>
          </ac:spMkLst>
        </pc:spChg>
        <pc:spChg chg="mod">
          <ac:chgData name="abraham castro juarez" userId="42e04ae371b34804" providerId="LiveId" clId="{39584C4D-3365-4FA4-96E3-91A56FE6B079}" dt="2020-11-19T21:13:25.553" v="1899"/>
          <ac:spMkLst>
            <pc:docMk/>
            <pc:sldMk cId="1432233991" sldId="259"/>
            <ac:spMk id="44" creationId="{E8B8A181-8664-4790-BA53-629DF0BB61F1}"/>
          </ac:spMkLst>
        </pc:spChg>
        <pc:spChg chg="mod">
          <ac:chgData name="abraham castro juarez" userId="42e04ae371b34804" providerId="LiveId" clId="{39584C4D-3365-4FA4-96E3-91A56FE6B079}" dt="2020-11-19T21:13:25.553" v="1899"/>
          <ac:spMkLst>
            <pc:docMk/>
            <pc:sldMk cId="1432233991" sldId="259"/>
            <ac:spMk id="45" creationId="{0D84BFD0-38A4-480E-B8B7-5BB0AF1EF26D}"/>
          </ac:spMkLst>
        </pc:spChg>
        <pc:spChg chg="mod">
          <ac:chgData name="abraham castro juarez" userId="42e04ae371b34804" providerId="LiveId" clId="{39584C4D-3365-4FA4-96E3-91A56FE6B079}" dt="2020-11-19T21:13:25.553" v="1899"/>
          <ac:spMkLst>
            <pc:docMk/>
            <pc:sldMk cId="1432233991" sldId="259"/>
            <ac:spMk id="46" creationId="{CA0AD468-53CB-4D05-A171-111DCA7749F3}"/>
          </ac:spMkLst>
        </pc:spChg>
        <pc:spChg chg="mod">
          <ac:chgData name="abraham castro juarez" userId="42e04ae371b34804" providerId="LiveId" clId="{39584C4D-3365-4FA4-96E3-91A56FE6B079}" dt="2020-11-19T21:13:25.553" v="1899"/>
          <ac:spMkLst>
            <pc:docMk/>
            <pc:sldMk cId="1432233991" sldId="259"/>
            <ac:spMk id="47" creationId="{5EAAEA16-6B1D-49B3-965A-DE7B3DC3A92F}"/>
          </ac:spMkLst>
        </pc:spChg>
        <pc:spChg chg="mod">
          <ac:chgData name="abraham castro juarez" userId="42e04ae371b34804" providerId="LiveId" clId="{39584C4D-3365-4FA4-96E3-91A56FE6B079}" dt="2020-11-19T21:13:25.553" v="1899"/>
          <ac:spMkLst>
            <pc:docMk/>
            <pc:sldMk cId="1432233991" sldId="259"/>
            <ac:spMk id="48" creationId="{E6B5E797-3689-4F18-B747-DB0E9CA831E1}"/>
          </ac:spMkLst>
        </pc:spChg>
        <pc:spChg chg="mod">
          <ac:chgData name="abraham castro juarez" userId="42e04ae371b34804" providerId="LiveId" clId="{39584C4D-3365-4FA4-96E3-91A56FE6B079}" dt="2020-11-19T21:13:25.553" v="1899"/>
          <ac:spMkLst>
            <pc:docMk/>
            <pc:sldMk cId="1432233991" sldId="259"/>
            <ac:spMk id="50" creationId="{5EB96C8C-3379-4A53-80D5-B49B55D4DDAA}"/>
          </ac:spMkLst>
        </pc:spChg>
        <pc:spChg chg="mod">
          <ac:chgData name="abraham castro juarez" userId="42e04ae371b34804" providerId="LiveId" clId="{39584C4D-3365-4FA4-96E3-91A56FE6B079}" dt="2020-11-19T21:13:25.553" v="1899"/>
          <ac:spMkLst>
            <pc:docMk/>
            <pc:sldMk cId="1432233991" sldId="259"/>
            <ac:spMk id="51" creationId="{CB7F33CD-DE89-47CA-8977-6452BF3630F3}"/>
          </ac:spMkLst>
        </pc:spChg>
        <pc:spChg chg="mod">
          <ac:chgData name="abraham castro juarez" userId="42e04ae371b34804" providerId="LiveId" clId="{39584C4D-3365-4FA4-96E3-91A56FE6B079}" dt="2020-11-19T21:13:25.553" v="1899"/>
          <ac:spMkLst>
            <pc:docMk/>
            <pc:sldMk cId="1432233991" sldId="259"/>
            <ac:spMk id="53" creationId="{2459A21F-16C0-4551-B0AD-644C2E38B277}"/>
          </ac:spMkLst>
        </pc:spChg>
        <pc:spChg chg="mod">
          <ac:chgData name="abraham castro juarez" userId="42e04ae371b34804" providerId="LiveId" clId="{39584C4D-3365-4FA4-96E3-91A56FE6B079}" dt="2020-11-19T21:13:25.553" v="1899"/>
          <ac:spMkLst>
            <pc:docMk/>
            <pc:sldMk cId="1432233991" sldId="259"/>
            <ac:spMk id="54" creationId="{7D356FEE-0B1E-4118-B04D-ABE58B1FD45C}"/>
          </ac:spMkLst>
        </pc:spChg>
        <pc:spChg chg="mod">
          <ac:chgData name="abraham castro juarez" userId="42e04ae371b34804" providerId="LiveId" clId="{39584C4D-3365-4FA4-96E3-91A56FE6B079}" dt="2020-11-19T21:14:15.748" v="1900"/>
          <ac:spMkLst>
            <pc:docMk/>
            <pc:sldMk cId="1432233991" sldId="259"/>
            <ac:spMk id="56" creationId="{DA53C6F6-D208-499B-BB87-937B65CB4115}"/>
          </ac:spMkLst>
        </pc:spChg>
        <pc:spChg chg="mod">
          <ac:chgData name="abraham castro juarez" userId="42e04ae371b34804" providerId="LiveId" clId="{39584C4D-3365-4FA4-96E3-91A56FE6B079}" dt="2020-11-19T21:14:15.748" v="1900"/>
          <ac:spMkLst>
            <pc:docMk/>
            <pc:sldMk cId="1432233991" sldId="259"/>
            <ac:spMk id="57" creationId="{09F7127C-3327-4308-9B7B-EDE65ADC80B5}"/>
          </ac:spMkLst>
        </pc:spChg>
        <pc:spChg chg="add mod">
          <ac:chgData name="abraham castro juarez" userId="42e04ae371b34804" providerId="LiveId" clId="{39584C4D-3365-4FA4-96E3-91A56FE6B079}" dt="2020-11-19T21:31:34.850" v="2588" actId="1036"/>
          <ac:spMkLst>
            <pc:docMk/>
            <pc:sldMk cId="1432233991" sldId="259"/>
            <ac:spMk id="58" creationId="{37606A33-0901-47B4-8D5F-B114B0965F6D}"/>
          </ac:spMkLst>
        </pc:spChg>
        <pc:grpChg chg="add mod">
          <ac:chgData name="abraham castro juarez" userId="42e04ae371b34804" providerId="LiveId" clId="{39584C4D-3365-4FA4-96E3-91A56FE6B079}" dt="2020-11-19T21:13:25.553" v="1899"/>
          <ac:grpSpMkLst>
            <pc:docMk/>
            <pc:sldMk cId="1432233991" sldId="259"/>
            <ac:grpSpMk id="10" creationId="{5FC46719-DB7D-4372-AB96-28040C18C509}"/>
          </ac:grpSpMkLst>
        </pc:grpChg>
        <pc:grpChg chg="add mod">
          <ac:chgData name="abraham castro juarez" userId="42e04ae371b34804" providerId="LiveId" clId="{39584C4D-3365-4FA4-96E3-91A56FE6B079}" dt="2020-11-19T21:13:25.553" v="1899"/>
          <ac:grpSpMkLst>
            <pc:docMk/>
            <pc:sldMk cId="1432233991" sldId="259"/>
            <ac:grpSpMk id="13" creationId="{F3AAB83A-A52F-4647-ACB9-A3A4866D160C}"/>
          </ac:grpSpMkLst>
        </pc:grpChg>
        <pc:grpChg chg="add mod">
          <ac:chgData name="abraham castro juarez" userId="42e04ae371b34804" providerId="LiveId" clId="{39584C4D-3365-4FA4-96E3-91A56FE6B079}" dt="2020-11-19T21:13:25.553" v="1899"/>
          <ac:grpSpMkLst>
            <pc:docMk/>
            <pc:sldMk cId="1432233991" sldId="259"/>
            <ac:grpSpMk id="16" creationId="{D23AA1B2-BAAF-46B3-90D6-6A7D58BAEDD8}"/>
          </ac:grpSpMkLst>
        </pc:grpChg>
        <pc:grpChg chg="add mod">
          <ac:chgData name="abraham castro juarez" userId="42e04ae371b34804" providerId="LiveId" clId="{39584C4D-3365-4FA4-96E3-91A56FE6B079}" dt="2020-11-19T21:13:25.553" v="1899"/>
          <ac:grpSpMkLst>
            <pc:docMk/>
            <pc:sldMk cId="1432233991" sldId="259"/>
            <ac:grpSpMk id="31" creationId="{4BD463A3-D254-464E-B21D-3FB57ACA8B45}"/>
          </ac:grpSpMkLst>
        </pc:grpChg>
        <pc:grpChg chg="add mod">
          <ac:chgData name="abraham castro juarez" userId="42e04ae371b34804" providerId="LiveId" clId="{39584C4D-3365-4FA4-96E3-91A56FE6B079}" dt="2020-11-19T21:13:25.553" v="1899"/>
          <ac:grpSpMkLst>
            <pc:docMk/>
            <pc:sldMk cId="1432233991" sldId="259"/>
            <ac:grpSpMk id="38" creationId="{980CDB4A-18C6-4E0D-9C1C-873BCA09C8AA}"/>
          </ac:grpSpMkLst>
        </pc:grpChg>
        <pc:grpChg chg="add mod">
          <ac:chgData name="abraham castro juarez" userId="42e04ae371b34804" providerId="LiveId" clId="{39584C4D-3365-4FA4-96E3-91A56FE6B079}" dt="2020-11-19T21:13:25.553" v="1899"/>
          <ac:grpSpMkLst>
            <pc:docMk/>
            <pc:sldMk cId="1432233991" sldId="259"/>
            <ac:grpSpMk id="42" creationId="{CBEC91AE-4D96-4954-AF3D-DB557E281C54}"/>
          </ac:grpSpMkLst>
        </pc:grpChg>
        <pc:grpChg chg="add mod">
          <ac:chgData name="abraham castro juarez" userId="42e04ae371b34804" providerId="LiveId" clId="{39584C4D-3365-4FA4-96E3-91A56FE6B079}" dt="2020-11-19T21:13:25.553" v="1899"/>
          <ac:grpSpMkLst>
            <pc:docMk/>
            <pc:sldMk cId="1432233991" sldId="259"/>
            <ac:grpSpMk id="49" creationId="{742A5A8C-63A0-4C46-8D2A-AEF7102FCBE2}"/>
          </ac:grpSpMkLst>
        </pc:grpChg>
        <pc:grpChg chg="add mod">
          <ac:chgData name="abraham castro juarez" userId="42e04ae371b34804" providerId="LiveId" clId="{39584C4D-3365-4FA4-96E3-91A56FE6B079}" dt="2020-11-19T21:31:21.423" v="2575" actId="1076"/>
          <ac:grpSpMkLst>
            <pc:docMk/>
            <pc:sldMk cId="1432233991" sldId="259"/>
            <ac:grpSpMk id="52" creationId="{7511281C-125B-4CA1-8974-49431FCB99A7}"/>
          </ac:grpSpMkLst>
        </pc:grpChg>
        <pc:grpChg chg="add mod">
          <ac:chgData name="abraham castro juarez" userId="42e04ae371b34804" providerId="LiveId" clId="{39584C4D-3365-4FA4-96E3-91A56FE6B079}" dt="2020-11-19T21:31:28.287" v="2576" actId="14100"/>
          <ac:grpSpMkLst>
            <pc:docMk/>
            <pc:sldMk cId="1432233991" sldId="259"/>
            <ac:grpSpMk id="55" creationId="{A8D98C8B-1BAC-431F-9ED5-ED0519F5CDD6}"/>
          </ac:grpSpMkLst>
        </pc:grpChg>
        <pc:picChg chg="add">
          <ac:chgData name="abraham castro juarez" userId="42e04ae371b34804" providerId="LiveId" clId="{39584C4D-3365-4FA4-96E3-91A56FE6B079}" dt="2020-11-19T21:08:57.773" v="1871" actId="22"/>
          <ac:picMkLst>
            <pc:docMk/>
            <pc:sldMk cId="1432233991" sldId="259"/>
            <ac:picMk id="9" creationId="{FAC0870A-C471-434E-91CF-FC12EE3D9BF1}"/>
          </ac:picMkLst>
        </pc:picChg>
      </pc:sldChg>
      <pc:sldChg chg="addSp modSp add mod modTransition">
        <pc:chgData name="abraham castro juarez" userId="42e04ae371b34804" providerId="LiveId" clId="{39584C4D-3365-4FA4-96E3-91A56FE6B079}" dt="2020-11-20T17:56:49.157" v="4305"/>
        <pc:sldMkLst>
          <pc:docMk/>
          <pc:sldMk cId="363615465" sldId="2118"/>
        </pc:sldMkLst>
        <pc:spChg chg="mod">
          <ac:chgData name="abraham castro juarez" userId="42e04ae371b34804" providerId="LiveId" clId="{39584C4D-3365-4FA4-96E3-91A56FE6B079}" dt="2020-11-18T22:12:53.881" v="405" actId="20577"/>
          <ac:spMkLst>
            <pc:docMk/>
            <pc:sldMk cId="363615465" sldId="2118"/>
            <ac:spMk id="17" creationId="{F3387919-C988-40F2-BBE7-C1DDFC6E0D2E}"/>
          </ac:spMkLst>
        </pc:spChg>
        <pc:picChg chg="add">
          <ac:chgData name="abraham castro juarez" userId="42e04ae371b34804" providerId="LiveId" clId="{39584C4D-3365-4FA4-96E3-91A56FE6B079}" dt="2020-11-18T22:21:03.106" v="639" actId="22"/>
          <ac:picMkLst>
            <pc:docMk/>
            <pc:sldMk cId="363615465" sldId="2118"/>
            <ac:picMk id="2" creationId="{B45EBE5D-BFD1-4FC9-8853-58D16C7A99CC}"/>
          </ac:picMkLst>
        </pc:picChg>
      </pc:sldChg>
      <pc:sldChg chg="addSp delSp modSp add mod modTransition modAnim">
        <pc:chgData name="abraham castro juarez" userId="42e04ae371b34804" providerId="LiveId" clId="{39584C4D-3365-4FA4-96E3-91A56FE6B079}" dt="2020-12-09T01:59:31.858" v="4791" actId="1076"/>
        <pc:sldMkLst>
          <pc:docMk/>
          <pc:sldMk cId="2309017729" sldId="2119"/>
        </pc:sldMkLst>
        <pc:spChg chg="mod">
          <ac:chgData name="abraham castro juarez" userId="42e04ae371b34804" providerId="LiveId" clId="{39584C4D-3365-4FA4-96E3-91A56FE6B079}" dt="2020-12-09T01:59:31.858" v="4791" actId="1076"/>
          <ac:spMkLst>
            <pc:docMk/>
            <pc:sldMk cId="2309017729" sldId="2119"/>
            <ac:spMk id="4" creationId="{FEDEDDDA-A342-42E2-9893-BBFD0198D22E}"/>
          </ac:spMkLst>
        </pc:spChg>
        <pc:spChg chg="mod">
          <ac:chgData name="abraham castro juarez" userId="42e04ae371b34804" providerId="LiveId" clId="{39584C4D-3365-4FA4-96E3-91A56FE6B079}" dt="2020-11-18T22:23:05.557" v="643"/>
          <ac:spMkLst>
            <pc:docMk/>
            <pc:sldMk cId="2309017729" sldId="2119"/>
            <ac:spMk id="33" creationId="{BF57E1FC-8415-41C0-92ED-14DFEFC50A55}"/>
          </ac:spMkLst>
        </pc:spChg>
        <pc:spChg chg="mod">
          <ac:chgData name="abraham castro juarez" userId="42e04ae371b34804" providerId="LiveId" clId="{39584C4D-3365-4FA4-96E3-91A56FE6B079}" dt="2020-11-18T22:23:05.557" v="643"/>
          <ac:spMkLst>
            <pc:docMk/>
            <pc:sldMk cId="2309017729" sldId="2119"/>
            <ac:spMk id="34" creationId="{89F04B75-8109-48EE-94F1-17E32A4E418B}"/>
          </ac:spMkLst>
        </pc:spChg>
        <pc:spChg chg="mod">
          <ac:chgData name="abraham castro juarez" userId="42e04ae371b34804" providerId="LiveId" clId="{39584C4D-3365-4FA4-96E3-91A56FE6B079}" dt="2020-11-18T22:23:05.557" v="643"/>
          <ac:spMkLst>
            <pc:docMk/>
            <pc:sldMk cId="2309017729" sldId="2119"/>
            <ac:spMk id="35" creationId="{A42F9641-4CA9-466F-93CD-CD41E8D441AF}"/>
          </ac:spMkLst>
        </pc:spChg>
        <pc:spChg chg="mod">
          <ac:chgData name="abraham castro juarez" userId="42e04ae371b34804" providerId="LiveId" clId="{39584C4D-3365-4FA4-96E3-91A56FE6B079}" dt="2020-11-18T22:23:05.557" v="643"/>
          <ac:spMkLst>
            <pc:docMk/>
            <pc:sldMk cId="2309017729" sldId="2119"/>
            <ac:spMk id="36" creationId="{9210A920-BE96-4CF1-8BE1-731CB989C62D}"/>
          </ac:spMkLst>
        </pc:spChg>
        <pc:spChg chg="mod">
          <ac:chgData name="abraham castro juarez" userId="42e04ae371b34804" providerId="LiveId" clId="{39584C4D-3365-4FA4-96E3-91A56FE6B079}" dt="2020-11-18T22:23:05.557" v="643"/>
          <ac:spMkLst>
            <pc:docMk/>
            <pc:sldMk cId="2309017729" sldId="2119"/>
            <ac:spMk id="37" creationId="{AAE637CF-8B5E-428C-B846-C202EDA1BF3C}"/>
          </ac:spMkLst>
        </pc:spChg>
        <pc:spChg chg="mod">
          <ac:chgData name="abraham castro juarez" userId="42e04ae371b34804" providerId="LiveId" clId="{39584C4D-3365-4FA4-96E3-91A56FE6B079}" dt="2020-11-18T22:23:05.557" v="643"/>
          <ac:spMkLst>
            <pc:docMk/>
            <pc:sldMk cId="2309017729" sldId="2119"/>
            <ac:spMk id="38" creationId="{4611C683-A6C5-4678-B126-43F1FA4EC648}"/>
          </ac:spMkLst>
        </pc:spChg>
        <pc:spChg chg="mod">
          <ac:chgData name="abraham castro juarez" userId="42e04ae371b34804" providerId="LiveId" clId="{39584C4D-3365-4FA4-96E3-91A56FE6B079}" dt="2020-11-18T22:23:05.557" v="643"/>
          <ac:spMkLst>
            <pc:docMk/>
            <pc:sldMk cId="2309017729" sldId="2119"/>
            <ac:spMk id="39" creationId="{5663CFA1-85FE-49E6-9C53-F634B9463DAC}"/>
          </ac:spMkLst>
        </pc:spChg>
        <pc:grpChg chg="del">
          <ac:chgData name="abraham castro juarez" userId="42e04ae371b34804" providerId="LiveId" clId="{39584C4D-3365-4FA4-96E3-91A56FE6B079}" dt="2020-11-18T22:20:25.722" v="623" actId="478"/>
          <ac:grpSpMkLst>
            <pc:docMk/>
            <pc:sldMk cId="2309017729" sldId="2119"/>
            <ac:grpSpMk id="22" creationId="{468615E0-AF66-4714-822E-865D096EEEED}"/>
          </ac:grpSpMkLst>
        </pc:grpChg>
        <pc:grpChg chg="del">
          <ac:chgData name="abraham castro juarez" userId="42e04ae371b34804" providerId="LiveId" clId="{39584C4D-3365-4FA4-96E3-91A56FE6B079}" dt="2020-11-18T22:20:18.934" v="617" actId="478"/>
          <ac:grpSpMkLst>
            <pc:docMk/>
            <pc:sldMk cId="2309017729" sldId="2119"/>
            <ac:grpSpMk id="25" creationId="{F6DB6CE0-1C9E-4D8D-B6FA-EF97D8703823}"/>
          </ac:grpSpMkLst>
        </pc:grpChg>
        <pc:grpChg chg="add mod">
          <ac:chgData name="abraham castro juarez" userId="42e04ae371b34804" providerId="LiveId" clId="{39584C4D-3365-4FA4-96E3-91A56FE6B079}" dt="2020-11-18T22:23:09.118" v="644" actId="1076"/>
          <ac:grpSpMkLst>
            <pc:docMk/>
            <pc:sldMk cId="2309017729" sldId="2119"/>
            <ac:grpSpMk id="32" creationId="{A85511DE-832D-4E82-BFD3-44C631D64A47}"/>
          </ac:grpSpMkLst>
        </pc:grpChg>
        <pc:picChg chg="add">
          <ac:chgData name="abraham castro juarez" userId="42e04ae371b34804" providerId="LiveId" clId="{39584C4D-3365-4FA4-96E3-91A56FE6B079}" dt="2020-11-18T22:21:07.167" v="640" actId="22"/>
          <ac:picMkLst>
            <pc:docMk/>
            <pc:sldMk cId="2309017729" sldId="2119"/>
            <ac:picMk id="2" creationId="{6B183D36-B50A-4913-B3AE-B33E0C3D0FD2}"/>
          </ac:picMkLst>
        </pc:picChg>
        <pc:picChg chg="add mod">
          <ac:chgData name="abraham castro juarez" userId="42e04ae371b34804" providerId="LiveId" clId="{39584C4D-3365-4FA4-96E3-91A56FE6B079}" dt="2020-11-18T22:22:53.664" v="642" actId="1076"/>
          <ac:picMkLst>
            <pc:docMk/>
            <pc:sldMk cId="2309017729" sldId="2119"/>
            <ac:picMk id="3" creationId="{8D6B5406-2972-4147-B35B-2EED63630B08}"/>
          </ac:picMkLst>
        </pc:picChg>
        <pc:picChg chg="add del mod">
          <ac:chgData name="abraham castro juarez" userId="42e04ae371b34804" providerId="LiveId" clId="{39584C4D-3365-4FA4-96E3-91A56FE6B079}" dt="2020-11-18T22:20:48.814" v="638" actId="1076"/>
          <ac:picMkLst>
            <pc:docMk/>
            <pc:sldMk cId="2309017729" sldId="2119"/>
            <ac:picMk id="29" creationId="{D50B29D6-F709-4C69-8808-A4BD93E92FD6}"/>
          </ac:picMkLst>
        </pc:picChg>
        <pc:picChg chg="del">
          <ac:chgData name="abraham castro juarez" userId="42e04ae371b34804" providerId="LiveId" clId="{39584C4D-3365-4FA4-96E3-91A56FE6B079}" dt="2020-11-18T22:20:19.801" v="618" actId="478"/>
          <ac:picMkLst>
            <pc:docMk/>
            <pc:sldMk cId="2309017729" sldId="2119"/>
            <ac:picMk id="31" creationId="{5C570974-75A4-4943-AFED-BCA3E5DE3A75}"/>
          </ac:picMkLst>
        </pc:picChg>
      </pc:sldChg>
      <pc:sldChg chg="addSp modSp add mod modTransition modAnim">
        <pc:chgData name="abraham castro juarez" userId="42e04ae371b34804" providerId="LiveId" clId="{39584C4D-3365-4FA4-96E3-91A56FE6B079}" dt="2020-11-20T18:02:58.835" v="4331"/>
        <pc:sldMkLst>
          <pc:docMk/>
          <pc:sldMk cId="1614202875" sldId="2120"/>
        </pc:sldMkLst>
        <pc:spChg chg="mod">
          <ac:chgData name="abraham castro juarez" userId="42e04ae371b34804" providerId="LiveId" clId="{39584C4D-3365-4FA4-96E3-91A56FE6B079}" dt="2020-11-19T20:57:56.684" v="1655" actId="20577"/>
          <ac:spMkLst>
            <pc:docMk/>
            <pc:sldMk cId="1614202875" sldId="2120"/>
            <ac:spMk id="4" creationId="{4DC6D686-6A32-499C-BEF1-C9B798DFF26F}"/>
          </ac:spMkLst>
        </pc:spChg>
        <pc:spChg chg="mod">
          <ac:chgData name="abraham castro juarez" userId="42e04ae371b34804" providerId="LiveId" clId="{39584C4D-3365-4FA4-96E3-91A56FE6B079}" dt="2020-11-18T22:38:31.593" v="1215" actId="1076"/>
          <ac:spMkLst>
            <pc:docMk/>
            <pc:sldMk cId="1614202875" sldId="2120"/>
            <ac:spMk id="11" creationId="{110034FC-E72F-4202-A6A3-ED199EB1EF35}"/>
          </ac:spMkLst>
        </pc:spChg>
        <pc:grpChg chg="mod">
          <ac:chgData name="abraham castro juarez" userId="42e04ae371b34804" providerId="LiveId" clId="{39584C4D-3365-4FA4-96E3-91A56FE6B079}" dt="2020-11-18T22:38:31.593" v="1215" actId="1076"/>
          <ac:grpSpMkLst>
            <pc:docMk/>
            <pc:sldMk cId="1614202875" sldId="2120"/>
            <ac:grpSpMk id="12" creationId="{414A2F42-3D65-41DD-B2D4-737B2A6C788B}"/>
          </ac:grpSpMkLst>
        </pc:grpChg>
        <pc:picChg chg="add mod">
          <ac:chgData name="abraham castro juarez" userId="42e04ae371b34804" providerId="LiveId" clId="{39584C4D-3365-4FA4-96E3-91A56FE6B079}" dt="2020-11-18T22:32:26.172" v="825" actId="1076"/>
          <ac:picMkLst>
            <pc:docMk/>
            <pc:sldMk cId="1614202875" sldId="2120"/>
            <ac:picMk id="2" creationId="{1DB54E87-38E2-4838-BA7F-DC4E19D4084B}"/>
          </ac:picMkLst>
        </pc:picChg>
      </pc:sldChg>
      <pc:sldChg chg="addSp delSp modSp add mod modTransition modAnim">
        <pc:chgData name="abraham castro juarez" userId="42e04ae371b34804" providerId="LiveId" clId="{39584C4D-3365-4FA4-96E3-91A56FE6B079}" dt="2020-11-20T18:03:51.273" v="4335"/>
        <pc:sldMkLst>
          <pc:docMk/>
          <pc:sldMk cId="16440278" sldId="2121"/>
        </pc:sldMkLst>
        <pc:spChg chg="mod">
          <ac:chgData name="abraham castro juarez" userId="42e04ae371b34804" providerId="LiveId" clId="{39584C4D-3365-4FA4-96E3-91A56FE6B079}" dt="2020-11-19T21:01:40.107" v="1768" actId="2711"/>
          <ac:spMkLst>
            <pc:docMk/>
            <pc:sldMk cId="16440278" sldId="2121"/>
            <ac:spMk id="4" creationId="{659A713B-684B-467D-94A2-B3B1E9D74032}"/>
          </ac:spMkLst>
        </pc:spChg>
        <pc:spChg chg="mod">
          <ac:chgData name="abraham castro juarez" userId="42e04ae371b34804" providerId="LiveId" clId="{39584C4D-3365-4FA4-96E3-91A56FE6B079}" dt="2020-11-19T20:56:41.959" v="1589" actId="1036"/>
          <ac:spMkLst>
            <pc:docMk/>
            <pc:sldMk cId="16440278" sldId="2121"/>
            <ac:spMk id="6" creationId="{7CF738C1-4F32-45F9-9411-053E5A33DD59}"/>
          </ac:spMkLst>
        </pc:spChg>
        <pc:grpChg chg="mod">
          <ac:chgData name="abraham castro juarez" userId="42e04ae371b34804" providerId="LiveId" clId="{39584C4D-3365-4FA4-96E3-91A56FE6B079}" dt="2020-11-19T20:56:41.959" v="1589" actId="1036"/>
          <ac:grpSpMkLst>
            <pc:docMk/>
            <pc:sldMk cId="16440278" sldId="2121"/>
            <ac:grpSpMk id="7" creationId="{0BE45DC0-0ED7-4470-BDB3-23290BC7C656}"/>
          </ac:grpSpMkLst>
        </pc:grpChg>
        <pc:grpChg chg="mod">
          <ac:chgData name="abraham castro juarez" userId="42e04ae371b34804" providerId="LiveId" clId="{39584C4D-3365-4FA4-96E3-91A56FE6B079}" dt="2020-11-18T22:43:46.997" v="1499" actId="1076"/>
          <ac:grpSpMkLst>
            <pc:docMk/>
            <pc:sldMk cId="16440278" sldId="2121"/>
            <ac:grpSpMk id="16" creationId="{083B7748-F6A3-43AC-B413-C5578FCF06BF}"/>
          </ac:grpSpMkLst>
        </pc:grpChg>
        <pc:picChg chg="add">
          <ac:chgData name="abraham castro juarez" userId="42e04ae371b34804" providerId="LiveId" clId="{39584C4D-3365-4FA4-96E3-91A56FE6B079}" dt="2020-11-18T22:32:37.614" v="826" actId="22"/>
          <ac:picMkLst>
            <pc:docMk/>
            <pc:sldMk cId="16440278" sldId="2121"/>
            <ac:picMk id="2" creationId="{D4B95668-3070-44B9-9E60-5F8EB5FF9BAC}"/>
          </ac:picMkLst>
        </pc:picChg>
        <pc:picChg chg="add mod">
          <ac:chgData name="abraham castro juarez" userId="42e04ae371b34804" providerId="LiveId" clId="{39584C4D-3365-4FA4-96E3-91A56FE6B079}" dt="2020-11-19T21:02:40.958" v="1770" actId="1037"/>
          <ac:picMkLst>
            <pc:docMk/>
            <pc:sldMk cId="16440278" sldId="2121"/>
            <ac:picMk id="3" creationId="{B2B4AFA1-E881-4C41-A40E-9737D3049363}"/>
          </ac:picMkLst>
        </pc:picChg>
        <pc:picChg chg="add mod">
          <ac:chgData name="abraham castro juarez" userId="42e04ae371b34804" providerId="LiveId" clId="{39584C4D-3365-4FA4-96E3-91A56FE6B079}" dt="2020-11-19T21:02:43.494" v="1772" actId="1035"/>
          <ac:picMkLst>
            <pc:docMk/>
            <pc:sldMk cId="16440278" sldId="2121"/>
            <ac:picMk id="5" creationId="{99D18238-034C-4513-9A6D-6298D8CFDC7F}"/>
          </ac:picMkLst>
        </pc:picChg>
        <pc:picChg chg="add mod">
          <ac:chgData name="abraham castro juarez" userId="42e04ae371b34804" providerId="LiveId" clId="{39584C4D-3365-4FA4-96E3-91A56FE6B079}" dt="2020-11-19T21:02:45.692" v="1775" actId="1035"/>
          <ac:picMkLst>
            <pc:docMk/>
            <pc:sldMk cId="16440278" sldId="2121"/>
            <ac:picMk id="10" creationId="{53D1F7E8-1C02-412C-A301-62663AE1CE05}"/>
          </ac:picMkLst>
        </pc:picChg>
        <pc:picChg chg="del">
          <ac:chgData name="abraham castro juarez" userId="42e04ae371b34804" providerId="LiveId" clId="{39584C4D-3365-4FA4-96E3-91A56FE6B079}" dt="2020-11-18T22:33:39.902" v="846" actId="478"/>
          <ac:picMkLst>
            <pc:docMk/>
            <pc:sldMk cId="16440278" sldId="2121"/>
            <ac:picMk id="11" creationId="{86B5C00A-EF06-4582-9947-B05E5E7578C5}"/>
          </ac:picMkLst>
        </pc:picChg>
        <pc:picChg chg="del">
          <ac:chgData name="abraham castro juarez" userId="42e04ae371b34804" providerId="LiveId" clId="{39584C4D-3365-4FA4-96E3-91A56FE6B079}" dt="2020-11-18T22:38:34.702" v="1216" actId="478"/>
          <ac:picMkLst>
            <pc:docMk/>
            <pc:sldMk cId="16440278" sldId="2121"/>
            <ac:picMk id="13" creationId="{2E255D4C-C28A-4EA4-969D-D23CB4E4BB31}"/>
          </ac:picMkLst>
        </pc:picChg>
        <pc:picChg chg="del">
          <ac:chgData name="abraham castro juarez" userId="42e04ae371b34804" providerId="LiveId" clId="{39584C4D-3365-4FA4-96E3-91A56FE6B079}" dt="2020-11-18T22:38:35.628" v="1217" actId="478"/>
          <ac:picMkLst>
            <pc:docMk/>
            <pc:sldMk cId="16440278" sldId="2121"/>
            <ac:picMk id="15" creationId="{BE038615-0F04-4B6F-9F2F-96E8A4087AAD}"/>
          </ac:picMkLst>
        </pc:picChg>
      </pc:sldChg>
      <pc:sldChg chg="addSp modSp add mod modTransition modAnim">
        <pc:chgData name="abraham castro juarez" userId="42e04ae371b34804" providerId="LiveId" clId="{39584C4D-3365-4FA4-96E3-91A56FE6B079}" dt="2020-11-20T18:04:41.674" v="4342"/>
        <pc:sldMkLst>
          <pc:docMk/>
          <pc:sldMk cId="919827307" sldId="2122"/>
        </pc:sldMkLst>
        <pc:spChg chg="mod">
          <ac:chgData name="abraham castro juarez" userId="42e04ae371b34804" providerId="LiveId" clId="{39584C4D-3365-4FA4-96E3-91A56FE6B079}" dt="2020-11-20T18:04:27.452" v="4339" actId="1076"/>
          <ac:spMkLst>
            <pc:docMk/>
            <pc:sldMk cId="919827307" sldId="2122"/>
            <ac:spMk id="4" creationId="{E5E4DE5F-AB49-49CE-9693-49239D708B74}"/>
          </ac:spMkLst>
        </pc:spChg>
        <pc:spChg chg="mod">
          <ac:chgData name="abraham castro juarez" userId="42e04ae371b34804" providerId="LiveId" clId="{39584C4D-3365-4FA4-96E3-91A56FE6B079}" dt="2020-11-19T21:04:29.862" v="1867" actId="114"/>
          <ac:spMkLst>
            <pc:docMk/>
            <pc:sldMk cId="919827307" sldId="2122"/>
            <ac:spMk id="11" creationId="{6E9EBA55-8DF9-43B8-8A2E-489CDC091DED}"/>
          </ac:spMkLst>
        </pc:spChg>
        <pc:picChg chg="add">
          <ac:chgData name="abraham castro juarez" userId="42e04ae371b34804" providerId="LiveId" clId="{39584C4D-3365-4FA4-96E3-91A56FE6B079}" dt="2020-11-19T21:08:55.030" v="1870" actId="22"/>
          <ac:picMkLst>
            <pc:docMk/>
            <pc:sldMk cId="919827307" sldId="2122"/>
            <ac:picMk id="2" creationId="{DA5DFB92-179E-450C-9AFE-E3AB038386F0}"/>
          </ac:picMkLst>
        </pc:picChg>
      </pc:sldChg>
      <pc:sldChg chg="addSp delSp modSp new del mod modTransition modAnim">
        <pc:chgData name="abraham castro juarez" userId="42e04ae371b34804" providerId="LiveId" clId="{39584C4D-3365-4FA4-96E3-91A56FE6B079}" dt="2020-11-20T18:40:24.084" v="4510" actId="47"/>
        <pc:sldMkLst>
          <pc:docMk/>
          <pc:sldMk cId="2983553284" sldId="2123"/>
        </pc:sldMkLst>
        <pc:spChg chg="del">
          <ac:chgData name="abraham castro juarez" userId="42e04ae371b34804" providerId="LiveId" clId="{39584C4D-3365-4FA4-96E3-91A56FE6B079}" dt="2020-11-19T21:28:17.902" v="2516" actId="478"/>
          <ac:spMkLst>
            <pc:docMk/>
            <pc:sldMk cId="2983553284" sldId="2123"/>
            <ac:spMk id="2" creationId="{B38243C3-C60B-4EA7-97C6-0D51AADF7D49}"/>
          </ac:spMkLst>
        </pc:spChg>
        <pc:spChg chg="del">
          <ac:chgData name="abraham castro juarez" userId="42e04ae371b34804" providerId="LiveId" clId="{39584C4D-3365-4FA4-96E3-91A56FE6B079}" dt="2020-11-19T21:28:18.827" v="2517" actId="478"/>
          <ac:spMkLst>
            <pc:docMk/>
            <pc:sldMk cId="2983553284" sldId="2123"/>
            <ac:spMk id="3" creationId="{8B002DC2-EBD0-4476-8D68-601BB4B10D30}"/>
          </ac:spMkLst>
        </pc:spChg>
        <pc:spChg chg="add del">
          <ac:chgData name="abraham castro juarez" userId="42e04ae371b34804" providerId="LiveId" clId="{39584C4D-3365-4FA4-96E3-91A56FE6B079}" dt="2020-11-19T21:32:07.943" v="2594" actId="478"/>
          <ac:spMkLst>
            <pc:docMk/>
            <pc:sldMk cId="2983553284" sldId="2123"/>
            <ac:spMk id="7" creationId="{42D0164A-1E0F-49F5-8BDC-6A924B15B3FE}"/>
          </ac:spMkLst>
        </pc:spChg>
        <pc:spChg chg="add mod">
          <ac:chgData name="abraham castro juarez" userId="42e04ae371b34804" providerId="LiveId" clId="{39584C4D-3365-4FA4-96E3-91A56FE6B079}" dt="2020-11-20T01:09:19.229" v="3695" actId="20577"/>
          <ac:spMkLst>
            <pc:docMk/>
            <pc:sldMk cId="2983553284" sldId="2123"/>
            <ac:spMk id="9" creationId="{0B5094CA-E5C6-44AE-AB17-4C060CDDD489}"/>
          </ac:spMkLst>
        </pc:spChg>
        <pc:spChg chg="mod">
          <ac:chgData name="abraham castro juarez" userId="42e04ae371b34804" providerId="LiveId" clId="{39584C4D-3365-4FA4-96E3-91A56FE6B079}" dt="2020-11-19T21:44:41.797" v="2665"/>
          <ac:spMkLst>
            <pc:docMk/>
            <pc:sldMk cId="2983553284" sldId="2123"/>
            <ac:spMk id="13" creationId="{1CFC1E5A-C6A5-422F-847B-4E020278B1D3}"/>
          </ac:spMkLst>
        </pc:spChg>
        <pc:spChg chg="mod">
          <ac:chgData name="abraham castro juarez" userId="42e04ae371b34804" providerId="LiveId" clId="{39584C4D-3365-4FA4-96E3-91A56FE6B079}" dt="2020-11-19T21:44:41.797" v="2665"/>
          <ac:spMkLst>
            <pc:docMk/>
            <pc:sldMk cId="2983553284" sldId="2123"/>
            <ac:spMk id="14" creationId="{7C0D8054-3EFD-46AA-AA51-12DFB0C85AEA}"/>
          </ac:spMkLst>
        </pc:spChg>
        <pc:spChg chg="mod">
          <ac:chgData name="abraham castro juarez" userId="42e04ae371b34804" providerId="LiveId" clId="{39584C4D-3365-4FA4-96E3-91A56FE6B079}" dt="2020-11-19T21:44:41.797" v="2665"/>
          <ac:spMkLst>
            <pc:docMk/>
            <pc:sldMk cId="2983553284" sldId="2123"/>
            <ac:spMk id="15" creationId="{B68AF6FC-EE11-49DA-BAB4-0DF084CFCB35}"/>
          </ac:spMkLst>
        </pc:spChg>
        <pc:spChg chg="mod">
          <ac:chgData name="abraham castro juarez" userId="42e04ae371b34804" providerId="LiveId" clId="{39584C4D-3365-4FA4-96E3-91A56FE6B079}" dt="2020-11-19T21:44:41.797" v="2665"/>
          <ac:spMkLst>
            <pc:docMk/>
            <pc:sldMk cId="2983553284" sldId="2123"/>
            <ac:spMk id="16" creationId="{B78FC744-8679-4070-8091-870FCC8074C8}"/>
          </ac:spMkLst>
        </pc:spChg>
        <pc:spChg chg="mod">
          <ac:chgData name="abraham castro juarez" userId="42e04ae371b34804" providerId="LiveId" clId="{39584C4D-3365-4FA4-96E3-91A56FE6B079}" dt="2020-11-19T21:44:41.797" v="2665"/>
          <ac:spMkLst>
            <pc:docMk/>
            <pc:sldMk cId="2983553284" sldId="2123"/>
            <ac:spMk id="17" creationId="{0C1066AF-DC38-4533-90B0-F1D3720FCB4F}"/>
          </ac:spMkLst>
        </pc:spChg>
        <pc:spChg chg="mod">
          <ac:chgData name="abraham castro juarez" userId="42e04ae371b34804" providerId="LiveId" clId="{39584C4D-3365-4FA4-96E3-91A56FE6B079}" dt="2020-11-19T21:44:41.797" v="2665"/>
          <ac:spMkLst>
            <pc:docMk/>
            <pc:sldMk cId="2983553284" sldId="2123"/>
            <ac:spMk id="18" creationId="{629D04C6-E3FF-4870-801C-C1E3DBED7E1B}"/>
          </ac:spMkLst>
        </pc:spChg>
        <pc:spChg chg="mod">
          <ac:chgData name="abraham castro juarez" userId="42e04ae371b34804" providerId="LiveId" clId="{39584C4D-3365-4FA4-96E3-91A56FE6B079}" dt="2020-11-19T21:44:41.797" v="2665"/>
          <ac:spMkLst>
            <pc:docMk/>
            <pc:sldMk cId="2983553284" sldId="2123"/>
            <ac:spMk id="19" creationId="{A28153DA-F7E6-4585-B36F-EA3F71FA439A}"/>
          </ac:spMkLst>
        </pc:spChg>
        <pc:spChg chg="mod">
          <ac:chgData name="abraham castro juarez" userId="42e04ae371b34804" providerId="LiveId" clId="{39584C4D-3365-4FA4-96E3-91A56FE6B079}" dt="2020-11-19T21:44:41.797" v="2665"/>
          <ac:spMkLst>
            <pc:docMk/>
            <pc:sldMk cId="2983553284" sldId="2123"/>
            <ac:spMk id="20" creationId="{38CFA7B0-67A5-4CEA-B4DD-BC8B81A69EDD}"/>
          </ac:spMkLst>
        </pc:spChg>
        <pc:spChg chg="mod">
          <ac:chgData name="abraham castro juarez" userId="42e04ae371b34804" providerId="LiveId" clId="{39584C4D-3365-4FA4-96E3-91A56FE6B079}" dt="2020-11-19T21:44:41.797" v="2665"/>
          <ac:spMkLst>
            <pc:docMk/>
            <pc:sldMk cId="2983553284" sldId="2123"/>
            <ac:spMk id="21" creationId="{C642C25E-5506-41A9-862E-7C33ABC62B7D}"/>
          </ac:spMkLst>
        </pc:spChg>
        <pc:spChg chg="mod">
          <ac:chgData name="abraham castro juarez" userId="42e04ae371b34804" providerId="LiveId" clId="{39584C4D-3365-4FA4-96E3-91A56FE6B079}" dt="2020-11-19T21:44:41.797" v="2665"/>
          <ac:spMkLst>
            <pc:docMk/>
            <pc:sldMk cId="2983553284" sldId="2123"/>
            <ac:spMk id="22" creationId="{571A11B2-01C3-4517-9265-511AE00A9037}"/>
          </ac:spMkLst>
        </pc:spChg>
        <pc:spChg chg="mod">
          <ac:chgData name="abraham castro juarez" userId="42e04ae371b34804" providerId="LiveId" clId="{39584C4D-3365-4FA4-96E3-91A56FE6B079}" dt="2020-11-19T21:44:41.797" v="2665"/>
          <ac:spMkLst>
            <pc:docMk/>
            <pc:sldMk cId="2983553284" sldId="2123"/>
            <ac:spMk id="23" creationId="{B2EC91F0-D4CC-4A7D-8865-A2D95A91EF89}"/>
          </ac:spMkLst>
        </pc:spChg>
        <pc:spChg chg="mod">
          <ac:chgData name="abraham castro juarez" userId="42e04ae371b34804" providerId="LiveId" clId="{39584C4D-3365-4FA4-96E3-91A56FE6B079}" dt="2020-11-19T21:44:41.797" v="2665"/>
          <ac:spMkLst>
            <pc:docMk/>
            <pc:sldMk cId="2983553284" sldId="2123"/>
            <ac:spMk id="24" creationId="{CF37B804-DAE4-4E4E-B200-BDF70A6287A4}"/>
          </ac:spMkLst>
        </pc:spChg>
        <pc:spChg chg="mod">
          <ac:chgData name="abraham castro juarez" userId="42e04ae371b34804" providerId="LiveId" clId="{39584C4D-3365-4FA4-96E3-91A56FE6B079}" dt="2020-11-19T21:44:41.797" v="2665"/>
          <ac:spMkLst>
            <pc:docMk/>
            <pc:sldMk cId="2983553284" sldId="2123"/>
            <ac:spMk id="25" creationId="{03DE5B2A-71EA-4977-973B-6A779D92DFDD}"/>
          </ac:spMkLst>
        </pc:spChg>
        <pc:spChg chg="mod">
          <ac:chgData name="abraham castro juarez" userId="42e04ae371b34804" providerId="LiveId" clId="{39584C4D-3365-4FA4-96E3-91A56FE6B079}" dt="2020-11-19T21:44:41.797" v="2665"/>
          <ac:spMkLst>
            <pc:docMk/>
            <pc:sldMk cId="2983553284" sldId="2123"/>
            <ac:spMk id="26" creationId="{7F981870-22BB-4547-A038-42E4862AC846}"/>
          </ac:spMkLst>
        </pc:spChg>
        <pc:spChg chg="mod">
          <ac:chgData name="abraham castro juarez" userId="42e04ae371b34804" providerId="LiveId" clId="{39584C4D-3365-4FA4-96E3-91A56FE6B079}" dt="2020-11-19T21:44:41.797" v="2665"/>
          <ac:spMkLst>
            <pc:docMk/>
            <pc:sldMk cId="2983553284" sldId="2123"/>
            <ac:spMk id="27" creationId="{6FCDE546-2D97-4F58-BF2F-BA0BA7B34F78}"/>
          </ac:spMkLst>
        </pc:spChg>
        <pc:spChg chg="mod">
          <ac:chgData name="abraham castro juarez" userId="42e04ae371b34804" providerId="LiveId" clId="{39584C4D-3365-4FA4-96E3-91A56FE6B079}" dt="2020-11-19T21:44:41.797" v="2665"/>
          <ac:spMkLst>
            <pc:docMk/>
            <pc:sldMk cId="2983553284" sldId="2123"/>
            <ac:spMk id="28" creationId="{02EA6706-BD1E-4EF8-9972-27E33E8D2CD9}"/>
          </ac:spMkLst>
        </pc:spChg>
        <pc:grpChg chg="add mod">
          <ac:chgData name="abraham castro juarez" userId="42e04ae371b34804" providerId="LiveId" clId="{39584C4D-3365-4FA4-96E3-91A56FE6B079}" dt="2020-11-19T21:45:16.494" v="2667" actId="1076"/>
          <ac:grpSpMkLst>
            <pc:docMk/>
            <pc:sldMk cId="2983553284" sldId="2123"/>
            <ac:grpSpMk id="12" creationId="{A3AFC04C-1563-41F5-A198-2E10C7084D37}"/>
          </ac:grpSpMkLst>
        </pc:grpChg>
        <pc:graphicFrameChg chg="add mod modGraphic">
          <ac:chgData name="abraham castro juarez" userId="42e04ae371b34804" providerId="LiveId" clId="{39584C4D-3365-4FA4-96E3-91A56FE6B079}" dt="2020-11-20T01:18:42.613" v="3854"/>
          <ac:graphicFrameMkLst>
            <pc:docMk/>
            <pc:sldMk cId="2983553284" sldId="2123"/>
            <ac:graphicFrameMk id="11" creationId="{2A5BA96F-6738-4DDD-9ADC-DDA450585AE3}"/>
          </ac:graphicFrameMkLst>
        </pc:graphicFrameChg>
        <pc:picChg chg="add">
          <ac:chgData name="abraham castro juarez" userId="42e04ae371b34804" providerId="LiveId" clId="{39584C4D-3365-4FA4-96E3-91A56FE6B079}" dt="2020-11-19T21:28:20.058" v="2518" actId="22"/>
          <ac:picMkLst>
            <pc:docMk/>
            <pc:sldMk cId="2983553284" sldId="2123"/>
            <ac:picMk id="5" creationId="{C349EBED-F369-433F-8CBB-378DD9442BA5}"/>
          </ac:picMkLst>
        </pc:picChg>
        <pc:picChg chg="add">
          <ac:chgData name="abraham castro juarez" userId="42e04ae371b34804" providerId="LiveId" clId="{39584C4D-3365-4FA4-96E3-91A56FE6B079}" dt="2020-11-19T21:45:13.182" v="2666" actId="22"/>
          <ac:picMkLst>
            <pc:docMk/>
            <pc:sldMk cId="2983553284" sldId="2123"/>
            <ac:picMk id="30" creationId="{B7D8ACF4-70C2-458D-9752-2A4CA9262987}"/>
          </ac:picMkLst>
        </pc:picChg>
        <pc:picChg chg="add mod">
          <ac:chgData name="abraham castro juarez" userId="42e04ae371b34804" providerId="LiveId" clId="{39584C4D-3365-4FA4-96E3-91A56FE6B079}" dt="2020-11-19T21:47:36.700" v="2673" actId="1037"/>
          <ac:picMkLst>
            <pc:docMk/>
            <pc:sldMk cId="2983553284" sldId="2123"/>
            <ac:picMk id="32" creationId="{47937A4B-C955-4A1F-9E67-EB08551807F8}"/>
          </ac:picMkLst>
        </pc:picChg>
      </pc:sldChg>
      <pc:sldChg chg="addSp delSp modSp new mod modTransition">
        <pc:chgData name="abraham castro juarez" userId="42e04ae371b34804" providerId="LiveId" clId="{39584C4D-3365-4FA4-96E3-91A56FE6B079}" dt="2020-11-20T17:57:48.901" v="4315"/>
        <pc:sldMkLst>
          <pc:docMk/>
          <pc:sldMk cId="34998780" sldId="2124"/>
        </pc:sldMkLst>
        <pc:spChg chg="del">
          <ac:chgData name="abraham castro juarez" userId="42e04ae371b34804" providerId="LiveId" clId="{39584C4D-3365-4FA4-96E3-91A56FE6B079}" dt="2020-11-19T21:47:49.524" v="2675" actId="478"/>
          <ac:spMkLst>
            <pc:docMk/>
            <pc:sldMk cId="34998780" sldId="2124"/>
            <ac:spMk id="2" creationId="{181337F6-EAD3-4BC9-913D-45E466323549}"/>
          </ac:spMkLst>
        </pc:spChg>
        <pc:spChg chg="del">
          <ac:chgData name="abraham castro juarez" userId="42e04ae371b34804" providerId="LiveId" clId="{39584C4D-3365-4FA4-96E3-91A56FE6B079}" dt="2020-11-19T21:47:51.204" v="2676" actId="478"/>
          <ac:spMkLst>
            <pc:docMk/>
            <pc:sldMk cId="34998780" sldId="2124"/>
            <ac:spMk id="3" creationId="{FF1199E4-3A45-4CF9-9D70-F692D74945D4}"/>
          </ac:spMkLst>
        </pc:spChg>
        <pc:spChg chg="add mod">
          <ac:chgData name="abraham castro juarez" userId="42e04ae371b34804" providerId="LiveId" clId="{39584C4D-3365-4FA4-96E3-91A56FE6B079}" dt="2020-11-19T22:06:55.245" v="2741" actId="2711"/>
          <ac:spMkLst>
            <pc:docMk/>
            <pc:sldMk cId="34998780" sldId="2124"/>
            <ac:spMk id="6" creationId="{06E23B95-95CF-483F-983D-C2CA32323E8E}"/>
          </ac:spMkLst>
        </pc:spChg>
        <pc:spChg chg="mod">
          <ac:chgData name="abraham castro juarez" userId="42e04ae371b34804" providerId="LiveId" clId="{39584C4D-3365-4FA4-96E3-91A56FE6B079}" dt="2020-11-19T21:53:07.996" v="2678"/>
          <ac:spMkLst>
            <pc:docMk/>
            <pc:sldMk cId="34998780" sldId="2124"/>
            <ac:spMk id="8" creationId="{F42D2B71-D46D-43EC-A55F-8A81D2DA403C}"/>
          </ac:spMkLst>
        </pc:spChg>
        <pc:spChg chg="mod">
          <ac:chgData name="abraham castro juarez" userId="42e04ae371b34804" providerId="LiveId" clId="{39584C4D-3365-4FA4-96E3-91A56FE6B079}" dt="2020-11-19T21:53:07.996" v="2678"/>
          <ac:spMkLst>
            <pc:docMk/>
            <pc:sldMk cId="34998780" sldId="2124"/>
            <ac:spMk id="9" creationId="{15D1F86C-2569-419C-8248-D3460E35ABB1}"/>
          </ac:spMkLst>
        </pc:spChg>
        <pc:spChg chg="mod">
          <ac:chgData name="abraham castro juarez" userId="42e04ae371b34804" providerId="LiveId" clId="{39584C4D-3365-4FA4-96E3-91A56FE6B079}" dt="2020-11-19T21:53:07.996" v="2678"/>
          <ac:spMkLst>
            <pc:docMk/>
            <pc:sldMk cId="34998780" sldId="2124"/>
            <ac:spMk id="10" creationId="{DA875C37-066D-49E1-8EB2-3196BC72771C}"/>
          </ac:spMkLst>
        </pc:spChg>
        <pc:spChg chg="mod">
          <ac:chgData name="abraham castro juarez" userId="42e04ae371b34804" providerId="LiveId" clId="{39584C4D-3365-4FA4-96E3-91A56FE6B079}" dt="2020-11-19T21:53:07.996" v="2678"/>
          <ac:spMkLst>
            <pc:docMk/>
            <pc:sldMk cId="34998780" sldId="2124"/>
            <ac:spMk id="11" creationId="{6C9F8047-961E-4A91-981F-EF7271953C4E}"/>
          </ac:spMkLst>
        </pc:spChg>
        <pc:spChg chg="mod">
          <ac:chgData name="abraham castro juarez" userId="42e04ae371b34804" providerId="LiveId" clId="{39584C4D-3365-4FA4-96E3-91A56FE6B079}" dt="2020-11-19T21:53:07.996" v="2678"/>
          <ac:spMkLst>
            <pc:docMk/>
            <pc:sldMk cId="34998780" sldId="2124"/>
            <ac:spMk id="12" creationId="{A39F5F8C-940B-4441-B616-7CEB3748FBC0}"/>
          </ac:spMkLst>
        </pc:spChg>
        <pc:spChg chg="mod">
          <ac:chgData name="abraham castro juarez" userId="42e04ae371b34804" providerId="LiveId" clId="{39584C4D-3365-4FA4-96E3-91A56FE6B079}" dt="2020-11-19T21:53:07.996" v="2678"/>
          <ac:spMkLst>
            <pc:docMk/>
            <pc:sldMk cId="34998780" sldId="2124"/>
            <ac:spMk id="13" creationId="{B4BA3951-039E-4BB6-A353-5F21C2EBBE29}"/>
          </ac:spMkLst>
        </pc:spChg>
        <pc:spChg chg="mod">
          <ac:chgData name="abraham castro juarez" userId="42e04ae371b34804" providerId="LiveId" clId="{39584C4D-3365-4FA4-96E3-91A56FE6B079}" dt="2020-11-19T21:53:07.996" v="2678"/>
          <ac:spMkLst>
            <pc:docMk/>
            <pc:sldMk cId="34998780" sldId="2124"/>
            <ac:spMk id="14" creationId="{F1BBEB4F-F22B-41F0-A61E-A06E70CC4612}"/>
          </ac:spMkLst>
        </pc:spChg>
        <pc:spChg chg="mod">
          <ac:chgData name="abraham castro juarez" userId="42e04ae371b34804" providerId="LiveId" clId="{39584C4D-3365-4FA4-96E3-91A56FE6B079}" dt="2020-11-19T21:53:07.996" v="2678"/>
          <ac:spMkLst>
            <pc:docMk/>
            <pc:sldMk cId="34998780" sldId="2124"/>
            <ac:spMk id="15" creationId="{AD61D9F1-FDAB-438A-BABC-16FB68CBBF02}"/>
          </ac:spMkLst>
        </pc:spChg>
        <pc:spChg chg="mod">
          <ac:chgData name="abraham castro juarez" userId="42e04ae371b34804" providerId="LiveId" clId="{39584C4D-3365-4FA4-96E3-91A56FE6B079}" dt="2020-11-19T21:53:07.996" v="2678"/>
          <ac:spMkLst>
            <pc:docMk/>
            <pc:sldMk cId="34998780" sldId="2124"/>
            <ac:spMk id="16" creationId="{03997788-F05C-458E-AA40-D7FC3168C91F}"/>
          </ac:spMkLst>
        </pc:spChg>
        <pc:spChg chg="mod">
          <ac:chgData name="abraham castro juarez" userId="42e04ae371b34804" providerId="LiveId" clId="{39584C4D-3365-4FA4-96E3-91A56FE6B079}" dt="2020-11-19T21:53:07.996" v="2678"/>
          <ac:spMkLst>
            <pc:docMk/>
            <pc:sldMk cId="34998780" sldId="2124"/>
            <ac:spMk id="17" creationId="{DA8CB6FF-0705-4AED-9A33-FDADB7039089}"/>
          </ac:spMkLst>
        </pc:spChg>
        <pc:spChg chg="mod">
          <ac:chgData name="abraham castro juarez" userId="42e04ae371b34804" providerId="LiveId" clId="{39584C4D-3365-4FA4-96E3-91A56FE6B079}" dt="2020-11-19T21:53:07.996" v="2678"/>
          <ac:spMkLst>
            <pc:docMk/>
            <pc:sldMk cId="34998780" sldId="2124"/>
            <ac:spMk id="18" creationId="{A3815ABE-B660-4E7A-898B-59269DDB6B10}"/>
          </ac:spMkLst>
        </pc:spChg>
        <pc:spChg chg="mod">
          <ac:chgData name="abraham castro juarez" userId="42e04ae371b34804" providerId="LiveId" clId="{39584C4D-3365-4FA4-96E3-91A56FE6B079}" dt="2020-11-19T21:53:07.996" v="2678"/>
          <ac:spMkLst>
            <pc:docMk/>
            <pc:sldMk cId="34998780" sldId="2124"/>
            <ac:spMk id="20" creationId="{AC4E4285-39AE-43D1-96B1-45D60898911F}"/>
          </ac:spMkLst>
        </pc:spChg>
        <pc:spChg chg="mod">
          <ac:chgData name="abraham castro juarez" userId="42e04ae371b34804" providerId="LiveId" clId="{39584C4D-3365-4FA4-96E3-91A56FE6B079}" dt="2020-11-19T21:53:07.996" v="2678"/>
          <ac:spMkLst>
            <pc:docMk/>
            <pc:sldMk cId="34998780" sldId="2124"/>
            <ac:spMk id="21" creationId="{83EC7311-59AB-4979-B3B7-0A1EE3CF5386}"/>
          </ac:spMkLst>
        </pc:spChg>
        <pc:spChg chg="mod">
          <ac:chgData name="abraham castro juarez" userId="42e04ae371b34804" providerId="LiveId" clId="{39584C4D-3365-4FA4-96E3-91A56FE6B079}" dt="2020-11-19T21:53:07.996" v="2678"/>
          <ac:spMkLst>
            <pc:docMk/>
            <pc:sldMk cId="34998780" sldId="2124"/>
            <ac:spMk id="22" creationId="{4D3039E0-2339-4182-AEF4-F2CD1BB12D12}"/>
          </ac:spMkLst>
        </pc:spChg>
        <pc:spChg chg="mod">
          <ac:chgData name="abraham castro juarez" userId="42e04ae371b34804" providerId="LiveId" clId="{39584C4D-3365-4FA4-96E3-91A56FE6B079}" dt="2020-11-19T21:53:07.996" v="2678"/>
          <ac:spMkLst>
            <pc:docMk/>
            <pc:sldMk cId="34998780" sldId="2124"/>
            <ac:spMk id="23" creationId="{B047B574-2B45-4865-985D-8FDF18647398}"/>
          </ac:spMkLst>
        </pc:spChg>
        <pc:spChg chg="mod">
          <ac:chgData name="abraham castro juarez" userId="42e04ae371b34804" providerId="LiveId" clId="{39584C4D-3365-4FA4-96E3-91A56FE6B079}" dt="2020-11-19T21:53:07.996" v="2678"/>
          <ac:spMkLst>
            <pc:docMk/>
            <pc:sldMk cId="34998780" sldId="2124"/>
            <ac:spMk id="24" creationId="{29D05F59-AA1B-420C-B92C-C4A03618B50C}"/>
          </ac:spMkLst>
        </pc:spChg>
        <pc:spChg chg="mod">
          <ac:chgData name="abraham castro juarez" userId="42e04ae371b34804" providerId="LiveId" clId="{39584C4D-3365-4FA4-96E3-91A56FE6B079}" dt="2020-11-19T21:53:07.996" v="2678"/>
          <ac:spMkLst>
            <pc:docMk/>
            <pc:sldMk cId="34998780" sldId="2124"/>
            <ac:spMk id="25" creationId="{94CE5B6C-A0EC-4C1D-AEFE-9ED1965E31A6}"/>
          </ac:spMkLst>
        </pc:spChg>
        <pc:spChg chg="mod">
          <ac:chgData name="abraham castro juarez" userId="42e04ae371b34804" providerId="LiveId" clId="{39584C4D-3365-4FA4-96E3-91A56FE6B079}" dt="2020-11-19T21:53:07.996" v="2678"/>
          <ac:spMkLst>
            <pc:docMk/>
            <pc:sldMk cId="34998780" sldId="2124"/>
            <ac:spMk id="26" creationId="{B7568D49-AD38-4C84-B564-FD5C6136A731}"/>
          </ac:spMkLst>
        </pc:spChg>
        <pc:spChg chg="mod">
          <ac:chgData name="abraham castro juarez" userId="42e04ae371b34804" providerId="LiveId" clId="{39584C4D-3365-4FA4-96E3-91A56FE6B079}" dt="2020-11-19T21:53:07.996" v="2678"/>
          <ac:spMkLst>
            <pc:docMk/>
            <pc:sldMk cId="34998780" sldId="2124"/>
            <ac:spMk id="27" creationId="{EF500218-CB9A-4E44-BF2A-AE5C0C0FF0EB}"/>
          </ac:spMkLst>
        </pc:spChg>
        <pc:spChg chg="mod">
          <ac:chgData name="abraham castro juarez" userId="42e04ae371b34804" providerId="LiveId" clId="{39584C4D-3365-4FA4-96E3-91A56FE6B079}" dt="2020-11-19T21:53:07.996" v="2678"/>
          <ac:spMkLst>
            <pc:docMk/>
            <pc:sldMk cId="34998780" sldId="2124"/>
            <ac:spMk id="28" creationId="{1429CF61-92EC-4794-A324-6A0DE88FAC7B}"/>
          </ac:spMkLst>
        </pc:spChg>
        <pc:spChg chg="add mod">
          <ac:chgData name="abraham castro juarez" userId="42e04ae371b34804" providerId="LiveId" clId="{39584C4D-3365-4FA4-96E3-91A56FE6B079}" dt="2020-11-19T22:07:16.282" v="2745" actId="208"/>
          <ac:spMkLst>
            <pc:docMk/>
            <pc:sldMk cId="34998780" sldId="2124"/>
            <ac:spMk id="29" creationId="{154A8FDD-76CE-4EBA-9BA3-65043B84701F}"/>
          </ac:spMkLst>
        </pc:spChg>
        <pc:spChg chg="add del mod">
          <ac:chgData name="abraham castro juarez" userId="42e04ae371b34804" providerId="LiveId" clId="{39584C4D-3365-4FA4-96E3-91A56FE6B079}" dt="2020-11-19T22:01:10.795" v="2727" actId="478"/>
          <ac:spMkLst>
            <pc:docMk/>
            <pc:sldMk cId="34998780" sldId="2124"/>
            <ac:spMk id="30" creationId="{9DC73981-23DE-4689-A66C-772F8C36AAFC}"/>
          </ac:spMkLst>
        </pc:spChg>
        <pc:spChg chg="add mod">
          <ac:chgData name="abraham castro juarez" userId="42e04ae371b34804" providerId="LiveId" clId="{39584C4D-3365-4FA4-96E3-91A56FE6B079}" dt="2020-11-19T22:07:32.792" v="2747" actId="208"/>
          <ac:spMkLst>
            <pc:docMk/>
            <pc:sldMk cId="34998780" sldId="2124"/>
            <ac:spMk id="31" creationId="{3CBD77AA-9E6A-4A24-8128-B7B9B7CC817D}"/>
          </ac:spMkLst>
        </pc:spChg>
        <pc:spChg chg="add del mod">
          <ac:chgData name="abraham castro juarez" userId="42e04ae371b34804" providerId="LiveId" clId="{39584C4D-3365-4FA4-96E3-91A56FE6B079}" dt="2020-11-19T22:06:32.584" v="2735" actId="478"/>
          <ac:spMkLst>
            <pc:docMk/>
            <pc:sldMk cId="34998780" sldId="2124"/>
            <ac:spMk id="32" creationId="{4B2226C8-4D22-4A5B-828E-5CB601448AAE}"/>
          </ac:spMkLst>
        </pc:spChg>
        <pc:spChg chg="add del">
          <ac:chgData name="abraham castro juarez" userId="42e04ae371b34804" providerId="LiveId" clId="{39584C4D-3365-4FA4-96E3-91A56FE6B079}" dt="2020-11-19T22:06:39.833" v="2738" actId="478"/>
          <ac:spMkLst>
            <pc:docMk/>
            <pc:sldMk cId="34998780" sldId="2124"/>
            <ac:spMk id="34" creationId="{867CB886-FC2A-4A82-B1AF-07E5475EA8BC}"/>
          </ac:spMkLst>
        </pc:spChg>
        <pc:grpChg chg="add mod">
          <ac:chgData name="abraham castro juarez" userId="42e04ae371b34804" providerId="LiveId" clId="{39584C4D-3365-4FA4-96E3-91A56FE6B079}" dt="2020-11-19T21:58:15.436" v="2722" actId="1076"/>
          <ac:grpSpMkLst>
            <pc:docMk/>
            <pc:sldMk cId="34998780" sldId="2124"/>
            <ac:grpSpMk id="7" creationId="{2DE06350-5547-4EBB-9D48-6EAF0E5762C3}"/>
          </ac:grpSpMkLst>
        </pc:grpChg>
        <pc:grpChg chg="add mod">
          <ac:chgData name="abraham castro juarez" userId="42e04ae371b34804" providerId="LiveId" clId="{39584C4D-3365-4FA4-96E3-91A56FE6B079}" dt="2020-11-19T21:58:08.164" v="2719" actId="1076"/>
          <ac:grpSpMkLst>
            <pc:docMk/>
            <pc:sldMk cId="34998780" sldId="2124"/>
            <ac:grpSpMk id="19" creationId="{6F184951-20FB-48E6-982A-5928A7DEAF34}"/>
          </ac:grpSpMkLst>
        </pc:grpChg>
        <pc:picChg chg="add">
          <ac:chgData name="abraham castro juarez" userId="42e04ae371b34804" providerId="LiveId" clId="{39584C4D-3365-4FA4-96E3-91A56FE6B079}" dt="2020-11-19T21:47:54.205" v="2677" actId="22"/>
          <ac:picMkLst>
            <pc:docMk/>
            <pc:sldMk cId="34998780" sldId="2124"/>
            <ac:picMk id="5" creationId="{A00A8F58-29C6-4635-A1DC-AF1D015EE272}"/>
          </ac:picMkLst>
        </pc:picChg>
      </pc:sldChg>
      <pc:sldChg chg="addSp delSp modSp new mod modTransition modAnim">
        <pc:chgData name="abraham castro juarez" userId="42e04ae371b34804" providerId="LiveId" clId="{39584C4D-3365-4FA4-96E3-91A56FE6B079}" dt="2020-12-07T18:45:47.867" v="4583"/>
        <pc:sldMkLst>
          <pc:docMk/>
          <pc:sldMk cId="4066899122" sldId="2125"/>
        </pc:sldMkLst>
        <pc:spChg chg="del">
          <ac:chgData name="abraham castro juarez" userId="42e04ae371b34804" providerId="LiveId" clId="{39584C4D-3365-4FA4-96E3-91A56FE6B079}" dt="2020-11-19T22:13:35.604" v="2749" actId="478"/>
          <ac:spMkLst>
            <pc:docMk/>
            <pc:sldMk cId="4066899122" sldId="2125"/>
            <ac:spMk id="2" creationId="{02F15644-436C-4DA8-866B-C56E9FEE44CA}"/>
          </ac:spMkLst>
        </pc:spChg>
        <pc:spChg chg="del">
          <ac:chgData name="abraham castro juarez" userId="42e04ae371b34804" providerId="LiveId" clId="{39584C4D-3365-4FA4-96E3-91A56FE6B079}" dt="2020-11-19T22:13:37.003" v="2750" actId="478"/>
          <ac:spMkLst>
            <pc:docMk/>
            <pc:sldMk cId="4066899122" sldId="2125"/>
            <ac:spMk id="3" creationId="{95330732-C8C4-41EA-AC17-BCE4DF5A1CE3}"/>
          </ac:spMkLst>
        </pc:spChg>
        <pc:spChg chg="mod topLvl">
          <ac:chgData name="abraham castro juarez" userId="42e04ae371b34804" providerId="LiveId" clId="{39584C4D-3365-4FA4-96E3-91A56FE6B079}" dt="2020-12-07T18:44:20.574" v="4565" actId="165"/>
          <ac:spMkLst>
            <pc:docMk/>
            <pc:sldMk cId="4066899122" sldId="2125"/>
            <ac:spMk id="4" creationId="{F17A4DEF-520E-4C2B-8D76-1B6A70D0769C}"/>
          </ac:spMkLst>
        </pc:spChg>
        <pc:spChg chg="mod topLvl">
          <ac:chgData name="abraham castro juarez" userId="42e04ae371b34804" providerId="LiveId" clId="{39584C4D-3365-4FA4-96E3-91A56FE6B079}" dt="2020-12-07T18:44:20.574" v="4565" actId="165"/>
          <ac:spMkLst>
            <pc:docMk/>
            <pc:sldMk cId="4066899122" sldId="2125"/>
            <ac:spMk id="5" creationId="{57C77218-E589-488A-8ECF-406D70DDFAE2}"/>
          </ac:spMkLst>
        </pc:spChg>
        <pc:spChg chg="add del mod">
          <ac:chgData name="abraham castro juarez" userId="42e04ae371b34804" providerId="LiveId" clId="{39584C4D-3365-4FA4-96E3-91A56FE6B079}" dt="2020-11-20T00:23:59.813" v="3257" actId="478"/>
          <ac:spMkLst>
            <pc:docMk/>
            <pc:sldMk cId="4066899122" sldId="2125"/>
            <ac:spMk id="5" creationId="{FF1F52B9-E46D-433D-8753-35A1414478B1}"/>
          </ac:spMkLst>
        </pc:spChg>
        <pc:spChg chg="mod topLvl">
          <ac:chgData name="abraham castro juarez" userId="42e04ae371b34804" providerId="LiveId" clId="{39584C4D-3365-4FA4-96E3-91A56FE6B079}" dt="2020-12-07T18:44:20.574" v="4565" actId="165"/>
          <ac:spMkLst>
            <pc:docMk/>
            <pc:sldMk cId="4066899122" sldId="2125"/>
            <ac:spMk id="6" creationId="{0BDD5837-C620-42CA-BA0F-4965A690AD44}"/>
          </ac:spMkLst>
        </pc:spChg>
        <pc:spChg chg="add mod">
          <ac:chgData name="abraham castro juarez" userId="42e04ae371b34804" providerId="LiveId" clId="{39584C4D-3365-4FA4-96E3-91A56FE6B079}" dt="2020-12-07T18:44:16.543" v="4564" actId="338"/>
          <ac:spMkLst>
            <pc:docMk/>
            <pc:sldMk cId="4066899122" sldId="2125"/>
            <ac:spMk id="8" creationId="{972F8447-F87B-4B55-AE87-29FC006A27D7}"/>
          </ac:spMkLst>
        </pc:spChg>
        <pc:spChg chg="mod topLvl">
          <ac:chgData name="abraham castro juarez" userId="42e04ae371b34804" providerId="LiveId" clId="{39584C4D-3365-4FA4-96E3-91A56FE6B079}" dt="2020-12-07T18:44:20.574" v="4565" actId="165"/>
          <ac:spMkLst>
            <pc:docMk/>
            <pc:sldMk cId="4066899122" sldId="2125"/>
            <ac:spMk id="10" creationId="{34111C49-1B37-4CA0-8A48-0D71BB60F642}"/>
          </ac:spMkLst>
        </pc:spChg>
        <pc:spChg chg="add del mod">
          <ac:chgData name="abraham castro juarez" userId="42e04ae371b34804" providerId="LiveId" clId="{39584C4D-3365-4FA4-96E3-91A56FE6B079}" dt="2020-11-20T00:55:29.217" v="3536" actId="478"/>
          <ac:spMkLst>
            <pc:docMk/>
            <pc:sldMk cId="4066899122" sldId="2125"/>
            <ac:spMk id="11" creationId="{224FBC9E-F224-496F-9EE1-F5700AF7449E}"/>
          </ac:spMkLst>
        </pc:spChg>
        <pc:spChg chg="mod topLvl">
          <ac:chgData name="abraham castro juarez" userId="42e04ae371b34804" providerId="LiveId" clId="{39584C4D-3365-4FA4-96E3-91A56FE6B079}" dt="2020-12-07T18:44:20.574" v="4565" actId="165"/>
          <ac:spMkLst>
            <pc:docMk/>
            <pc:sldMk cId="4066899122" sldId="2125"/>
            <ac:spMk id="11" creationId="{A53A90B5-10B8-43E7-BC76-FF8EE214FF3E}"/>
          </ac:spMkLst>
        </pc:spChg>
        <pc:spChg chg="mod topLvl">
          <ac:chgData name="abraham castro juarez" userId="42e04ae371b34804" providerId="LiveId" clId="{39584C4D-3365-4FA4-96E3-91A56FE6B079}" dt="2020-12-07T18:44:20.574" v="4565" actId="165"/>
          <ac:spMkLst>
            <pc:docMk/>
            <pc:sldMk cId="4066899122" sldId="2125"/>
            <ac:spMk id="12" creationId="{9576F7BF-058F-4EA0-A7A3-785F67147FE2}"/>
          </ac:spMkLst>
        </pc:spChg>
        <pc:spChg chg="mod topLvl">
          <ac:chgData name="abraham castro juarez" userId="42e04ae371b34804" providerId="LiveId" clId="{39584C4D-3365-4FA4-96E3-91A56FE6B079}" dt="2020-12-07T18:44:20.574" v="4565" actId="165"/>
          <ac:spMkLst>
            <pc:docMk/>
            <pc:sldMk cId="4066899122" sldId="2125"/>
            <ac:spMk id="13" creationId="{1637899E-EAFB-4D55-B9C9-B9D6C6CE8547}"/>
          </ac:spMkLst>
        </pc:spChg>
        <pc:spChg chg="mod topLvl">
          <ac:chgData name="abraham castro juarez" userId="42e04ae371b34804" providerId="LiveId" clId="{39584C4D-3365-4FA4-96E3-91A56FE6B079}" dt="2020-12-07T18:44:20.574" v="4565" actId="165"/>
          <ac:spMkLst>
            <pc:docMk/>
            <pc:sldMk cId="4066899122" sldId="2125"/>
            <ac:spMk id="14" creationId="{2E689DC8-D66D-48A9-870B-0659674BFE61}"/>
          </ac:spMkLst>
        </pc:spChg>
        <pc:spChg chg="mod topLvl">
          <ac:chgData name="abraham castro juarez" userId="42e04ae371b34804" providerId="LiveId" clId="{39584C4D-3365-4FA4-96E3-91A56FE6B079}" dt="2020-12-07T18:44:20.574" v="4565" actId="165"/>
          <ac:spMkLst>
            <pc:docMk/>
            <pc:sldMk cId="4066899122" sldId="2125"/>
            <ac:spMk id="15" creationId="{9A57012E-050B-44E3-93B8-FA289AE00664}"/>
          </ac:spMkLst>
        </pc:spChg>
        <pc:spChg chg="mod topLvl">
          <ac:chgData name="abraham castro juarez" userId="42e04ae371b34804" providerId="LiveId" clId="{39584C4D-3365-4FA4-96E3-91A56FE6B079}" dt="2020-12-07T18:44:20.574" v="4565" actId="165"/>
          <ac:spMkLst>
            <pc:docMk/>
            <pc:sldMk cId="4066899122" sldId="2125"/>
            <ac:spMk id="16" creationId="{662439F4-3649-4467-BB67-E5042D95BD78}"/>
          </ac:spMkLst>
        </pc:spChg>
        <pc:spChg chg="mod topLvl">
          <ac:chgData name="abraham castro juarez" userId="42e04ae371b34804" providerId="LiveId" clId="{39584C4D-3365-4FA4-96E3-91A56FE6B079}" dt="2020-12-07T18:44:20.574" v="4565" actId="165"/>
          <ac:spMkLst>
            <pc:docMk/>
            <pc:sldMk cId="4066899122" sldId="2125"/>
            <ac:spMk id="17" creationId="{82D34941-A23C-47EA-8205-98D695F40D2E}"/>
          </ac:spMkLst>
        </pc:spChg>
        <pc:spChg chg="mod topLvl">
          <ac:chgData name="abraham castro juarez" userId="42e04ae371b34804" providerId="LiveId" clId="{39584C4D-3365-4FA4-96E3-91A56FE6B079}" dt="2020-12-07T18:44:20.574" v="4565" actId="165"/>
          <ac:spMkLst>
            <pc:docMk/>
            <pc:sldMk cId="4066899122" sldId="2125"/>
            <ac:spMk id="18" creationId="{B7C46531-B8FB-4EF0-AE98-E2034D5F9650}"/>
          </ac:spMkLst>
        </pc:spChg>
        <pc:spChg chg="mod topLvl">
          <ac:chgData name="abraham castro juarez" userId="42e04ae371b34804" providerId="LiveId" clId="{39584C4D-3365-4FA4-96E3-91A56FE6B079}" dt="2020-12-07T18:44:20.574" v="4565" actId="165"/>
          <ac:spMkLst>
            <pc:docMk/>
            <pc:sldMk cId="4066899122" sldId="2125"/>
            <ac:spMk id="19" creationId="{8FC8A625-46A5-4D6A-83DB-B589D8C84C3F}"/>
          </ac:spMkLst>
        </pc:spChg>
        <pc:spChg chg="mod topLvl">
          <ac:chgData name="abraham castro juarez" userId="42e04ae371b34804" providerId="LiveId" clId="{39584C4D-3365-4FA4-96E3-91A56FE6B079}" dt="2020-12-07T18:44:20.574" v="4565" actId="165"/>
          <ac:spMkLst>
            <pc:docMk/>
            <pc:sldMk cId="4066899122" sldId="2125"/>
            <ac:spMk id="20" creationId="{70E3D651-CA85-48DD-97D8-2DF10948DA60}"/>
          </ac:spMkLst>
        </pc:spChg>
        <pc:spChg chg="mod topLvl">
          <ac:chgData name="abraham castro juarez" userId="42e04ae371b34804" providerId="LiveId" clId="{39584C4D-3365-4FA4-96E3-91A56FE6B079}" dt="2020-12-07T18:44:20.574" v="4565" actId="165"/>
          <ac:spMkLst>
            <pc:docMk/>
            <pc:sldMk cId="4066899122" sldId="2125"/>
            <ac:spMk id="21" creationId="{470A6FB0-D656-46FD-B4EF-136C4319B9E6}"/>
          </ac:spMkLst>
        </pc:spChg>
        <pc:spChg chg="mod topLvl">
          <ac:chgData name="abraham castro juarez" userId="42e04ae371b34804" providerId="LiveId" clId="{39584C4D-3365-4FA4-96E3-91A56FE6B079}" dt="2020-12-07T18:44:20.574" v="4565" actId="165"/>
          <ac:spMkLst>
            <pc:docMk/>
            <pc:sldMk cId="4066899122" sldId="2125"/>
            <ac:spMk id="22" creationId="{86B3B58C-91E0-4E5A-8968-D3E77386A9A0}"/>
          </ac:spMkLst>
        </pc:spChg>
        <pc:spChg chg="mod topLvl">
          <ac:chgData name="abraham castro juarez" userId="42e04ae371b34804" providerId="LiveId" clId="{39584C4D-3365-4FA4-96E3-91A56FE6B079}" dt="2020-12-07T18:44:20.574" v="4565" actId="165"/>
          <ac:spMkLst>
            <pc:docMk/>
            <pc:sldMk cId="4066899122" sldId="2125"/>
            <ac:spMk id="23" creationId="{55644D0B-B8DF-447B-93F6-B4029AA54EEF}"/>
          </ac:spMkLst>
        </pc:spChg>
        <pc:spChg chg="mod topLvl">
          <ac:chgData name="abraham castro juarez" userId="42e04ae371b34804" providerId="LiveId" clId="{39584C4D-3365-4FA4-96E3-91A56FE6B079}" dt="2020-12-07T18:44:20.574" v="4565" actId="165"/>
          <ac:spMkLst>
            <pc:docMk/>
            <pc:sldMk cId="4066899122" sldId="2125"/>
            <ac:spMk id="24" creationId="{92F30AA0-6AB4-4121-9545-A9402BE8D74C}"/>
          </ac:spMkLst>
        </pc:spChg>
        <pc:spChg chg="mod topLvl">
          <ac:chgData name="abraham castro juarez" userId="42e04ae371b34804" providerId="LiveId" clId="{39584C4D-3365-4FA4-96E3-91A56FE6B079}" dt="2020-12-07T18:44:20.574" v="4565" actId="165"/>
          <ac:spMkLst>
            <pc:docMk/>
            <pc:sldMk cId="4066899122" sldId="2125"/>
            <ac:spMk id="25" creationId="{C8146B90-5FB9-4411-9AF2-F2258A6E2809}"/>
          </ac:spMkLst>
        </pc:spChg>
        <pc:spChg chg="mod topLvl">
          <ac:chgData name="abraham castro juarez" userId="42e04ae371b34804" providerId="LiveId" clId="{39584C4D-3365-4FA4-96E3-91A56FE6B079}" dt="2020-12-07T18:44:20.574" v="4565" actId="165"/>
          <ac:spMkLst>
            <pc:docMk/>
            <pc:sldMk cId="4066899122" sldId="2125"/>
            <ac:spMk id="26" creationId="{6FAC0517-25C8-4BBB-80C2-BEC03A455C7A}"/>
          </ac:spMkLst>
        </pc:spChg>
        <pc:spChg chg="mod topLvl">
          <ac:chgData name="abraham castro juarez" userId="42e04ae371b34804" providerId="LiveId" clId="{39584C4D-3365-4FA4-96E3-91A56FE6B079}" dt="2020-12-07T18:44:20.574" v="4565" actId="165"/>
          <ac:spMkLst>
            <pc:docMk/>
            <pc:sldMk cId="4066899122" sldId="2125"/>
            <ac:spMk id="27" creationId="{DF12A300-221C-4DA4-81CD-0D1CD9ECDC5E}"/>
          </ac:spMkLst>
        </pc:spChg>
        <pc:spChg chg="mod topLvl">
          <ac:chgData name="abraham castro juarez" userId="42e04ae371b34804" providerId="LiveId" clId="{39584C4D-3365-4FA4-96E3-91A56FE6B079}" dt="2020-12-07T18:44:20.574" v="4565" actId="165"/>
          <ac:spMkLst>
            <pc:docMk/>
            <pc:sldMk cId="4066899122" sldId="2125"/>
            <ac:spMk id="28" creationId="{C6F84A0F-218B-4FD5-B10A-B8CCA32E299B}"/>
          </ac:spMkLst>
        </pc:spChg>
        <pc:spChg chg="mod topLvl">
          <ac:chgData name="abraham castro juarez" userId="42e04ae371b34804" providerId="LiveId" clId="{39584C4D-3365-4FA4-96E3-91A56FE6B079}" dt="2020-12-07T18:44:20.574" v="4565" actId="165"/>
          <ac:spMkLst>
            <pc:docMk/>
            <pc:sldMk cId="4066899122" sldId="2125"/>
            <ac:spMk id="29" creationId="{4778B32E-9D46-48B7-9A27-823B1EBEAE37}"/>
          </ac:spMkLst>
        </pc:spChg>
        <pc:spChg chg="mod topLvl">
          <ac:chgData name="abraham castro juarez" userId="42e04ae371b34804" providerId="LiveId" clId="{39584C4D-3365-4FA4-96E3-91A56FE6B079}" dt="2020-12-07T18:44:20.574" v="4565" actId="165"/>
          <ac:spMkLst>
            <pc:docMk/>
            <pc:sldMk cId="4066899122" sldId="2125"/>
            <ac:spMk id="30" creationId="{F8A31F08-140B-4A5C-A11F-EE794EE3B9AA}"/>
          </ac:spMkLst>
        </pc:spChg>
        <pc:spChg chg="mod topLvl">
          <ac:chgData name="abraham castro juarez" userId="42e04ae371b34804" providerId="LiveId" clId="{39584C4D-3365-4FA4-96E3-91A56FE6B079}" dt="2020-12-07T18:44:20.574" v="4565" actId="165"/>
          <ac:spMkLst>
            <pc:docMk/>
            <pc:sldMk cId="4066899122" sldId="2125"/>
            <ac:spMk id="31" creationId="{847E187E-33D6-47DC-B79C-3AFD704B0587}"/>
          </ac:spMkLst>
        </pc:spChg>
        <pc:spChg chg="mod topLvl">
          <ac:chgData name="abraham castro juarez" userId="42e04ae371b34804" providerId="LiveId" clId="{39584C4D-3365-4FA4-96E3-91A56FE6B079}" dt="2020-12-07T18:44:20.574" v="4565" actId="165"/>
          <ac:spMkLst>
            <pc:docMk/>
            <pc:sldMk cId="4066899122" sldId="2125"/>
            <ac:spMk id="32" creationId="{3F958DE5-D219-4E2A-8A7F-DFFA76D9A593}"/>
          </ac:spMkLst>
        </pc:spChg>
        <pc:spChg chg="mod topLvl">
          <ac:chgData name="abraham castro juarez" userId="42e04ae371b34804" providerId="LiveId" clId="{39584C4D-3365-4FA4-96E3-91A56FE6B079}" dt="2020-12-07T18:44:26.395" v="4566"/>
          <ac:spMkLst>
            <pc:docMk/>
            <pc:sldMk cId="4066899122" sldId="2125"/>
            <ac:spMk id="33" creationId="{CA9F9660-6ADC-47B0-9F5E-BA076EFCA85E}"/>
          </ac:spMkLst>
        </pc:spChg>
        <pc:spChg chg="mod topLvl">
          <ac:chgData name="abraham castro juarez" userId="42e04ae371b34804" providerId="LiveId" clId="{39584C4D-3365-4FA4-96E3-91A56FE6B079}" dt="2020-12-07T18:44:30.724" v="4567"/>
          <ac:spMkLst>
            <pc:docMk/>
            <pc:sldMk cId="4066899122" sldId="2125"/>
            <ac:spMk id="34" creationId="{31AA0305-F674-48D5-9A38-83ABCE831FF8}"/>
          </ac:spMkLst>
        </pc:spChg>
        <pc:spChg chg="mod topLvl">
          <ac:chgData name="abraham castro juarez" userId="42e04ae371b34804" providerId="LiveId" clId="{39584C4D-3365-4FA4-96E3-91A56FE6B079}" dt="2020-12-07T18:44:34.102" v="4568"/>
          <ac:spMkLst>
            <pc:docMk/>
            <pc:sldMk cId="4066899122" sldId="2125"/>
            <ac:spMk id="35" creationId="{A430C92F-AF5A-41DF-B3CC-578C63244B19}"/>
          </ac:spMkLst>
        </pc:spChg>
        <pc:spChg chg="mod topLvl">
          <ac:chgData name="abraham castro juarez" userId="42e04ae371b34804" providerId="LiveId" clId="{39584C4D-3365-4FA4-96E3-91A56FE6B079}" dt="2020-12-07T18:44:39.094" v="4569"/>
          <ac:spMkLst>
            <pc:docMk/>
            <pc:sldMk cId="4066899122" sldId="2125"/>
            <ac:spMk id="36" creationId="{EE4FC551-D737-43CE-AEE1-DE31A013C022}"/>
          </ac:spMkLst>
        </pc:spChg>
        <pc:spChg chg="mod topLvl">
          <ac:chgData name="abraham castro juarez" userId="42e04ae371b34804" providerId="LiveId" clId="{39584C4D-3365-4FA4-96E3-91A56FE6B079}" dt="2020-12-07T18:44:20.574" v="4565" actId="165"/>
          <ac:spMkLst>
            <pc:docMk/>
            <pc:sldMk cId="4066899122" sldId="2125"/>
            <ac:spMk id="37" creationId="{77AA95F1-010F-4F13-B930-4F9324B8B24F}"/>
          </ac:spMkLst>
        </pc:spChg>
        <pc:spChg chg="mod topLvl">
          <ac:chgData name="abraham castro juarez" userId="42e04ae371b34804" providerId="LiveId" clId="{39584C4D-3365-4FA4-96E3-91A56FE6B079}" dt="2020-12-07T18:44:20.574" v="4565" actId="165"/>
          <ac:spMkLst>
            <pc:docMk/>
            <pc:sldMk cId="4066899122" sldId="2125"/>
            <ac:spMk id="38" creationId="{B585FE21-04D6-4853-9908-3E125C390242}"/>
          </ac:spMkLst>
        </pc:spChg>
        <pc:spChg chg="mod topLvl">
          <ac:chgData name="abraham castro juarez" userId="42e04ae371b34804" providerId="LiveId" clId="{39584C4D-3365-4FA4-96E3-91A56FE6B079}" dt="2020-12-07T18:44:20.574" v="4565" actId="165"/>
          <ac:spMkLst>
            <pc:docMk/>
            <pc:sldMk cId="4066899122" sldId="2125"/>
            <ac:spMk id="39" creationId="{30F52D8C-9B0D-454F-B47E-301F0C7413AB}"/>
          </ac:spMkLst>
        </pc:spChg>
        <pc:spChg chg="mod topLvl">
          <ac:chgData name="abraham castro juarez" userId="42e04ae371b34804" providerId="LiveId" clId="{39584C4D-3365-4FA4-96E3-91A56FE6B079}" dt="2020-12-07T18:44:20.574" v="4565" actId="165"/>
          <ac:spMkLst>
            <pc:docMk/>
            <pc:sldMk cId="4066899122" sldId="2125"/>
            <ac:spMk id="40" creationId="{BE33BCBD-7632-48E8-B269-14B3B95EDFBE}"/>
          </ac:spMkLst>
        </pc:spChg>
        <pc:grpChg chg="mod">
          <ac:chgData name="abraham castro juarez" userId="42e04ae371b34804" providerId="LiveId" clId="{39584C4D-3365-4FA4-96E3-91A56FE6B079}" dt="2020-12-07T18:44:16.543" v="4564" actId="338"/>
          <ac:grpSpMkLst>
            <pc:docMk/>
            <pc:sldMk cId="4066899122" sldId="2125"/>
            <ac:grpSpMk id="1" creationId="{00000000-0000-0000-0000-000000000000}"/>
          </ac:grpSpMkLst>
        </pc:grpChg>
        <pc:grpChg chg="del mod">
          <ac:chgData name="abraham castro juarez" userId="42e04ae371b34804" providerId="LiveId" clId="{39584C4D-3365-4FA4-96E3-91A56FE6B079}" dt="2020-12-07T18:44:20.574" v="4565" actId="165"/>
          <ac:grpSpMkLst>
            <pc:docMk/>
            <pc:sldMk cId="4066899122" sldId="2125"/>
            <ac:grpSpMk id="3" creationId="{B98FCE05-212E-4F1A-8425-CF0577D81B4B}"/>
          </ac:grpSpMkLst>
        </pc:grpChg>
        <pc:graphicFrameChg chg="add del mod modGraphic">
          <ac:chgData name="abraham castro juarez" userId="42e04ae371b34804" providerId="LiveId" clId="{39584C4D-3365-4FA4-96E3-91A56FE6B079}" dt="2020-12-07T18:44:42.872" v="4571" actId="478"/>
          <ac:graphicFrameMkLst>
            <pc:docMk/>
            <pc:sldMk cId="4066899122" sldId="2125"/>
            <ac:graphicFrameMk id="9" creationId="{565A8ACF-E0B0-4134-BE7E-F3E8F8984A10}"/>
          </ac:graphicFrameMkLst>
        </pc:graphicFrameChg>
        <pc:picChg chg="del mod">
          <ac:chgData name="abraham castro juarez" userId="42e04ae371b34804" providerId="LiveId" clId="{39584C4D-3365-4FA4-96E3-91A56FE6B079}" dt="2020-12-07T18:44:16.543" v="4564" actId="338"/>
          <ac:picMkLst>
            <pc:docMk/>
            <pc:sldMk cId="4066899122" sldId="2125"/>
            <ac:picMk id="2" creationId="{71612A2B-6301-4CA3-A20B-65623AE584C6}"/>
          </ac:picMkLst>
        </pc:picChg>
        <pc:picChg chg="add mod">
          <ac:chgData name="abraham castro juarez" userId="42e04ae371b34804" providerId="LiveId" clId="{39584C4D-3365-4FA4-96E3-91A56FE6B079}" dt="2020-12-07T18:44:16.543" v="4564" actId="338"/>
          <ac:picMkLst>
            <pc:docMk/>
            <pc:sldMk cId="4066899122" sldId="2125"/>
            <ac:picMk id="7" creationId="{6B656E85-0CAA-453C-8E68-3529774E1141}"/>
          </ac:picMkLst>
        </pc:picChg>
      </pc:sldChg>
      <pc:sldChg chg="addSp delSp modSp new mod modTransition">
        <pc:chgData name="abraham castro juarez" userId="42e04ae371b34804" providerId="LiveId" clId="{39584C4D-3365-4FA4-96E3-91A56FE6B079}" dt="2020-11-20T17:58:05.436" v="4317"/>
        <pc:sldMkLst>
          <pc:docMk/>
          <pc:sldMk cId="606665387" sldId="2126"/>
        </pc:sldMkLst>
        <pc:spChg chg="del">
          <ac:chgData name="abraham castro juarez" userId="42e04ae371b34804" providerId="LiveId" clId="{39584C4D-3365-4FA4-96E3-91A56FE6B079}" dt="2020-11-20T01:01:17.262" v="3617" actId="478"/>
          <ac:spMkLst>
            <pc:docMk/>
            <pc:sldMk cId="606665387" sldId="2126"/>
            <ac:spMk id="2" creationId="{23DE140C-6400-4CCB-B027-893FA6BF81B6}"/>
          </ac:spMkLst>
        </pc:spChg>
        <pc:spChg chg="del">
          <ac:chgData name="abraham castro juarez" userId="42e04ae371b34804" providerId="LiveId" clId="{39584C4D-3365-4FA4-96E3-91A56FE6B079}" dt="2020-11-20T01:01:17.964" v="3618" actId="478"/>
          <ac:spMkLst>
            <pc:docMk/>
            <pc:sldMk cId="606665387" sldId="2126"/>
            <ac:spMk id="3" creationId="{43964473-7590-4007-B74B-AA7A9728109D}"/>
          </ac:spMkLst>
        </pc:spChg>
        <pc:spChg chg="add mod">
          <ac:chgData name="abraham castro juarez" userId="42e04ae371b34804" providerId="LiveId" clId="{39584C4D-3365-4FA4-96E3-91A56FE6B079}" dt="2020-11-20T01:13:16.719" v="3773" actId="1035"/>
          <ac:spMkLst>
            <pc:docMk/>
            <pc:sldMk cId="606665387" sldId="2126"/>
            <ac:spMk id="7" creationId="{3DD2CA95-251C-4D1F-B5DD-B91663E1B6BE}"/>
          </ac:spMkLst>
        </pc:spChg>
        <pc:spChg chg="add mod">
          <ac:chgData name="abraham castro juarez" userId="42e04ae371b34804" providerId="LiveId" clId="{39584C4D-3365-4FA4-96E3-91A56FE6B079}" dt="2020-11-20T01:13:14.146" v="3756" actId="1076"/>
          <ac:spMkLst>
            <pc:docMk/>
            <pc:sldMk cId="606665387" sldId="2126"/>
            <ac:spMk id="11" creationId="{08ACB38B-C921-471F-8EEC-81FE4840A4C6}"/>
          </ac:spMkLst>
        </pc:spChg>
        <pc:spChg chg="mod">
          <ac:chgData name="abraham castro juarez" userId="42e04ae371b34804" providerId="LiveId" clId="{39584C4D-3365-4FA4-96E3-91A56FE6B079}" dt="2020-11-20T01:13:02.491" v="3755"/>
          <ac:spMkLst>
            <pc:docMk/>
            <pc:sldMk cId="606665387" sldId="2126"/>
            <ac:spMk id="13" creationId="{9507108E-9AA2-440F-B3E8-5D3B35405688}"/>
          </ac:spMkLst>
        </pc:spChg>
        <pc:spChg chg="mod">
          <ac:chgData name="abraham castro juarez" userId="42e04ae371b34804" providerId="LiveId" clId="{39584C4D-3365-4FA4-96E3-91A56FE6B079}" dt="2020-11-20T01:13:02.491" v="3755"/>
          <ac:spMkLst>
            <pc:docMk/>
            <pc:sldMk cId="606665387" sldId="2126"/>
            <ac:spMk id="14" creationId="{48704D09-FD9C-4D46-9EEF-DAE9EC6B3548}"/>
          </ac:spMkLst>
        </pc:spChg>
        <pc:spChg chg="mod">
          <ac:chgData name="abraham castro juarez" userId="42e04ae371b34804" providerId="LiveId" clId="{39584C4D-3365-4FA4-96E3-91A56FE6B079}" dt="2020-11-20T01:13:02.491" v="3755"/>
          <ac:spMkLst>
            <pc:docMk/>
            <pc:sldMk cId="606665387" sldId="2126"/>
            <ac:spMk id="15" creationId="{4C8BA7B7-9574-4192-8ADE-EE0B342B12D1}"/>
          </ac:spMkLst>
        </pc:spChg>
        <pc:spChg chg="mod">
          <ac:chgData name="abraham castro juarez" userId="42e04ae371b34804" providerId="LiveId" clId="{39584C4D-3365-4FA4-96E3-91A56FE6B079}" dt="2020-11-20T01:13:02.491" v="3755"/>
          <ac:spMkLst>
            <pc:docMk/>
            <pc:sldMk cId="606665387" sldId="2126"/>
            <ac:spMk id="16" creationId="{FE4390CC-61E9-4E52-8EDC-BF11A27B6E44}"/>
          </ac:spMkLst>
        </pc:spChg>
        <pc:spChg chg="mod">
          <ac:chgData name="abraham castro juarez" userId="42e04ae371b34804" providerId="LiveId" clId="{39584C4D-3365-4FA4-96E3-91A56FE6B079}" dt="2020-11-20T01:13:02.491" v="3755"/>
          <ac:spMkLst>
            <pc:docMk/>
            <pc:sldMk cId="606665387" sldId="2126"/>
            <ac:spMk id="17" creationId="{BFAE5A33-53AE-46CE-BC1E-010FC9FF7F9B}"/>
          </ac:spMkLst>
        </pc:spChg>
        <pc:spChg chg="mod">
          <ac:chgData name="abraham castro juarez" userId="42e04ae371b34804" providerId="LiveId" clId="{39584C4D-3365-4FA4-96E3-91A56FE6B079}" dt="2020-11-20T01:13:02.491" v="3755"/>
          <ac:spMkLst>
            <pc:docMk/>
            <pc:sldMk cId="606665387" sldId="2126"/>
            <ac:spMk id="18" creationId="{DA79B2E6-BFC0-4366-B95B-C2EABD15D7CD}"/>
          </ac:spMkLst>
        </pc:spChg>
        <pc:spChg chg="mod">
          <ac:chgData name="abraham castro juarez" userId="42e04ae371b34804" providerId="LiveId" clId="{39584C4D-3365-4FA4-96E3-91A56FE6B079}" dt="2020-11-20T01:13:02.491" v="3755"/>
          <ac:spMkLst>
            <pc:docMk/>
            <pc:sldMk cId="606665387" sldId="2126"/>
            <ac:spMk id="19" creationId="{68E4706D-7A4A-451A-A7CF-C8A16E795F99}"/>
          </ac:spMkLst>
        </pc:spChg>
        <pc:spChg chg="mod">
          <ac:chgData name="abraham castro juarez" userId="42e04ae371b34804" providerId="LiveId" clId="{39584C4D-3365-4FA4-96E3-91A56FE6B079}" dt="2020-11-20T01:13:02.491" v="3755"/>
          <ac:spMkLst>
            <pc:docMk/>
            <pc:sldMk cId="606665387" sldId="2126"/>
            <ac:spMk id="20" creationId="{3CAEA37C-BCC1-47DE-8296-8FE7F537FD0E}"/>
          </ac:spMkLst>
        </pc:spChg>
        <pc:spChg chg="mod">
          <ac:chgData name="abraham castro juarez" userId="42e04ae371b34804" providerId="LiveId" clId="{39584C4D-3365-4FA4-96E3-91A56FE6B079}" dt="2020-11-20T01:13:02.491" v="3755"/>
          <ac:spMkLst>
            <pc:docMk/>
            <pc:sldMk cId="606665387" sldId="2126"/>
            <ac:spMk id="21" creationId="{6E78AF97-1B8D-4C8B-B4B9-93E7E4EC9333}"/>
          </ac:spMkLst>
        </pc:spChg>
        <pc:spChg chg="mod">
          <ac:chgData name="abraham castro juarez" userId="42e04ae371b34804" providerId="LiveId" clId="{39584C4D-3365-4FA4-96E3-91A56FE6B079}" dt="2020-11-20T01:13:02.491" v="3755"/>
          <ac:spMkLst>
            <pc:docMk/>
            <pc:sldMk cId="606665387" sldId="2126"/>
            <ac:spMk id="22" creationId="{6EF9FDCD-5BC6-46AF-9E1B-A7B6A957ABED}"/>
          </ac:spMkLst>
        </pc:spChg>
        <pc:spChg chg="mod">
          <ac:chgData name="abraham castro juarez" userId="42e04ae371b34804" providerId="LiveId" clId="{39584C4D-3365-4FA4-96E3-91A56FE6B079}" dt="2020-11-20T01:13:02.491" v="3755"/>
          <ac:spMkLst>
            <pc:docMk/>
            <pc:sldMk cId="606665387" sldId="2126"/>
            <ac:spMk id="23" creationId="{8E3C3B43-FBDE-42F4-910B-567850DA7031}"/>
          </ac:spMkLst>
        </pc:spChg>
        <pc:spChg chg="mod">
          <ac:chgData name="abraham castro juarez" userId="42e04ae371b34804" providerId="LiveId" clId="{39584C4D-3365-4FA4-96E3-91A56FE6B079}" dt="2020-11-20T01:13:02.491" v="3755"/>
          <ac:spMkLst>
            <pc:docMk/>
            <pc:sldMk cId="606665387" sldId="2126"/>
            <ac:spMk id="24" creationId="{E448D5A8-A812-405F-803B-7B2C75489777}"/>
          </ac:spMkLst>
        </pc:spChg>
        <pc:spChg chg="mod">
          <ac:chgData name="abraham castro juarez" userId="42e04ae371b34804" providerId="LiveId" clId="{39584C4D-3365-4FA4-96E3-91A56FE6B079}" dt="2020-11-20T01:13:02.491" v="3755"/>
          <ac:spMkLst>
            <pc:docMk/>
            <pc:sldMk cId="606665387" sldId="2126"/>
            <ac:spMk id="25" creationId="{4539DFE5-3427-4F15-AC89-827BF6EB6BAD}"/>
          </ac:spMkLst>
        </pc:spChg>
        <pc:spChg chg="mod">
          <ac:chgData name="abraham castro juarez" userId="42e04ae371b34804" providerId="LiveId" clId="{39584C4D-3365-4FA4-96E3-91A56FE6B079}" dt="2020-11-20T01:13:02.491" v="3755"/>
          <ac:spMkLst>
            <pc:docMk/>
            <pc:sldMk cId="606665387" sldId="2126"/>
            <ac:spMk id="26" creationId="{DB440FC7-7B11-4083-AFB7-4AE9E17A6C51}"/>
          </ac:spMkLst>
        </pc:spChg>
        <pc:spChg chg="mod">
          <ac:chgData name="abraham castro juarez" userId="42e04ae371b34804" providerId="LiveId" clId="{39584C4D-3365-4FA4-96E3-91A56FE6B079}" dt="2020-11-20T01:13:02.491" v="3755"/>
          <ac:spMkLst>
            <pc:docMk/>
            <pc:sldMk cId="606665387" sldId="2126"/>
            <ac:spMk id="27" creationId="{3D6B0385-562C-4B1C-9126-F0C58A90CE50}"/>
          </ac:spMkLst>
        </pc:spChg>
        <pc:spChg chg="mod">
          <ac:chgData name="abraham castro juarez" userId="42e04ae371b34804" providerId="LiveId" clId="{39584C4D-3365-4FA4-96E3-91A56FE6B079}" dt="2020-11-20T01:13:02.491" v="3755"/>
          <ac:spMkLst>
            <pc:docMk/>
            <pc:sldMk cId="606665387" sldId="2126"/>
            <ac:spMk id="28" creationId="{ED320E10-6408-4B7C-BECE-7336B92D3750}"/>
          </ac:spMkLst>
        </pc:spChg>
        <pc:grpChg chg="add mod">
          <ac:chgData name="abraham castro juarez" userId="42e04ae371b34804" providerId="LiveId" clId="{39584C4D-3365-4FA4-96E3-91A56FE6B079}" dt="2020-11-20T01:13:02.491" v="3755"/>
          <ac:grpSpMkLst>
            <pc:docMk/>
            <pc:sldMk cId="606665387" sldId="2126"/>
            <ac:grpSpMk id="12" creationId="{838A806D-BDB7-4363-85B6-0A0B1A1A138E}"/>
          </ac:grpSpMkLst>
        </pc:grpChg>
        <pc:graphicFrameChg chg="add mod modGraphic">
          <ac:chgData name="abraham castro juarez" userId="42e04ae371b34804" providerId="LiveId" clId="{39584C4D-3365-4FA4-96E3-91A56FE6B079}" dt="2020-11-20T01:18:20.165" v="3852" actId="1076"/>
          <ac:graphicFrameMkLst>
            <pc:docMk/>
            <pc:sldMk cId="606665387" sldId="2126"/>
            <ac:graphicFrameMk id="9" creationId="{600FD60B-3BC0-4730-87F5-B9B22DCDCA0A}"/>
          </ac:graphicFrameMkLst>
        </pc:graphicFrameChg>
        <pc:graphicFrameChg chg="add del mod modGraphic">
          <ac:chgData name="abraham castro juarez" userId="42e04ae371b34804" providerId="LiveId" clId="{39584C4D-3365-4FA4-96E3-91A56FE6B079}" dt="2020-11-20T01:14:30.655" v="3811" actId="478"/>
          <ac:graphicFrameMkLst>
            <pc:docMk/>
            <pc:sldMk cId="606665387" sldId="2126"/>
            <ac:graphicFrameMk id="32" creationId="{05F7851C-D148-482E-B004-4539E1961ED8}"/>
          </ac:graphicFrameMkLst>
        </pc:graphicFrameChg>
        <pc:picChg chg="add">
          <ac:chgData name="abraham castro juarez" userId="42e04ae371b34804" providerId="LiveId" clId="{39584C4D-3365-4FA4-96E3-91A56FE6B079}" dt="2020-11-20T01:01:25.712" v="3619" actId="22"/>
          <ac:picMkLst>
            <pc:docMk/>
            <pc:sldMk cId="606665387" sldId="2126"/>
            <ac:picMk id="5" creationId="{5CA05989-D615-4379-8A8B-9E0805376566}"/>
          </ac:picMkLst>
        </pc:picChg>
        <pc:picChg chg="add mod">
          <ac:chgData name="abraham castro juarez" userId="42e04ae371b34804" providerId="LiveId" clId="{39584C4D-3365-4FA4-96E3-91A56FE6B079}" dt="2020-11-20T01:13:23.921" v="3803" actId="1076"/>
          <ac:picMkLst>
            <pc:docMk/>
            <pc:sldMk cId="606665387" sldId="2126"/>
            <ac:picMk id="29" creationId="{C8C86882-57EA-4194-BD84-FCCA4117984A}"/>
          </ac:picMkLst>
        </pc:picChg>
        <pc:picChg chg="add mod">
          <ac:chgData name="abraham castro juarez" userId="42e04ae371b34804" providerId="LiveId" clId="{39584C4D-3365-4FA4-96E3-91A56FE6B079}" dt="2020-11-20T01:13:02.491" v="3755"/>
          <ac:picMkLst>
            <pc:docMk/>
            <pc:sldMk cId="606665387" sldId="2126"/>
            <ac:picMk id="30" creationId="{89EE7222-137A-4231-A06E-AD7376DEB1D6}"/>
          </ac:picMkLst>
        </pc:picChg>
      </pc:sldChg>
      <pc:sldChg chg="addSp delSp modSp new mod modTransition">
        <pc:chgData name="abraham castro juarez" userId="42e04ae371b34804" providerId="LiveId" clId="{39584C4D-3365-4FA4-96E3-91A56FE6B079}" dt="2020-11-20T17:58:24.556" v="4318"/>
        <pc:sldMkLst>
          <pc:docMk/>
          <pc:sldMk cId="1594437583" sldId="2127"/>
        </pc:sldMkLst>
        <pc:spChg chg="del">
          <ac:chgData name="abraham castro juarez" userId="42e04ae371b34804" providerId="LiveId" clId="{39584C4D-3365-4FA4-96E3-91A56FE6B079}" dt="2020-11-20T01:23:25.260" v="3856" actId="478"/>
          <ac:spMkLst>
            <pc:docMk/>
            <pc:sldMk cId="1594437583" sldId="2127"/>
            <ac:spMk id="2" creationId="{FA9A80B0-97C7-4D08-93D6-C1A0DE7B60F9}"/>
          </ac:spMkLst>
        </pc:spChg>
        <pc:spChg chg="del">
          <ac:chgData name="abraham castro juarez" userId="42e04ae371b34804" providerId="LiveId" clId="{39584C4D-3365-4FA4-96E3-91A56FE6B079}" dt="2020-11-20T01:23:27.900" v="3857" actId="478"/>
          <ac:spMkLst>
            <pc:docMk/>
            <pc:sldMk cId="1594437583" sldId="2127"/>
            <ac:spMk id="3" creationId="{D9A61787-B1FE-4BDD-A79F-B3FA142CF8B5}"/>
          </ac:spMkLst>
        </pc:spChg>
        <pc:spChg chg="add mod">
          <ac:chgData name="abraham castro juarez" userId="42e04ae371b34804" providerId="LiveId" clId="{39584C4D-3365-4FA4-96E3-91A56FE6B079}" dt="2020-11-20T01:57:01.948" v="4298" actId="403"/>
          <ac:spMkLst>
            <pc:docMk/>
            <pc:sldMk cId="1594437583" sldId="2127"/>
            <ac:spMk id="4" creationId="{D34185AE-33E2-4768-A901-D59F3E82B5D0}"/>
          </ac:spMkLst>
        </pc:spChg>
        <pc:spChg chg="add mod">
          <ac:chgData name="abraham castro juarez" userId="42e04ae371b34804" providerId="LiveId" clId="{39584C4D-3365-4FA4-96E3-91A56FE6B079}" dt="2020-11-20T01:56:54.573" v="4297" actId="2711"/>
          <ac:spMkLst>
            <pc:docMk/>
            <pc:sldMk cId="1594437583" sldId="2127"/>
            <ac:spMk id="5" creationId="{5539446F-B85F-4F06-AB66-18AA85D040C7}"/>
          </ac:spMkLst>
        </pc:spChg>
      </pc:sldChg>
      <pc:sldChg chg="addSp delSp modSp add del mod">
        <pc:chgData name="abraham castro juarez" userId="42e04ae371b34804" providerId="LiveId" clId="{39584C4D-3365-4FA4-96E3-91A56FE6B079}" dt="2020-11-20T18:13:26.352" v="4381" actId="47"/>
        <pc:sldMkLst>
          <pc:docMk/>
          <pc:sldMk cId="914131684" sldId="2128"/>
        </pc:sldMkLst>
        <pc:graphicFrameChg chg="del">
          <ac:chgData name="abraham castro juarez" userId="42e04ae371b34804" providerId="LiveId" clId="{39584C4D-3365-4FA4-96E3-91A56FE6B079}" dt="2020-11-20T18:12:16.990" v="4361" actId="478"/>
          <ac:graphicFrameMkLst>
            <pc:docMk/>
            <pc:sldMk cId="914131684" sldId="2128"/>
            <ac:graphicFrameMk id="11" creationId="{2A5BA96F-6738-4DDD-9ADC-DDA450585AE3}"/>
          </ac:graphicFrameMkLst>
        </pc:graphicFrameChg>
        <pc:graphicFrameChg chg="add del mod">
          <ac:chgData name="abraham castro juarez" userId="42e04ae371b34804" providerId="LiveId" clId="{39584C4D-3365-4FA4-96E3-91A56FE6B079}" dt="2020-11-20T18:12:12.854" v="4358"/>
          <ac:graphicFrameMkLst>
            <pc:docMk/>
            <pc:sldMk cId="914131684" sldId="2128"/>
            <ac:graphicFrameMk id="29" creationId="{4DD157E0-C13B-4887-A334-278BC062B567}"/>
          </ac:graphicFrameMkLst>
        </pc:graphicFrameChg>
        <pc:graphicFrameChg chg="add del mod">
          <ac:chgData name="abraham castro juarez" userId="42e04ae371b34804" providerId="LiveId" clId="{39584C4D-3365-4FA4-96E3-91A56FE6B079}" dt="2020-11-20T18:12:48.337" v="4375"/>
          <ac:graphicFrameMkLst>
            <pc:docMk/>
            <pc:sldMk cId="914131684" sldId="2128"/>
            <ac:graphicFrameMk id="31" creationId="{25391E8E-3DF5-4E74-83B6-61BE6DD660DC}"/>
          </ac:graphicFrameMkLst>
        </pc:graphicFrameChg>
        <pc:graphicFrameChg chg="add del mod">
          <ac:chgData name="abraham castro juarez" userId="42e04ae371b34804" providerId="LiveId" clId="{39584C4D-3365-4FA4-96E3-91A56FE6B079}" dt="2020-11-20T18:12:58.281" v="4377" actId="478"/>
          <ac:graphicFrameMkLst>
            <pc:docMk/>
            <pc:sldMk cId="914131684" sldId="2128"/>
            <ac:graphicFrameMk id="33" creationId="{7B13F5DD-9182-41AB-A2DD-8BA60D1AD3A1}"/>
          </ac:graphicFrameMkLst>
        </pc:graphicFrameChg>
        <pc:graphicFrameChg chg="add del mod">
          <ac:chgData name="abraham castro juarez" userId="42e04ae371b34804" providerId="LiveId" clId="{39584C4D-3365-4FA4-96E3-91A56FE6B079}" dt="2020-11-20T18:13:01.037" v="4379"/>
          <ac:graphicFrameMkLst>
            <pc:docMk/>
            <pc:sldMk cId="914131684" sldId="2128"/>
            <ac:graphicFrameMk id="34" creationId="{8F7C4E2C-E189-4D9F-87D4-506C59E8B88C}"/>
          </ac:graphicFrameMkLst>
        </pc:graphicFrameChg>
        <pc:picChg chg="add del mod">
          <ac:chgData name="abraham castro juarez" userId="42e04ae371b34804" providerId="LiveId" clId="{39584C4D-3365-4FA4-96E3-91A56FE6B079}" dt="2020-11-20T18:12:38.883" v="4363" actId="478"/>
          <ac:picMkLst>
            <pc:docMk/>
            <pc:sldMk cId="914131684" sldId="2128"/>
            <ac:picMk id="2" creationId="{0A8D5A94-3792-4353-8844-9BEA06277BAB}"/>
          </ac:picMkLst>
        </pc:picChg>
        <pc:picChg chg="add">
          <ac:chgData name="abraham castro juarez" userId="42e04ae371b34804" providerId="LiveId" clId="{39584C4D-3365-4FA4-96E3-91A56FE6B079}" dt="2020-11-20T18:13:01.152" v="4380"/>
          <ac:picMkLst>
            <pc:docMk/>
            <pc:sldMk cId="914131684" sldId="2128"/>
            <ac:picMk id="3" creationId="{C0ACF1A7-7D4E-4412-9BA3-1C6724762823}"/>
          </ac:picMkLst>
        </pc:picChg>
      </pc:sldChg>
      <pc:sldChg chg="delSp modSp add mod modAnim">
        <pc:chgData name="abraham castro juarez" userId="42e04ae371b34804" providerId="LiveId" clId="{39584C4D-3365-4FA4-96E3-91A56FE6B079}" dt="2020-11-20T18:38:54.563" v="4509"/>
        <pc:sldMkLst>
          <pc:docMk/>
          <pc:sldMk cId="3885102796" sldId="2128"/>
        </pc:sldMkLst>
        <pc:spChg chg="mod topLvl">
          <ac:chgData name="abraham castro juarez" userId="42e04ae371b34804" providerId="LiveId" clId="{39584C4D-3365-4FA4-96E3-91A56FE6B079}" dt="2020-11-20T18:35:40.831" v="4471" actId="1037"/>
          <ac:spMkLst>
            <pc:docMk/>
            <pc:sldMk cId="3885102796" sldId="2128"/>
            <ac:spMk id="4" creationId="{7F860279-AC3D-443D-A835-79DBA8B44A56}"/>
          </ac:spMkLst>
        </pc:spChg>
        <pc:spChg chg="mod topLvl">
          <ac:chgData name="abraham castro juarez" userId="42e04ae371b34804" providerId="LiveId" clId="{39584C4D-3365-4FA4-96E3-91A56FE6B079}" dt="2020-11-20T18:27:04.834" v="4389" actId="165"/>
          <ac:spMkLst>
            <pc:docMk/>
            <pc:sldMk cId="3885102796" sldId="2128"/>
            <ac:spMk id="6" creationId="{B011DD1D-B584-4EA2-A317-E63461B2A259}"/>
          </ac:spMkLst>
        </pc:spChg>
        <pc:spChg chg="mod topLvl">
          <ac:chgData name="abraham castro juarez" userId="42e04ae371b34804" providerId="LiveId" clId="{39584C4D-3365-4FA4-96E3-91A56FE6B079}" dt="2020-11-20T18:27:04.834" v="4389" actId="165"/>
          <ac:spMkLst>
            <pc:docMk/>
            <pc:sldMk cId="3885102796" sldId="2128"/>
            <ac:spMk id="7" creationId="{3469D879-24E0-45B2-B52A-DF36D0C6A808}"/>
          </ac:spMkLst>
        </pc:spChg>
        <pc:spChg chg="mod topLvl">
          <ac:chgData name="abraham castro juarez" userId="42e04ae371b34804" providerId="LiveId" clId="{39584C4D-3365-4FA4-96E3-91A56FE6B079}" dt="2020-11-20T18:27:04.834" v="4389" actId="165"/>
          <ac:spMkLst>
            <pc:docMk/>
            <pc:sldMk cId="3885102796" sldId="2128"/>
            <ac:spMk id="8" creationId="{81262184-6580-48D6-A924-2FA35A2D1244}"/>
          </ac:spMkLst>
        </pc:spChg>
        <pc:spChg chg="mod">
          <ac:chgData name="abraham castro juarez" userId="42e04ae371b34804" providerId="LiveId" clId="{39584C4D-3365-4FA4-96E3-91A56FE6B079}" dt="2020-11-20T18:26:58.732" v="4388" actId="338"/>
          <ac:spMkLst>
            <pc:docMk/>
            <pc:sldMk cId="3885102796" sldId="2128"/>
            <ac:spMk id="9" creationId="{0B5094CA-E5C6-44AE-AB17-4C060CDDD489}"/>
          </ac:spMkLst>
        </pc:spChg>
        <pc:spChg chg="mod topLvl">
          <ac:chgData name="abraham castro juarez" userId="42e04ae371b34804" providerId="LiveId" clId="{39584C4D-3365-4FA4-96E3-91A56FE6B079}" dt="2020-11-20T18:27:04.834" v="4389" actId="165"/>
          <ac:spMkLst>
            <pc:docMk/>
            <pc:sldMk cId="3885102796" sldId="2128"/>
            <ac:spMk id="10" creationId="{808FA039-7DD0-4D44-9DE3-D93A2725B5B5}"/>
          </ac:spMkLst>
        </pc:spChg>
        <pc:spChg chg="mod">
          <ac:chgData name="abraham castro juarez" userId="42e04ae371b34804" providerId="LiveId" clId="{39584C4D-3365-4FA4-96E3-91A56FE6B079}" dt="2020-11-20T18:26:58.732" v="4388" actId="338"/>
          <ac:spMkLst>
            <pc:docMk/>
            <pc:sldMk cId="3885102796" sldId="2128"/>
            <ac:spMk id="13" creationId="{1CFC1E5A-C6A5-422F-847B-4E020278B1D3}"/>
          </ac:spMkLst>
        </pc:spChg>
        <pc:spChg chg="mod">
          <ac:chgData name="abraham castro juarez" userId="42e04ae371b34804" providerId="LiveId" clId="{39584C4D-3365-4FA4-96E3-91A56FE6B079}" dt="2020-11-20T18:26:58.732" v="4388" actId="338"/>
          <ac:spMkLst>
            <pc:docMk/>
            <pc:sldMk cId="3885102796" sldId="2128"/>
            <ac:spMk id="14" creationId="{7C0D8054-3EFD-46AA-AA51-12DFB0C85AEA}"/>
          </ac:spMkLst>
        </pc:spChg>
        <pc:spChg chg="mod">
          <ac:chgData name="abraham castro juarez" userId="42e04ae371b34804" providerId="LiveId" clId="{39584C4D-3365-4FA4-96E3-91A56FE6B079}" dt="2020-11-20T18:26:58.732" v="4388" actId="338"/>
          <ac:spMkLst>
            <pc:docMk/>
            <pc:sldMk cId="3885102796" sldId="2128"/>
            <ac:spMk id="15" creationId="{B68AF6FC-EE11-49DA-BAB4-0DF084CFCB35}"/>
          </ac:spMkLst>
        </pc:spChg>
        <pc:spChg chg="mod">
          <ac:chgData name="abraham castro juarez" userId="42e04ae371b34804" providerId="LiveId" clId="{39584C4D-3365-4FA4-96E3-91A56FE6B079}" dt="2020-11-20T18:26:58.732" v="4388" actId="338"/>
          <ac:spMkLst>
            <pc:docMk/>
            <pc:sldMk cId="3885102796" sldId="2128"/>
            <ac:spMk id="16" creationId="{B78FC744-8679-4070-8091-870FCC8074C8}"/>
          </ac:spMkLst>
        </pc:spChg>
        <pc:spChg chg="mod">
          <ac:chgData name="abraham castro juarez" userId="42e04ae371b34804" providerId="LiveId" clId="{39584C4D-3365-4FA4-96E3-91A56FE6B079}" dt="2020-11-20T18:26:58.732" v="4388" actId="338"/>
          <ac:spMkLst>
            <pc:docMk/>
            <pc:sldMk cId="3885102796" sldId="2128"/>
            <ac:spMk id="17" creationId="{0C1066AF-DC38-4533-90B0-F1D3720FCB4F}"/>
          </ac:spMkLst>
        </pc:spChg>
        <pc:spChg chg="mod">
          <ac:chgData name="abraham castro juarez" userId="42e04ae371b34804" providerId="LiveId" clId="{39584C4D-3365-4FA4-96E3-91A56FE6B079}" dt="2020-11-20T18:26:58.732" v="4388" actId="338"/>
          <ac:spMkLst>
            <pc:docMk/>
            <pc:sldMk cId="3885102796" sldId="2128"/>
            <ac:spMk id="18" creationId="{629D04C6-E3FF-4870-801C-C1E3DBED7E1B}"/>
          </ac:spMkLst>
        </pc:spChg>
        <pc:spChg chg="mod">
          <ac:chgData name="abraham castro juarez" userId="42e04ae371b34804" providerId="LiveId" clId="{39584C4D-3365-4FA4-96E3-91A56FE6B079}" dt="2020-11-20T18:26:58.732" v="4388" actId="338"/>
          <ac:spMkLst>
            <pc:docMk/>
            <pc:sldMk cId="3885102796" sldId="2128"/>
            <ac:spMk id="19" creationId="{A28153DA-F7E6-4585-B36F-EA3F71FA439A}"/>
          </ac:spMkLst>
        </pc:spChg>
        <pc:spChg chg="mod">
          <ac:chgData name="abraham castro juarez" userId="42e04ae371b34804" providerId="LiveId" clId="{39584C4D-3365-4FA4-96E3-91A56FE6B079}" dt="2020-11-20T18:26:58.732" v="4388" actId="338"/>
          <ac:spMkLst>
            <pc:docMk/>
            <pc:sldMk cId="3885102796" sldId="2128"/>
            <ac:spMk id="20" creationId="{38CFA7B0-67A5-4CEA-B4DD-BC8B81A69EDD}"/>
          </ac:spMkLst>
        </pc:spChg>
        <pc:spChg chg="mod">
          <ac:chgData name="abraham castro juarez" userId="42e04ae371b34804" providerId="LiveId" clId="{39584C4D-3365-4FA4-96E3-91A56FE6B079}" dt="2020-11-20T18:26:58.732" v="4388" actId="338"/>
          <ac:spMkLst>
            <pc:docMk/>
            <pc:sldMk cId="3885102796" sldId="2128"/>
            <ac:spMk id="21" creationId="{C642C25E-5506-41A9-862E-7C33ABC62B7D}"/>
          </ac:spMkLst>
        </pc:spChg>
        <pc:spChg chg="mod">
          <ac:chgData name="abraham castro juarez" userId="42e04ae371b34804" providerId="LiveId" clId="{39584C4D-3365-4FA4-96E3-91A56FE6B079}" dt="2020-11-20T18:26:58.732" v="4388" actId="338"/>
          <ac:spMkLst>
            <pc:docMk/>
            <pc:sldMk cId="3885102796" sldId="2128"/>
            <ac:spMk id="22" creationId="{571A11B2-01C3-4517-9265-511AE00A9037}"/>
          </ac:spMkLst>
        </pc:spChg>
        <pc:spChg chg="mod">
          <ac:chgData name="abraham castro juarez" userId="42e04ae371b34804" providerId="LiveId" clId="{39584C4D-3365-4FA4-96E3-91A56FE6B079}" dt="2020-11-20T18:26:58.732" v="4388" actId="338"/>
          <ac:spMkLst>
            <pc:docMk/>
            <pc:sldMk cId="3885102796" sldId="2128"/>
            <ac:spMk id="23" creationId="{B2EC91F0-D4CC-4A7D-8865-A2D95A91EF89}"/>
          </ac:spMkLst>
        </pc:spChg>
        <pc:spChg chg="mod">
          <ac:chgData name="abraham castro juarez" userId="42e04ae371b34804" providerId="LiveId" clId="{39584C4D-3365-4FA4-96E3-91A56FE6B079}" dt="2020-11-20T18:26:58.732" v="4388" actId="338"/>
          <ac:spMkLst>
            <pc:docMk/>
            <pc:sldMk cId="3885102796" sldId="2128"/>
            <ac:spMk id="24" creationId="{CF37B804-DAE4-4E4E-B200-BDF70A6287A4}"/>
          </ac:spMkLst>
        </pc:spChg>
        <pc:spChg chg="mod">
          <ac:chgData name="abraham castro juarez" userId="42e04ae371b34804" providerId="LiveId" clId="{39584C4D-3365-4FA4-96E3-91A56FE6B079}" dt="2020-11-20T18:26:58.732" v="4388" actId="338"/>
          <ac:spMkLst>
            <pc:docMk/>
            <pc:sldMk cId="3885102796" sldId="2128"/>
            <ac:spMk id="25" creationId="{03DE5B2A-71EA-4977-973B-6A779D92DFDD}"/>
          </ac:spMkLst>
        </pc:spChg>
        <pc:spChg chg="mod">
          <ac:chgData name="abraham castro juarez" userId="42e04ae371b34804" providerId="LiveId" clId="{39584C4D-3365-4FA4-96E3-91A56FE6B079}" dt="2020-11-20T18:26:58.732" v="4388" actId="338"/>
          <ac:spMkLst>
            <pc:docMk/>
            <pc:sldMk cId="3885102796" sldId="2128"/>
            <ac:spMk id="26" creationId="{7F981870-22BB-4547-A038-42E4862AC846}"/>
          </ac:spMkLst>
        </pc:spChg>
        <pc:spChg chg="mod">
          <ac:chgData name="abraham castro juarez" userId="42e04ae371b34804" providerId="LiveId" clId="{39584C4D-3365-4FA4-96E3-91A56FE6B079}" dt="2020-11-20T18:26:58.732" v="4388" actId="338"/>
          <ac:spMkLst>
            <pc:docMk/>
            <pc:sldMk cId="3885102796" sldId="2128"/>
            <ac:spMk id="27" creationId="{6FCDE546-2D97-4F58-BF2F-BA0BA7B34F78}"/>
          </ac:spMkLst>
        </pc:spChg>
        <pc:spChg chg="mod">
          <ac:chgData name="abraham castro juarez" userId="42e04ae371b34804" providerId="LiveId" clId="{39584C4D-3365-4FA4-96E3-91A56FE6B079}" dt="2020-11-20T18:26:58.732" v="4388" actId="338"/>
          <ac:spMkLst>
            <pc:docMk/>
            <pc:sldMk cId="3885102796" sldId="2128"/>
            <ac:spMk id="28" creationId="{02EA6706-BD1E-4EF8-9972-27E33E8D2CD9}"/>
          </ac:spMkLst>
        </pc:spChg>
        <pc:spChg chg="mod topLvl">
          <ac:chgData name="abraham castro juarez" userId="42e04ae371b34804" providerId="LiveId" clId="{39584C4D-3365-4FA4-96E3-91A56FE6B079}" dt="2020-11-20T18:27:04.834" v="4389" actId="165"/>
          <ac:spMkLst>
            <pc:docMk/>
            <pc:sldMk cId="3885102796" sldId="2128"/>
            <ac:spMk id="29" creationId="{2C4E5D66-FB1C-455B-B81E-4F939E4A6DB7}"/>
          </ac:spMkLst>
        </pc:spChg>
        <pc:spChg chg="mod topLvl">
          <ac:chgData name="abraham castro juarez" userId="42e04ae371b34804" providerId="LiveId" clId="{39584C4D-3365-4FA4-96E3-91A56FE6B079}" dt="2020-11-20T18:27:04.834" v="4389" actId="165"/>
          <ac:spMkLst>
            <pc:docMk/>
            <pc:sldMk cId="3885102796" sldId="2128"/>
            <ac:spMk id="31" creationId="{7915234B-ACF1-4EE6-8CC3-E033C08D9140}"/>
          </ac:spMkLst>
        </pc:spChg>
        <pc:spChg chg="mod topLvl">
          <ac:chgData name="abraham castro juarez" userId="42e04ae371b34804" providerId="LiveId" clId="{39584C4D-3365-4FA4-96E3-91A56FE6B079}" dt="2020-11-20T18:27:04.834" v="4389" actId="165"/>
          <ac:spMkLst>
            <pc:docMk/>
            <pc:sldMk cId="3885102796" sldId="2128"/>
            <ac:spMk id="33" creationId="{DDCCA130-3D58-4A30-BBFB-F3C2A549D998}"/>
          </ac:spMkLst>
        </pc:spChg>
        <pc:spChg chg="mod topLvl">
          <ac:chgData name="abraham castro juarez" userId="42e04ae371b34804" providerId="LiveId" clId="{39584C4D-3365-4FA4-96E3-91A56FE6B079}" dt="2020-11-20T18:27:04.834" v="4389" actId="165"/>
          <ac:spMkLst>
            <pc:docMk/>
            <pc:sldMk cId="3885102796" sldId="2128"/>
            <ac:spMk id="34" creationId="{EDB45016-BCD0-4A04-BFD3-A03D3F6AC84B}"/>
          </ac:spMkLst>
        </pc:spChg>
        <pc:spChg chg="mod topLvl">
          <ac:chgData name="abraham castro juarez" userId="42e04ae371b34804" providerId="LiveId" clId="{39584C4D-3365-4FA4-96E3-91A56FE6B079}" dt="2020-11-20T18:27:04.834" v="4389" actId="165"/>
          <ac:spMkLst>
            <pc:docMk/>
            <pc:sldMk cId="3885102796" sldId="2128"/>
            <ac:spMk id="35" creationId="{33E038AD-E704-49DB-9173-AD5D31695BBC}"/>
          </ac:spMkLst>
        </pc:spChg>
        <pc:spChg chg="mod topLvl">
          <ac:chgData name="abraham castro juarez" userId="42e04ae371b34804" providerId="LiveId" clId="{39584C4D-3365-4FA4-96E3-91A56FE6B079}" dt="2020-11-20T18:27:04.834" v="4389" actId="165"/>
          <ac:spMkLst>
            <pc:docMk/>
            <pc:sldMk cId="3885102796" sldId="2128"/>
            <ac:spMk id="36" creationId="{ACD4D9D4-735A-47F8-A1DF-F3006F241C67}"/>
          </ac:spMkLst>
        </pc:spChg>
        <pc:spChg chg="mod topLvl">
          <ac:chgData name="abraham castro juarez" userId="42e04ae371b34804" providerId="LiveId" clId="{39584C4D-3365-4FA4-96E3-91A56FE6B079}" dt="2020-11-20T18:27:04.834" v="4389" actId="165"/>
          <ac:spMkLst>
            <pc:docMk/>
            <pc:sldMk cId="3885102796" sldId="2128"/>
            <ac:spMk id="37" creationId="{30E76280-D583-4814-B49A-C57F6D5BE9DB}"/>
          </ac:spMkLst>
        </pc:spChg>
        <pc:spChg chg="mod topLvl">
          <ac:chgData name="abraham castro juarez" userId="42e04ae371b34804" providerId="LiveId" clId="{39584C4D-3365-4FA4-96E3-91A56FE6B079}" dt="2020-11-20T18:27:04.834" v="4389" actId="165"/>
          <ac:spMkLst>
            <pc:docMk/>
            <pc:sldMk cId="3885102796" sldId="2128"/>
            <ac:spMk id="38" creationId="{D7A8FB11-A034-4363-8B80-3529970AE27C}"/>
          </ac:spMkLst>
        </pc:spChg>
        <pc:spChg chg="mod topLvl">
          <ac:chgData name="abraham castro juarez" userId="42e04ae371b34804" providerId="LiveId" clId="{39584C4D-3365-4FA4-96E3-91A56FE6B079}" dt="2020-11-20T18:27:04.834" v="4389" actId="165"/>
          <ac:spMkLst>
            <pc:docMk/>
            <pc:sldMk cId="3885102796" sldId="2128"/>
            <ac:spMk id="39" creationId="{ECE453F0-C5F8-43F1-A556-B5C7CC875008}"/>
          </ac:spMkLst>
        </pc:spChg>
        <pc:spChg chg="mod topLvl">
          <ac:chgData name="abraham castro juarez" userId="42e04ae371b34804" providerId="LiveId" clId="{39584C4D-3365-4FA4-96E3-91A56FE6B079}" dt="2020-11-20T18:27:04.834" v="4389" actId="165"/>
          <ac:spMkLst>
            <pc:docMk/>
            <pc:sldMk cId="3885102796" sldId="2128"/>
            <ac:spMk id="40" creationId="{2B2156ED-A274-4FBD-8A15-3D492BB2F9E7}"/>
          </ac:spMkLst>
        </pc:spChg>
        <pc:spChg chg="mod topLvl">
          <ac:chgData name="abraham castro juarez" userId="42e04ae371b34804" providerId="LiveId" clId="{39584C4D-3365-4FA4-96E3-91A56FE6B079}" dt="2020-11-20T18:27:04.834" v="4389" actId="165"/>
          <ac:spMkLst>
            <pc:docMk/>
            <pc:sldMk cId="3885102796" sldId="2128"/>
            <ac:spMk id="41" creationId="{2D399D7B-EFEA-4779-958F-25D29942F82B}"/>
          </ac:spMkLst>
        </pc:spChg>
        <pc:spChg chg="mod topLvl">
          <ac:chgData name="abraham castro juarez" userId="42e04ae371b34804" providerId="LiveId" clId="{39584C4D-3365-4FA4-96E3-91A56FE6B079}" dt="2020-11-20T18:27:04.834" v="4389" actId="165"/>
          <ac:spMkLst>
            <pc:docMk/>
            <pc:sldMk cId="3885102796" sldId="2128"/>
            <ac:spMk id="42" creationId="{82B4CAF5-DE9C-432E-A6A7-3CD7E5AAF331}"/>
          </ac:spMkLst>
        </pc:spChg>
        <pc:spChg chg="mod topLvl">
          <ac:chgData name="abraham castro juarez" userId="42e04ae371b34804" providerId="LiveId" clId="{39584C4D-3365-4FA4-96E3-91A56FE6B079}" dt="2020-11-20T18:30:50.400" v="4427" actId="1037"/>
          <ac:spMkLst>
            <pc:docMk/>
            <pc:sldMk cId="3885102796" sldId="2128"/>
            <ac:spMk id="43" creationId="{5EA3AACA-608E-41EC-81F7-BC437AAFDE5B}"/>
          </ac:spMkLst>
        </pc:spChg>
        <pc:spChg chg="mod topLvl">
          <ac:chgData name="abraham castro juarez" userId="42e04ae371b34804" providerId="LiveId" clId="{39584C4D-3365-4FA4-96E3-91A56FE6B079}" dt="2020-11-20T18:27:04.834" v="4389" actId="165"/>
          <ac:spMkLst>
            <pc:docMk/>
            <pc:sldMk cId="3885102796" sldId="2128"/>
            <ac:spMk id="44" creationId="{1B86D2B9-D498-44D2-BC43-761103EEBC03}"/>
          </ac:spMkLst>
        </pc:spChg>
        <pc:spChg chg="mod topLvl">
          <ac:chgData name="abraham castro juarez" userId="42e04ae371b34804" providerId="LiveId" clId="{39584C4D-3365-4FA4-96E3-91A56FE6B079}" dt="2020-11-20T18:27:04.834" v="4389" actId="165"/>
          <ac:spMkLst>
            <pc:docMk/>
            <pc:sldMk cId="3885102796" sldId="2128"/>
            <ac:spMk id="45" creationId="{42628A96-66E6-4FCE-BDBE-06C4EA5BD84D}"/>
          </ac:spMkLst>
        </pc:spChg>
        <pc:spChg chg="mod topLvl">
          <ac:chgData name="abraham castro juarez" userId="42e04ae371b34804" providerId="LiveId" clId="{39584C4D-3365-4FA4-96E3-91A56FE6B079}" dt="2020-11-20T18:27:04.834" v="4389" actId="165"/>
          <ac:spMkLst>
            <pc:docMk/>
            <pc:sldMk cId="3885102796" sldId="2128"/>
            <ac:spMk id="46" creationId="{078B3746-6EE9-448C-9B91-59DC8D876DA3}"/>
          </ac:spMkLst>
        </pc:spChg>
        <pc:spChg chg="mod topLvl">
          <ac:chgData name="abraham castro juarez" userId="42e04ae371b34804" providerId="LiveId" clId="{39584C4D-3365-4FA4-96E3-91A56FE6B079}" dt="2020-11-20T18:27:04.834" v="4389" actId="165"/>
          <ac:spMkLst>
            <pc:docMk/>
            <pc:sldMk cId="3885102796" sldId="2128"/>
            <ac:spMk id="47" creationId="{EA0D5BC8-3958-4925-A56C-4F6B488A44D8}"/>
          </ac:spMkLst>
        </pc:spChg>
        <pc:spChg chg="mod topLvl">
          <ac:chgData name="abraham castro juarez" userId="42e04ae371b34804" providerId="LiveId" clId="{39584C4D-3365-4FA4-96E3-91A56FE6B079}" dt="2020-11-20T18:27:04.834" v="4389" actId="165"/>
          <ac:spMkLst>
            <pc:docMk/>
            <pc:sldMk cId="3885102796" sldId="2128"/>
            <ac:spMk id="48" creationId="{39E16A90-273F-41AF-8CCC-A5FF7FD6D8B5}"/>
          </ac:spMkLst>
        </pc:spChg>
        <pc:spChg chg="mod topLvl">
          <ac:chgData name="abraham castro juarez" userId="42e04ae371b34804" providerId="LiveId" clId="{39584C4D-3365-4FA4-96E3-91A56FE6B079}" dt="2020-11-20T18:27:04.834" v="4389" actId="165"/>
          <ac:spMkLst>
            <pc:docMk/>
            <pc:sldMk cId="3885102796" sldId="2128"/>
            <ac:spMk id="49" creationId="{1216036C-E9BD-42A7-9D14-B8E47BD66ACF}"/>
          </ac:spMkLst>
        </pc:spChg>
        <pc:spChg chg="mod topLvl">
          <ac:chgData name="abraham castro juarez" userId="42e04ae371b34804" providerId="LiveId" clId="{39584C4D-3365-4FA4-96E3-91A56FE6B079}" dt="2020-11-20T18:27:04.834" v="4389" actId="165"/>
          <ac:spMkLst>
            <pc:docMk/>
            <pc:sldMk cId="3885102796" sldId="2128"/>
            <ac:spMk id="50" creationId="{1510B412-CE3F-4430-A53A-5486FC093218}"/>
          </ac:spMkLst>
        </pc:spChg>
        <pc:spChg chg="mod topLvl">
          <ac:chgData name="abraham castro juarez" userId="42e04ae371b34804" providerId="LiveId" clId="{39584C4D-3365-4FA4-96E3-91A56FE6B079}" dt="2020-11-20T18:27:04.834" v="4389" actId="165"/>
          <ac:spMkLst>
            <pc:docMk/>
            <pc:sldMk cId="3885102796" sldId="2128"/>
            <ac:spMk id="51" creationId="{CAC4F46F-E7C7-4169-896C-873E52F4A1CB}"/>
          </ac:spMkLst>
        </pc:spChg>
        <pc:spChg chg="mod topLvl">
          <ac:chgData name="abraham castro juarez" userId="42e04ae371b34804" providerId="LiveId" clId="{39584C4D-3365-4FA4-96E3-91A56FE6B079}" dt="2020-11-20T18:27:04.834" v="4389" actId="165"/>
          <ac:spMkLst>
            <pc:docMk/>
            <pc:sldMk cId="3885102796" sldId="2128"/>
            <ac:spMk id="52" creationId="{317BA22E-946F-4226-B9BF-58E2229711B2}"/>
          </ac:spMkLst>
        </pc:spChg>
        <pc:spChg chg="mod topLvl">
          <ac:chgData name="abraham castro juarez" userId="42e04ae371b34804" providerId="LiveId" clId="{39584C4D-3365-4FA4-96E3-91A56FE6B079}" dt="2020-11-20T18:34:26.439" v="4456" actId="1037"/>
          <ac:spMkLst>
            <pc:docMk/>
            <pc:sldMk cId="3885102796" sldId="2128"/>
            <ac:spMk id="53" creationId="{537CAC4D-001D-4D73-822E-A48E0ABD0C47}"/>
          </ac:spMkLst>
        </pc:spChg>
        <pc:spChg chg="mod topLvl">
          <ac:chgData name="abraham castro juarez" userId="42e04ae371b34804" providerId="LiveId" clId="{39584C4D-3365-4FA4-96E3-91A56FE6B079}" dt="2020-11-20T18:27:04.834" v="4389" actId="165"/>
          <ac:spMkLst>
            <pc:docMk/>
            <pc:sldMk cId="3885102796" sldId="2128"/>
            <ac:spMk id="54" creationId="{097A3579-F9C9-4BE3-BC8F-80B0E1EBB117}"/>
          </ac:spMkLst>
        </pc:spChg>
        <pc:spChg chg="mod topLvl">
          <ac:chgData name="abraham castro juarez" userId="42e04ae371b34804" providerId="LiveId" clId="{39584C4D-3365-4FA4-96E3-91A56FE6B079}" dt="2020-11-20T18:27:04.834" v="4389" actId="165"/>
          <ac:spMkLst>
            <pc:docMk/>
            <pc:sldMk cId="3885102796" sldId="2128"/>
            <ac:spMk id="55" creationId="{16C615E4-F90F-4F20-9058-0B6CF117B1F1}"/>
          </ac:spMkLst>
        </pc:spChg>
        <pc:spChg chg="mod topLvl">
          <ac:chgData name="abraham castro juarez" userId="42e04ae371b34804" providerId="LiveId" clId="{39584C4D-3365-4FA4-96E3-91A56FE6B079}" dt="2020-11-20T18:27:04.834" v="4389" actId="165"/>
          <ac:spMkLst>
            <pc:docMk/>
            <pc:sldMk cId="3885102796" sldId="2128"/>
            <ac:spMk id="56" creationId="{ED2AD30E-697D-48F4-BD9D-27BC163F3F9D}"/>
          </ac:spMkLst>
        </pc:spChg>
        <pc:spChg chg="mod topLvl">
          <ac:chgData name="abraham castro juarez" userId="42e04ae371b34804" providerId="LiveId" clId="{39584C4D-3365-4FA4-96E3-91A56FE6B079}" dt="2020-11-20T18:27:04.834" v="4389" actId="165"/>
          <ac:spMkLst>
            <pc:docMk/>
            <pc:sldMk cId="3885102796" sldId="2128"/>
            <ac:spMk id="57" creationId="{843D7699-301F-493E-A1A0-054CEB92B327}"/>
          </ac:spMkLst>
        </pc:spChg>
        <pc:spChg chg="mod topLvl">
          <ac:chgData name="abraham castro juarez" userId="42e04ae371b34804" providerId="LiveId" clId="{39584C4D-3365-4FA4-96E3-91A56FE6B079}" dt="2020-11-20T18:27:04.834" v="4389" actId="165"/>
          <ac:spMkLst>
            <pc:docMk/>
            <pc:sldMk cId="3885102796" sldId="2128"/>
            <ac:spMk id="58" creationId="{CEB0AFE4-E5B1-44A0-B9E4-A6E00563295C}"/>
          </ac:spMkLst>
        </pc:spChg>
        <pc:spChg chg="mod topLvl">
          <ac:chgData name="abraham castro juarez" userId="42e04ae371b34804" providerId="LiveId" clId="{39584C4D-3365-4FA4-96E3-91A56FE6B079}" dt="2020-11-20T18:27:04.834" v="4389" actId="165"/>
          <ac:spMkLst>
            <pc:docMk/>
            <pc:sldMk cId="3885102796" sldId="2128"/>
            <ac:spMk id="59" creationId="{823EA478-7D71-4702-9458-8519F4319CA9}"/>
          </ac:spMkLst>
        </pc:spChg>
        <pc:spChg chg="mod topLvl">
          <ac:chgData name="abraham castro juarez" userId="42e04ae371b34804" providerId="LiveId" clId="{39584C4D-3365-4FA4-96E3-91A56FE6B079}" dt="2020-11-20T18:27:04.834" v="4389" actId="165"/>
          <ac:spMkLst>
            <pc:docMk/>
            <pc:sldMk cId="3885102796" sldId="2128"/>
            <ac:spMk id="60" creationId="{D0E81BAB-0BCA-4110-97FA-73C603F33643}"/>
          </ac:spMkLst>
        </pc:spChg>
        <pc:spChg chg="mod topLvl">
          <ac:chgData name="abraham castro juarez" userId="42e04ae371b34804" providerId="LiveId" clId="{39584C4D-3365-4FA4-96E3-91A56FE6B079}" dt="2020-11-20T18:27:04.834" v="4389" actId="165"/>
          <ac:spMkLst>
            <pc:docMk/>
            <pc:sldMk cId="3885102796" sldId="2128"/>
            <ac:spMk id="61" creationId="{FF975216-6C0D-4C3B-82DA-BD21EF9E81A1}"/>
          </ac:spMkLst>
        </pc:spChg>
        <pc:spChg chg="mod topLvl">
          <ac:chgData name="abraham castro juarez" userId="42e04ae371b34804" providerId="LiveId" clId="{39584C4D-3365-4FA4-96E3-91A56FE6B079}" dt="2020-11-20T18:27:04.834" v="4389" actId="165"/>
          <ac:spMkLst>
            <pc:docMk/>
            <pc:sldMk cId="3885102796" sldId="2128"/>
            <ac:spMk id="62" creationId="{FB1DAC64-30C6-4701-986D-3FBF9A5595AF}"/>
          </ac:spMkLst>
        </pc:spChg>
        <pc:spChg chg="mod topLvl">
          <ac:chgData name="abraham castro juarez" userId="42e04ae371b34804" providerId="LiveId" clId="{39584C4D-3365-4FA4-96E3-91A56FE6B079}" dt="2020-11-20T18:27:04.834" v="4389" actId="165"/>
          <ac:spMkLst>
            <pc:docMk/>
            <pc:sldMk cId="3885102796" sldId="2128"/>
            <ac:spMk id="63" creationId="{479CCEAA-2A64-4C6F-9A2A-17D7A22E7438}"/>
          </ac:spMkLst>
        </pc:spChg>
        <pc:spChg chg="mod topLvl">
          <ac:chgData name="abraham castro juarez" userId="42e04ae371b34804" providerId="LiveId" clId="{39584C4D-3365-4FA4-96E3-91A56FE6B079}" dt="2020-11-20T18:27:04.834" v="4389" actId="165"/>
          <ac:spMkLst>
            <pc:docMk/>
            <pc:sldMk cId="3885102796" sldId="2128"/>
            <ac:spMk id="64" creationId="{A232DC83-16F4-41A2-84FD-C2211D346916}"/>
          </ac:spMkLst>
        </pc:spChg>
        <pc:spChg chg="mod topLvl">
          <ac:chgData name="abraham castro juarez" userId="42e04ae371b34804" providerId="LiveId" clId="{39584C4D-3365-4FA4-96E3-91A56FE6B079}" dt="2020-11-20T18:27:04.834" v="4389" actId="165"/>
          <ac:spMkLst>
            <pc:docMk/>
            <pc:sldMk cId="3885102796" sldId="2128"/>
            <ac:spMk id="65" creationId="{06255AB2-E002-41C4-BF01-F3D764ABFDD9}"/>
          </ac:spMkLst>
        </pc:spChg>
        <pc:spChg chg="mod topLvl">
          <ac:chgData name="abraham castro juarez" userId="42e04ae371b34804" providerId="LiveId" clId="{39584C4D-3365-4FA4-96E3-91A56FE6B079}" dt="2020-11-20T18:27:04.834" v="4389" actId="165"/>
          <ac:spMkLst>
            <pc:docMk/>
            <pc:sldMk cId="3885102796" sldId="2128"/>
            <ac:spMk id="66" creationId="{B68B05DC-9A2B-47CE-B09A-C1C293C27FB3}"/>
          </ac:spMkLst>
        </pc:spChg>
        <pc:spChg chg="mod topLvl">
          <ac:chgData name="abraham castro juarez" userId="42e04ae371b34804" providerId="LiveId" clId="{39584C4D-3365-4FA4-96E3-91A56FE6B079}" dt="2020-11-20T18:27:04.834" v="4389" actId="165"/>
          <ac:spMkLst>
            <pc:docMk/>
            <pc:sldMk cId="3885102796" sldId="2128"/>
            <ac:spMk id="67" creationId="{70A4FD34-3268-492B-9CEA-A6942A02DFEE}"/>
          </ac:spMkLst>
        </pc:spChg>
        <pc:spChg chg="mod topLvl">
          <ac:chgData name="abraham castro juarez" userId="42e04ae371b34804" providerId="LiveId" clId="{39584C4D-3365-4FA4-96E3-91A56FE6B079}" dt="2020-11-20T18:27:04.834" v="4389" actId="165"/>
          <ac:spMkLst>
            <pc:docMk/>
            <pc:sldMk cId="3885102796" sldId="2128"/>
            <ac:spMk id="68" creationId="{110BC736-6521-4766-8861-1673F23CD056}"/>
          </ac:spMkLst>
        </pc:spChg>
        <pc:spChg chg="mod topLvl">
          <ac:chgData name="abraham castro juarez" userId="42e04ae371b34804" providerId="LiveId" clId="{39584C4D-3365-4FA4-96E3-91A56FE6B079}" dt="2020-11-20T18:27:04.834" v="4389" actId="165"/>
          <ac:spMkLst>
            <pc:docMk/>
            <pc:sldMk cId="3885102796" sldId="2128"/>
            <ac:spMk id="69" creationId="{2BE753F8-7224-4D7C-924A-ACF063D9753C}"/>
          </ac:spMkLst>
        </pc:spChg>
        <pc:spChg chg="mod topLvl">
          <ac:chgData name="abraham castro juarez" userId="42e04ae371b34804" providerId="LiveId" clId="{39584C4D-3365-4FA4-96E3-91A56FE6B079}" dt="2020-11-20T18:27:04.834" v="4389" actId="165"/>
          <ac:spMkLst>
            <pc:docMk/>
            <pc:sldMk cId="3885102796" sldId="2128"/>
            <ac:spMk id="70" creationId="{28BD41A5-3B0A-4348-A1ED-9CEDF2E93B76}"/>
          </ac:spMkLst>
        </pc:spChg>
        <pc:spChg chg="mod topLvl">
          <ac:chgData name="abraham castro juarez" userId="42e04ae371b34804" providerId="LiveId" clId="{39584C4D-3365-4FA4-96E3-91A56FE6B079}" dt="2020-11-20T18:27:04.834" v="4389" actId="165"/>
          <ac:spMkLst>
            <pc:docMk/>
            <pc:sldMk cId="3885102796" sldId="2128"/>
            <ac:spMk id="71" creationId="{87E66F26-E01C-4A6F-97FC-D6D2AFE54D41}"/>
          </ac:spMkLst>
        </pc:spChg>
        <pc:spChg chg="mod topLvl">
          <ac:chgData name="abraham castro juarez" userId="42e04ae371b34804" providerId="LiveId" clId="{39584C4D-3365-4FA4-96E3-91A56FE6B079}" dt="2020-11-20T18:27:04.834" v="4389" actId="165"/>
          <ac:spMkLst>
            <pc:docMk/>
            <pc:sldMk cId="3885102796" sldId="2128"/>
            <ac:spMk id="72" creationId="{C55505F8-5EED-419B-AB01-DC977A6D897F}"/>
          </ac:spMkLst>
        </pc:spChg>
        <pc:spChg chg="mod topLvl">
          <ac:chgData name="abraham castro juarez" userId="42e04ae371b34804" providerId="LiveId" clId="{39584C4D-3365-4FA4-96E3-91A56FE6B079}" dt="2020-11-20T18:27:04.834" v="4389" actId="165"/>
          <ac:spMkLst>
            <pc:docMk/>
            <pc:sldMk cId="3885102796" sldId="2128"/>
            <ac:spMk id="73" creationId="{F119A8BF-FE71-488A-A784-A403970EB878}"/>
          </ac:spMkLst>
        </pc:spChg>
        <pc:spChg chg="mod topLvl">
          <ac:chgData name="abraham castro juarez" userId="42e04ae371b34804" providerId="LiveId" clId="{39584C4D-3365-4FA4-96E3-91A56FE6B079}" dt="2020-11-20T18:27:04.834" v="4389" actId="165"/>
          <ac:spMkLst>
            <pc:docMk/>
            <pc:sldMk cId="3885102796" sldId="2128"/>
            <ac:spMk id="74" creationId="{1713E8F0-E203-42EE-8F57-9CCFF69531EC}"/>
          </ac:spMkLst>
        </pc:spChg>
        <pc:spChg chg="mod topLvl">
          <ac:chgData name="abraham castro juarez" userId="42e04ae371b34804" providerId="LiveId" clId="{39584C4D-3365-4FA4-96E3-91A56FE6B079}" dt="2020-11-20T18:27:04.834" v="4389" actId="165"/>
          <ac:spMkLst>
            <pc:docMk/>
            <pc:sldMk cId="3885102796" sldId="2128"/>
            <ac:spMk id="75" creationId="{044632E7-0F65-4A9D-ACBC-840478DCC634}"/>
          </ac:spMkLst>
        </pc:spChg>
        <pc:spChg chg="mod topLvl">
          <ac:chgData name="abraham castro juarez" userId="42e04ae371b34804" providerId="LiveId" clId="{39584C4D-3365-4FA4-96E3-91A56FE6B079}" dt="2020-11-20T18:27:04.834" v="4389" actId="165"/>
          <ac:spMkLst>
            <pc:docMk/>
            <pc:sldMk cId="3885102796" sldId="2128"/>
            <ac:spMk id="76" creationId="{59F94F28-138B-4AC4-8B9F-F40726FF15BA}"/>
          </ac:spMkLst>
        </pc:spChg>
        <pc:spChg chg="mod topLvl">
          <ac:chgData name="abraham castro juarez" userId="42e04ae371b34804" providerId="LiveId" clId="{39584C4D-3365-4FA4-96E3-91A56FE6B079}" dt="2020-11-20T18:27:37.630" v="4393" actId="14100"/>
          <ac:spMkLst>
            <pc:docMk/>
            <pc:sldMk cId="3885102796" sldId="2128"/>
            <ac:spMk id="77" creationId="{7534119C-DB2B-43BF-8764-F279012B2F4D}"/>
          </ac:spMkLst>
        </pc:spChg>
        <pc:spChg chg="mod topLvl">
          <ac:chgData name="abraham castro juarez" userId="42e04ae371b34804" providerId="LiveId" clId="{39584C4D-3365-4FA4-96E3-91A56FE6B079}" dt="2020-11-20T18:27:04.834" v="4389" actId="165"/>
          <ac:spMkLst>
            <pc:docMk/>
            <pc:sldMk cId="3885102796" sldId="2128"/>
            <ac:spMk id="78" creationId="{AA6BB345-F4EA-4309-8948-343EC604BEA0}"/>
          </ac:spMkLst>
        </pc:spChg>
        <pc:spChg chg="mod topLvl">
          <ac:chgData name="abraham castro juarez" userId="42e04ae371b34804" providerId="LiveId" clId="{39584C4D-3365-4FA4-96E3-91A56FE6B079}" dt="2020-11-20T18:27:04.834" v="4389" actId="165"/>
          <ac:spMkLst>
            <pc:docMk/>
            <pc:sldMk cId="3885102796" sldId="2128"/>
            <ac:spMk id="79" creationId="{0AEAE6D1-00F0-4B3D-9067-7EFA5DD711A0}"/>
          </ac:spMkLst>
        </pc:spChg>
        <pc:spChg chg="mod topLvl">
          <ac:chgData name="abraham castro juarez" userId="42e04ae371b34804" providerId="LiveId" clId="{39584C4D-3365-4FA4-96E3-91A56FE6B079}" dt="2020-11-20T18:27:04.834" v="4389" actId="165"/>
          <ac:spMkLst>
            <pc:docMk/>
            <pc:sldMk cId="3885102796" sldId="2128"/>
            <ac:spMk id="80" creationId="{966A5AB4-7423-4A6F-B723-3B5F8D16E334}"/>
          </ac:spMkLst>
        </pc:spChg>
        <pc:spChg chg="mod topLvl">
          <ac:chgData name="abraham castro juarez" userId="42e04ae371b34804" providerId="LiveId" clId="{39584C4D-3365-4FA4-96E3-91A56FE6B079}" dt="2020-11-20T18:37:18.136" v="4483" actId="14100"/>
          <ac:spMkLst>
            <pc:docMk/>
            <pc:sldMk cId="3885102796" sldId="2128"/>
            <ac:spMk id="81" creationId="{600786B4-8B6D-48F3-95FB-701914EA759D}"/>
          </ac:spMkLst>
        </pc:spChg>
        <pc:spChg chg="mod topLvl">
          <ac:chgData name="abraham castro juarez" userId="42e04ae371b34804" providerId="LiveId" clId="{39584C4D-3365-4FA4-96E3-91A56FE6B079}" dt="2020-11-20T18:27:04.834" v="4389" actId="165"/>
          <ac:spMkLst>
            <pc:docMk/>
            <pc:sldMk cId="3885102796" sldId="2128"/>
            <ac:spMk id="82" creationId="{654CE897-460D-4A6E-BC27-C137DD7BAA8B}"/>
          </ac:spMkLst>
        </pc:spChg>
        <pc:spChg chg="mod topLvl">
          <ac:chgData name="abraham castro juarez" userId="42e04ae371b34804" providerId="LiveId" clId="{39584C4D-3365-4FA4-96E3-91A56FE6B079}" dt="2020-11-20T18:27:04.834" v="4389" actId="165"/>
          <ac:spMkLst>
            <pc:docMk/>
            <pc:sldMk cId="3885102796" sldId="2128"/>
            <ac:spMk id="83" creationId="{018C9AAD-402D-4BB5-85A5-32E49BAD494B}"/>
          </ac:spMkLst>
        </pc:spChg>
        <pc:spChg chg="mod topLvl">
          <ac:chgData name="abraham castro juarez" userId="42e04ae371b34804" providerId="LiveId" clId="{39584C4D-3365-4FA4-96E3-91A56FE6B079}" dt="2020-11-20T18:27:04.834" v="4389" actId="165"/>
          <ac:spMkLst>
            <pc:docMk/>
            <pc:sldMk cId="3885102796" sldId="2128"/>
            <ac:spMk id="84" creationId="{3B8CF57E-1715-41FD-8C50-ACEA0B9802CA}"/>
          </ac:spMkLst>
        </pc:spChg>
        <pc:spChg chg="mod topLvl">
          <ac:chgData name="abraham castro juarez" userId="42e04ae371b34804" providerId="LiveId" clId="{39584C4D-3365-4FA4-96E3-91A56FE6B079}" dt="2020-11-20T18:27:04.834" v="4389" actId="165"/>
          <ac:spMkLst>
            <pc:docMk/>
            <pc:sldMk cId="3885102796" sldId="2128"/>
            <ac:spMk id="85" creationId="{1695169F-023F-4B6D-B3C7-0119FFBD1F62}"/>
          </ac:spMkLst>
        </pc:spChg>
        <pc:spChg chg="mod topLvl">
          <ac:chgData name="abraham castro juarez" userId="42e04ae371b34804" providerId="LiveId" clId="{39584C4D-3365-4FA4-96E3-91A56FE6B079}" dt="2020-11-20T18:27:04.834" v="4389" actId="165"/>
          <ac:spMkLst>
            <pc:docMk/>
            <pc:sldMk cId="3885102796" sldId="2128"/>
            <ac:spMk id="86" creationId="{B439DBE2-DCFD-4BEC-8412-6F3074D48100}"/>
          </ac:spMkLst>
        </pc:spChg>
        <pc:spChg chg="mod topLvl">
          <ac:chgData name="abraham castro juarez" userId="42e04ae371b34804" providerId="LiveId" clId="{39584C4D-3365-4FA4-96E3-91A56FE6B079}" dt="2020-11-20T18:27:04.834" v="4389" actId="165"/>
          <ac:spMkLst>
            <pc:docMk/>
            <pc:sldMk cId="3885102796" sldId="2128"/>
            <ac:spMk id="87" creationId="{2555AA3E-1A27-4905-9423-B7E77B8B7B6D}"/>
          </ac:spMkLst>
        </pc:spChg>
        <pc:spChg chg="mod topLvl">
          <ac:chgData name="abraham castro juarez" userId="42e04ae371b34804" providerId="LiveId" clId="{39584C4D-3365-4FA4-96E3-91A56FE6B079}" dt="2020-11-20T18:27:04.834" v="4389" actId="165"/>
          <ac:spMkLst>
            <pc:docMk/>
            <pc:sldMk cId="3885102796" sldId="2128"/>
            <ac:spMk id="88" creationId="{C52969CB-6B05-4468-9B1B-A5D9CE41933F}"/>
          </ac:spMkLst>
        </pc:spChg>
        <pc:spChg chg="mod topLvl">
          <ac:chgData name="abraham castro juarez" userId="42e04ae371b34804" providerId="LiveId" clId="{39584C4D-3365-4FA4-96E3-91A56FE6B079}" dt="2020-11-20T18:27:04.834" v="4389" actId="165"/>
          <ac:spMkLst>
            <pc:docMk/>
            <pc:sldMk cId="3885102796" sldId="2128"/>
            <ac:spMk id="89" creationId="{07F3E1D2-905F-43B8-A877-2F6A923F48A7}"/>
          </ac:spMkLst>
        </pc:spChg>
        <pc:spChg chg="mod topLvl">
          <ac:chgData name="abraham castro juarez" userId="42e04ae371b34804" providerId="LiveId" clId="{39584C4D-3365-4FA4-96E3-91A56FE6B079}" dt="2020-11-20T18:37:39.513" v="4487" actId="14100"/>
          <ac:spMkLst>
            <pc:docMk/>
            <pc:sldMk cId="3885102796" sldId="2128"/>
            <ac:spMk id="90" creationId="{64F51E3A-052F-413F-8715-34A58922D863}"/>
          </ac:spMkLst>
        </pc:spChg>
        <pc:spChg chg="mod topLvl">
          <ac:chgData name="abraham castro juarez" userId="42e04ae371b34804" providerId="LiveId" clId="{39584C4D-3365-4FA4-96E3-91A56FE6B079}" dt="2020-11-20T18:27:04.834" v="4389" actId="165"/>
          <ac:spMkLst>
            <pc:docMk/>
            <pc:sldMk cId="3885102796" sldId="2128"/>
            <ac:spMk id="91" creationId="{D5E2EEB6-4D7C-44DC-ACD1-4A96A4B9F85C}"/>
          </ac:spMkLst>
        </pc:spChg>
        <pc:spChg chg="mod topLvl">
          <ac:chgData name="abraham castro juarez" userId="42e04ae371b34804" providerId="LiveId" clId="{39584C4D-3365-4FA4-96E3-91A56FE6B079}" dt="2020-11-20T18:27:04.834" v="4389" actId="165"/>
          <ac:spMkLst>
            <pc:docMk/>
            <pc:sldMk cId="3885102796" sldId="2128"/>
            <ac:spMk id="92" creationId="{579ED8BA-F040-4D37-9993-27775C6FBE45}"/>
          </ac:spMkLst>
        </pc:spChg>
        <pc:spChg chg="mod topLvl">
          <ac:chgData name="abraham castro juarez" userId="42e04ae371b34804" providerId="LiveId" clId="{39584C4D-3365-4FA4-96E3-91A56FE6B079}" dt="2020-11-20T18:27:04.834" v="4389" actId="165"/>
          <ac:spMkLst>
            <pc:docMk/>
            <pc:sldMk cId="3885102796" sldId="2128"/>
            <ac:spMk id="93" creationId="{5D6DC467-A713-4A4C-B5A0-09AE51B6F84E}"/>
          </ac:spMkLst>
        </pc:spChg>
        <pc:spChg chg="mod topLvl">
          <ac:chgData name="abraham castro juarez" userId="42e04ae371b34804" providerId="LiveId" clId="{39584C4D-3365-4FA4-96E3-91A56FE6B079}" dt="2020-11-20T18:27:04.834" v="4389" actId="165"/>
          <ac:spMkLst>
            <pc:docMk/>
            <pc:sldMk cId="3885102796" sldId="2128"/>
            <ac:spMk id="94" creationId="{13D37F65-C8D0-41C9-B84E-2532F5A58D25}"/>
          </ac:spMkLst>
        </pc:spChg>
        <pc:spChg chg="mod topLvl">
          <ac:chgData name="abraham castro juarez" userId="42e04ae371b34804" providerId="LiveId" clId="{39584C4D-3365-4FA4-96E3-91A56FE6B079}" dt="2020-11-20T18:27:04.834" v="4389" actId="165"/>
          <ac:spMkLst>
            <pc:docMk/>
            <pc:sldMk cId="3885102796" sldId="2128"/>
            <ac:spMk id="95" creationId="{D0A4F60E-9464-4854-8618-A95F138305C2}"/>
          </ac:spMkLst>
        </pc:spChg>
        <pc:spChg chg="mod topLvl">
          <ac:chgData name="abraham castro juarez" userId="42e04ae371b34804" providerId="LiveId" clId="{39584C4D-3365-4FA4-96E3-91A56FE6B079}" dt="2020-11-20T18:30:55.208" v="4430" actId="1037"/>
          <ac:spMkLst>
            <pc:docMk/>
            <pc:sldMk cId="3885102796" sldId="2128"/>
            <ac:spMk id="96" creationId="{2B40243A-A9CB-4385-95DA-9E29A87F21C9}"/>
          </ac:spMkLst>
        </pc:spChg>
        <pc:spChg chg="mod topLvl">
          <ac:chgData name="abraham castro juarez" userId="42e04ae371b34804" providerId="LiveId" clId="{39584C4D-3365-4FA4-96E3-91A56FE6B079}" dt="2020-11-20T18:27:04.834" v="4389" actId="165"/>
          <ac:spMkLst>
            <pc:docMk/>
            <pc:sldMk cId="3885102796" sldId="2128"/>
            <ac:spMk id="97" creationId="{75809173-0DDB-4958-991B-560BCAD8E007}"/>
          </ac:spMkLst>
        </pc:spChg>
        <pc:spChg chg="mod topLvl">
          <ac:chgData name="abraham castro juarez" userId="42e04ae371b34804" providerId="LiveId" clId="{39584C4D-3365-4FA4-96E3-91A56FE6B079}" dt="2020-11-20T18:27:04.834" v="4389" actId="165"/>
          <ac:spMkLst>
            <pc:docMk/>
            <pc:sldMk cId="3885102796" sldId="2128"/>
            <ac:spMk id="98" creationId="{C9078BE4-E253-45BD-8326-8E82A0D2011E}"/>
          </ac:spMkLst>
        </pc:spChg>
        <pc:spChg chg="mod topLvl">
          <ac:chgData name="abraham castro juarez" userId="42e04ae371b34804" providerId="LiveId" clId="{39584C4D-3365-4FA4-96E3-91A56FE6B079}" dt="2020-11-20T18:38:06.289" v="4491" actId="14100"/>
          <ac:spMkLst>
            <pc:docMk/>
            <pc:sldMk cId="3885102796" sldId="2128"/>
            <ac:spMk id="99" creationId="{000F9789-7BB8-4EFB-96C7-BC65E2FC7CFA}"/>
          </ac:spMkLst>
        </pc:spChg>
        <pc:spChg chg="mod topLvl">
          <ac:chgData name="abraham castro juarez" userId="42e04ae371b34804" providerId="LiveId" clId="{39584C4D-3365-4FA4-96E3-91A56FE6B079}" dt="2020-11-20T18:27:04.834" v="4389" actId="165"/>
          <ac:spMkLst>
            <pc:docMk/>
            <pc:sldMk cId="3885102796" sldId="2128"/>
            <ac:spMk id="100" creationId="{AE94E148-D4A7-435A-8F21-1C06121EBB1D}"/>
          </ac:spMkLst>
        </pc:spChg>
        <pc:spChg chg="mod topLvl">
          <ac:chgData name="abraham castro juarez" userId="42e04ae371b34804" providerId="LiveId" clId="{39584C4D-3365-4FA4-96E3-91A56FE6B079}" dt="2020-11-20T18:27:04.834" v="4389" actId="165"/>
          <ac:spMkLst>
            <pc:docMk/>
            <pc:sldMk cId="3885102796" sldId="2128"/>
            <ac:spMk id="101" creationId="{042AB519-700C-43B5-8C20-4BF7B0064C00}"/>
          </ac:spMkLst>
        </pc:spChg>
        <pc:spChg chg="mod topLvl">
          <ac:chgData name="abraham castro juarez" userId="42e04ae371b34804" providerId="LiveId" clId="{39584C4D-3365-4FA4-96E3-91A56FE6B079}" dt="2020-11-20T18:27:04.834" v="4389" actId="165"/>
          <ac:spMkLst>
            <pc:docMk/>
            <pc:sldMk cId="3885102796" sldId="2128"/>
            <ac:spMk id="102" creationId="{CA28B38F-3C65-41A2-BA26-12CD1122E8C8}"/>
          </ac:spMkLst>
        </pc:spChg>
        <pc:spChg chg="mod topLvl">
          <ac:chgData name="abraham castro juarez" userId="42e04ae371b34804" providerId="LiveId" clId="{39584C4D-3365-4FA4-96E3-91A56FE6B079}" dt="2020-11-20T18:27:04.834" v="4389" actId="165"/>
          <ac:spMkLst>
            <pc:docMk/>
            <pc:sldMk cId="3885102796" sldId="2128"/>
            <ac:spMk id="103" creationId="{4C482C95-C554-447E-8696-F00F6C8F2008}"/>
          </ac:spMkLst>
        </pc:spChg>
        <pc:spChg chg="mod topLvl">
          <ac:chgData name="abraham castro juarez" userId="42e04ae371b34804" providerId="LiveId" clId="{39584C4D-3365-4FA4-96E3-91A56FE6B079}" dt="2020-11-20T18:34:24.271" v="4455" actId="1037"/>
          <ac:spMkLst>
            <pc:docMk/>
            <pc:sldMk cId="3885102796" sldId="2128"/>
            <ac:spMk id="104" creationId="{48CEB094-2D61-4AC5-B704-C7B5DC9A89FE}"/>
          </ac:spMkLst>
        </pc:spChg>
        <pc:spChg chg="mod topLvl">
          <ac:chgData name="abraham castro juarez" userId="42e04ae371b34804" providerId="LiveId" clId="{39584C4D-3365-4FA4-96E3-91A56FE6B079}" dt="2020-11-20T18:34:34.251" v="4457" actId="1037"/>
          <ac:spMkLst>
            <pc:docMk/>
            <pc:sldMk cId="3885102796" sldId="2128"/>
            <ac:spMk id="105" creationId="{D61F11D2-61E3-4F2E-80C4-D0ED0A8F733B}"/>
          </ac:spMkLst>
        </pc:spChg>
        <pc:spChg chg="mod topLvl">
          <ac:chgData name="abraham castro juarez" userId="42e04ae371b34804" providerId="LiveId" clId="{39584C4D-3365-4FA4-96E3-91A56FE6B079}" dt="2020-11-20T18:27:04.834" v="4389" actId="165"/>
          <ac:spMkLst>
            <pc:docMk/>
            <pc:sldMk cId="3885102796" sldId="2128"/>
            <ac:spMk id="106" creationId="{0170A1DA-A8B3-4F51-A616-E01C4110EB5B}"/>
          </ac:spMkLst>
        </pc:spChg>
        <pc:spChg chg="mod topLvl">
          <ac:chgData name="abraham castro juarez" userId="42e04ae371b34804" providerId="LiveId" clId="{39584C4D-3365-4FA4-96E3-91A56FE6B079}" dt="2020-11-20T18:34:56.959" v="4462" actId="1037"/>
          <ac:spMkLst>
            <pc:docMk/>
            <pc:sldMk cId="3885102796" sldId="2128"/>
            <ac:spMk id="107" creationId="{5D1EB350-BE81-42BA-B8CF-23BCA5C4B98A}"/>
          </ac:spMkLst>
        </pc:spChg>
        <pc:spChg chg="mod topLvl">
          <ac:chgData name="abraham castro juarez" userId="42e04ae371b34804" providerId="LiveId" clId="{39584C4D-3365-4FA4-96E3-91A56FE6B079}" dt="2020-11-20T18:27:04.834" v="4389" actId="165"/>
          <ac:spMkLst>
            <pc:docMk/>
            <pc:sldMk cId="3885102796" sldId="2128"/>
            <ac:spMk id="108" creationId="{04728A2F-24F2-4160-9670-081868416861}"/>
          </ac:spMkLst>
        </pc:spChg>
        <pc:spChg chg="mod topLvl">
          <ac:chgData name="abraham castro juarez" userId="42e04ae371b34804" providerId="LiveId" clId="{39584C4D-3365-4FA4-96E3-91A56FE6B079}" dt="2020-11-20T18:27:04.834" v="4389" actId="165"/>
          <ac:spMkLst>
            <pc:docMk/>
            <pc:sldMk cId="3885102796" sldId="2128"/>
            <ac:spMk id="109" creationId="{366F6CDD-B274-4B10-8837-C1A217AFF94B}"/>
          </ac:spMkLst>
        </pc:spChg>
        <pc:spChg chg="mod topLvl">
          <ac:chgData name="abraham castro juarez" userId="42e04ae371b34804" providerId="LiveId" clId="{39584C4D-3365-4FA4-96E3-91A56FE6B079}" dt="2020-11-20T18:27:04.834" v="4389" actId="165"/>
          <ac:spMkLst>
            <pc:docMk/>
            <pc:sldMk cId="3885102796" sldId="2128"/>
            <ac:spMk id="110" creationId="{62206CCC-A2E9-4A9D-8B95-0B60DAB94262}"/>
          </ac:spMkLst>
        </pc:spChg>
        <pc:spChg chg="mod topLvl">
          <ac:chgData name="abraham castro juarez" userId="42e04ae371b34804" providerId="LiveId" clId="{39584C4D-3365-4FA4-96E3-91A56FE6B079}" dt="2020-11-20T18:38:38.878" v="4505" actId="1038"/>
          <ac:spMkLst>
            <pc:docMk/>
            <pc:sldMk cId="3885102796" sldId="2128"/>
            <ac:spMk id="111" creationId="{34B64E16-7272-4B28-9EB2-DDC3E9FA2DB9}"/>
          </ac:spMkLst>
        </pc:spChg>
        <pc:spChg chg="mod topLvl">
          <ac:chgData name="abraham castro juarez" userId="42e04ae371b34804" providerId="LiveId" clId="{39584C4D-3365-4FA4-96E3-91A56FE6B079}" dt="2020-11-20T18:27:04.834" v="4389" actId="165"/>
          <ac:spMkLst>
            <pc:docMk/>
            <pc:sldMk cId="3885102796" sldId="2128"/>
            <ac:spMk id="112" creationId="{A73823A3-F3EE-45B0-8DC6-A82F65369B1A}"/>
          </ac:spMkLst>
        </pc:spChg>
        <pc:spChg chg="mod topLvl">
          <ac:chgData name="abraham castro juarez" userId="42e04ae371b34804" providerId="LiveId" clId="{39584C4D-3365-4FA4-96E3-91A56FE6B079}" dt="2020-11-20T18:27:04.834" v="4389" actId="165"/>
          <ac:spMkLst>
            <pc:docMk/>
            <pc:sldMk cId="3885102796" sldId="2128"/>
            <ac:spMk id="113" creationId="{4EA6F484-E92F-4AE6-803F-59BF5A7F4692}"/>
          </ac:spMkLst>
        </pc:spChg>
        <pc:spChg chg="mod topLvl">
          <ac:chgData name="abraham castro juarez" userId="42e04ae371b34804" providerId="LiveId" clId="{39584C4D-3365-4FA4-96E3-91A56FE6B079}" dt="2020-11-20T18:35:33.489" v="4468" actId="14100"/>
          <ac:spMkLst>
            <pc:docMk/>
            <pc:sldMk cId="3885102796" sldId="2128"/>
            <ac:spMk id="114" creationId="{C10E72AF-C501-434F-833E-863FF93B54A2}"/>
          </ac:spMkLst>
        </pc:spChg>
        <pc:spChg chg="mod topLvl">
          <ac:chgData name="abraham castro juarez" userId="42e04ae371b34804" providerId="LiveId" clId="{39584C4D-3365-4FA4-96E3-91A56FE6B079}" dt="2020-11-20T18:36:53.014" v="4481" actId="1037"/>
          <ac:spMkLst>
            <pc:docMk/>
            <pc:sldMk cId="3885102796" sldId="2128"/>
            <ac:spMk id="115" creationId="{A3CF1767-6EC1-4DEC-B7FB-0CB34703F2F1}"/>
          </ac:spMkLst>
        </pc:spChg>
        <pc:spChg chg="mod topLvl">
          <ac:chgData name="abraham castro juarez" userId="42e04ae371b34804" providerId="LiveId" clId="{39584C4D-3365-4FA4-96E3-91A56FE6B079}" dt="2020-11-20T18:27:04.834" v="4389" actId="165"/>
          <ac:spMkLst>
            <pc:docMk/>
            <pc:sldMk cId="3885102796" sldId="2128"/>
            <ac:spMk id="116" creationId="{10F0A31E-30CB-43CA-86EE-0A39B089BE9C}"/>
          </ac:spMkLst>
        </pc:spChg>
        <pc:spChg chg="mod topLvl">
          <ac:chgData name="abraham castro juarez" userId="42e04ae371b34804" providerId="LiveId" clId="{39584C4D-3365-4FA4-96E3-91A56FE6B079}" dt="2020-11-20T18:38:48.747" v="4507" actId="14100"/>
          <ac:spMkLst>
            <pc:docMk/>
            <pc:sldMk cId="3885102796" sldId="2128"/>
            <ac:spMk id="117" creationId="{A48A454A-F59C-4AA7-8381-AED9516A9807}"/>
          </ac:spMkLst>
        </pc:spChg>
        <pc:spChg chg="mod topLvl">
          <ac:chgData name="abraham castro juarez" userId="42e04ae371b34804" providerId="LiveId" clId="{39584C4D-3365-4FA4-96E3-91A56FE6B079}" dt="2020-11-20T18:27:04.834" v="4389" actId="165"/>
          <ac:spMkLst>
            <pc:docMk/>
            <pc:sldMk cId="3885102796" sldId="2128"/>
            <ac:spMk id="118" creationId="{2FC78D5E-E377-442C-A1C0-42029D1A1E75}"/>
          </ac:spMkLst>
        </pc:spChg>
        <pc:spChg chg="mod topLvl">
          <ac:chgData name="abraham castro juarez" userId="42e04ae371b34804" providerId="LiveId" clId="{39584C4D-3365-4FA4-96E3-91A56FE6B079}" dt="2020-11-20T18:27:04.834" v="4389" actId="165"/>
          <ac:spMkLst>
            <pc:docMk/>
            <pc:sldMk cId="3885102796" sldId="2128"/>
            <ac:spMk id="119" creationId="{DB5058A5-3C12-4FCB-B9D4-C95A3506E1FA}"/>
          </ac:spMkLst>
        </pc:spChg>
        <pc:grpChg chg="mod">
          <ac:chgData name="abraham castro juarez" userId="42e04ae371b34804" providerId="LiveId" clId="{39584C4D-3365-4FA4-96E3-91A56FE6B079}" dt="2020-11-20T18:26:58.732" v="4388" actId="338"/>
          <ac:grpSpMkLst>
            <pc:docMk/>
            <pc:sldMk cId="3885102796" sldId="2128"/>
            <ac:grpSpMk id="1" creationId="{00000000-0000-0000-0000-000000000000}"/>
          </ac:grpSpMkLst>
        </pc:grpChg>
        <pc:grpChg chg="del mod">
          <ac:chgData name="abraham castro juarez" userId="42e04ae371b34804" providerId="LiveId" clId="{39584C4D-3365-4FA4-96E3-91A56FE6B079}" dt="2020-11-20T18:27:04.834" v="4389" actId="165"/>
          <ac:grpSpMkLst>
            <pc:docMk/>
            <pc:sldMk cId="3885102796" sldId="2128"/>
            <ac:grpSpMk id="3" creationId="{F4C55BAE-6317-4D0D-BA91-0F13FDFB829A}"/>
          </ac:grpSpMkLst>
        </pc:grpChg>
        <pc:grpChg chg="mod">
          <ac:chgData name="abraham castro juarez" userId="42e04ae371b34804" providerId="LiveId" clId="{39584C4D-3365-4FA4-96E3-91A56FE6B079}" dt="2020-11-20T18:26:58.732" v="4388" actId="338"/>
          <ac:grpSpMkLst>
            <pc:docMk/>
            <pc:sldMk cId="3885102796" sldId="2128"/>
            <ac:grpSpMk id="12" creationId="{A3AFC04C-1563-41F5-A198-2E10C7084D37}"/>
          </ac:grpSpMkLst>
        </pc:grpChg>
        <pc:graphicFrameChg chg="del">
          <ac:chgData name="abraham castro juarez" userId="42e04ae371b34804" providerId="LiveId" clId="{39584C4D-3365-4FA4-96E3-91A56FE6B079}" dt="2020-11-20T18:26:35.420" v="4386" actId="478"/>
          <ac:graphicFrameMkLst>
            <pc:docMk/>
            <pc:sldMk cId="3885102796" sldId="2128"/>
            <ac:graphicFrameMk id="11" creationId="{2A5BA96F-6738-4DDD-9ADC-DDA450585AE3}"/>
          </ac:graphicFrameMkLst>
        </pc:graphicFrameChg>
        <pc:picChg chg="del mod">
          <ac:chgData name="abraham castro juarez" userId="42e04ae371b34804" providerId="LiveId" clId="{39584C4D-3365-4FA4-96E3-91A56FE6B079}" dt="2020-11-20T18:26:58.732" v="4388" actId="338"/>
          <ac:picMkLst>
            <pc:docMk/>
            <pc:sldMk cId="3885102796" sldId="2128"/>
            <ac:picMk id="2" creationId="{5815DBD5-9E59-40C7-BAD6-1B3DE9E54665}"/>
          </ac:picMkLst>
        </pc:picChg>
        <pc:picChg chg="mod">
          <ac:chgData name="abraham castro juarez" userId="42e04ae371b34804" providerId="LiveId" clId="{39584C4D-3365-4FA4-96E3-91A56FE6B079}" dt="2020-11-20T18:26:58.732" v="4388" actId="338"/>
          <ac:picMkLst>
            <pc:docMk/>
            <pc:sldMk cId="3885102796" sldId="2128"/>
            <ac:picMk id="5" creationId="{C349EBED-F369-433F-8CBB-378DD9442BA5}"/>
          </ac:picMkLst>
        </pc:picChg>
        <pc:picChg chg="mod">
          <ac:chgData name="abraham castro juarez" userId="42e04ae371b34804" providerId="LiveId" clId="{39584C4D-3365-4FA4-96E3-91A56FE6B079}" dt="2020-11-20T18:26:58.732" v="4388" actId="338"/>
          <ac:picMkLst>
            <pc:docMk/>
            <pc:sldMk cId="3885102796" sldId="2128"/>
            <ac:picMk id="30" creationId="{B7D8ACF4-70C2-458D-9752-2A4CA9262987}"/>
          </ac:picMkLst>
        </pc:picChg>
        <pc:picChg chg="mod">
          <ac:chgData name="abraham castro juarez" userId="42e04ae371b34804" providerId="LiveId" clId="{39584C4D-3365-4FA4-96E3-91A56FE6B079}" dt="2020-11-20T18:26:58.732" v="4388" actId="338"/>
          <ac:picMkLst>
            <pc:docMk/>
            <pc:sldMk cId="3885102796" sldId="2128"/>
            <ac:picMk id="32" creationId="{47937A4B-C955-4A1F-9E67-EB08551807F8}"/>
          </ac:picMkLst>
        </pc:picChg>
      </pc:sldChg>
      <pc:sldChg chg="addSp delSp modSp add mod modAnim">
        <pc:chgData name="abraham castro juarez" userId="42e04ae371b34804" providerId="LiveId" clId="{39584C4D-3365-4FA4-96E3-91A56FE6B079}" dt="2020-11-20T18:48:05.291" v="4561"/>
        <pc:sldMkLst>
          <pc:docMk/>
          <pc:sldMk cId="338209917" sldId="2129"/>
        </pc:sldMkLst>
        <pc:spChg chg="mod topLvl">
          <ac:chgData name="abraham castro juarez" userId="42e04ae371b34804" providerId="LiveId" clId="{39584C4D-3365-4FA4-96E3-91A56FE6B079}" dt="2020-11-20T18:41:10.172" v="4528" actId="165"/>
          <ac:spMkLst>
            <pc:docMk/>
            <pc:sldMk cId="338209917" sldId="2129"/>
            <ac:spMk id="4" creationId="{F6CAD889-BA52-4B13-A073-6E9BF59AA027}"/>
          </ac:spMkLst>
        </pc:spChg>
        <pc:spChg chg="mod topLvl">
          <ac:chgData name="abraham castro juarez" userId="42e04ae371b34804" providerId="LiveId" clId="{39584C4D-3365-4FA4-96E3-91A56FE6B079}" dt="2020-11-20T18:41:10.172" v="4528" actId="165"/>
          <ac:spMkLst>
            <pc:docMk/>
            <pc:sldMk cId="338209917" sldId="2129"/>
            <ac:spMk id="6" creationId="{D0FE52DC-8F7F-4510-89C4-B6ADC5C797C4}"/>
          </ac:spMkLst>
        </pc:spChg>
        <pc:spChg chg="mod">
          <ac:chgData name="abraham castro juarez" userId="42e04ae371b34804" providerId="LiveId" clId="{39584C4D-3365-4FA4-96E3-91A56FE6B079}" dt="2020-11-20T18:41:04.951" v="4527" actId="338"/>
          <ac:spMkLst>
            <pc:docMk/>
            <pc:sldMk cId="338209917" sldId="2129"/>
            <ac:spMk id="7" creationId="{3DD2CA95-251C-4D1F-B5DD-B91663E1B6BE}"/>
          </ac:spMkLst>
        </pc:spChg>
        <pc:spChg chg="mod topLvl">
          <ac:chgData name="abraham castro juarez" userId="42e04ae371b34804" providerId="LiveId" clId="{39584C4D-3365-4FA4-96E3-91A56FE6B079}" dt="2020-11-20T18:41:10.172" v="4528" actId="165"/>
          <ac:spMkLst>
            <pc:docMk/>
            <pc:sldMk cId="338209917" sldId="2129"/>
            <ac:spMk id="8" creationId="{7C61D802-9BB8-4327-9CCD-671ACB6E99F1}"/>
          </ac:spMkLst>
        </pc:spChg>
        <pc:spChg chg="mod topLvl">
          <ac:chgData name="abraham castro juarez" userId="42e04ae371b34804" providerId="LiveId" clId="{39584C4D-3365-4FA4-96E3-91A56FE6B079}" dt="2020-11-20T18:41:10.172" v="4528" actId="165"/>
          <ac:spMkLst>
            <pc:docMk/>
            <pc:sldMk cId="338209917" sldId="2129"/>
            <ac:spMk id="10" creationId="{1F6107F4-EE58-4B93-B84E-C0B0A01AA010}"/>
          </ac:spMkLst>
        </pc:spChg>
        <pc:spChg chg="mod">
          <ac:chgData name="abraham castro juarez" userId="42e04ae371b34804" providerId="LiveId" clId="{39584C4D-3365-4FA4-96E3-91A56FE6B079}" dt="2020-11-20T18:41:04.951" v="4527" actId="338"/>
          <ac:spMkLst>
            <pc:docMk/>
            <pc:sldMk cId="338209917" sldId="2129"/>
            <ac:spMk id="11" creationId="{08ACB38B-C921-471F-8EEC-81FE4840A4C6}"/>
          </ac:spMkLst>
        </pc:spChg>
        <pc:spChg chg="mod">
          <ac:chgData name="abraham castro juarez" userId="42e04ae371b34804" providerId="LiveId" clId="{39584C4D-3365-4FA4-96E3-91A56FE6B079}" dt="2020-11-20T18:41:04.951" v="4527" actId="338"/>
          <ac:spMkLst>
            <pc:docMk/>
            <pc:sldMk cId="338209917" sldId="2129"/>
            <ac:spMk id="13" creationId="{9507108E-9AA2-440F-B3E8-5D3B35405688}"/>
          </ac:spMkLst>
        </pc:spChg>
        <pc:spChg chg="mod">
          <ac:chgData name="abraham castro juarez" userId="42e04ae371b34804" providerId="LiveId" clId="{39584C4D-3365-4FA4-96E3-91A56FE6B079}" dt="2020-11-20T18:41:04.951" v="4527" actId="338"/>
          <ac:spMkLst>
            <pc:docMk/>
            <pc:sldMk cId="338209917" sldId="2129"/>
            <ac:spMk id="14" creationId="{48704D09-FD9C-4D46-9EEF-DAE9EC6B3548}"/>
          </ac:spMkLst>
        </pc:spChg>
        <pc:spChg chg="mod">
          <ac:chgData name="abraham castro juarez" userId="42e04ae371b34804" providerId="LiveId" clId="{39584C4D-3365-4FA4-96E3-91A56FE6B079}" dt="2020-11-20T18:41:04.951" v="4527" actId="338"/>
          <ac:spMkLst>
            <pc:docMk/>
            <pc:sldMk cId="338209917" sldId="2129"/>
            <ac:spMk id="15" creationId="{4C8BA7B7-9574-4192-8ADE-EE0B342B12D1}"/>
          </ac:spMkLst>
        </pc:spChg>
        <pc:spChg chg="mod">
          <ac:chgData name="abraham castro juarez" userId="42e04ae371b34804" providerId="LiveId" clId="{39584C4D-3365-4FA4-96E3-91A56FE6B079}" dt="2020-11-20T18:41:04.951" v="4527" actId="338"/>
          <ac:spMkLst>
            <pc:docMk/>
            <pc:sldMk cId="338209917" sldId="2129"/>
            <ac:spMk id="16" creationId="{FE4390CC-61E9-4E52-8EDC-BF11A27B6E44}"/>
          </ac:spMkLst>
        </pc:spChg>
        <pc:spChg chg="mod">
          <ac:chgData name="abraham castro juarez" userId="42e04ae371b34804" providerId="LiveId" clId="{39584C4D-3365-4FA4-96E3-91A56FE6B079}" dt="2020-11-20T18:41:04.951" v="4527" actId="338"/>
          <ac:spMkLst>
            <pc:docMk/>
            <pc:sldMk cId="338209917" sldId="2129"/>
            <ac:spMk id="17" creationId="{BFAE5A33-53AE-46CE-BC1E-010FC9FF7F9B}"/>
          </ac:spMkLst>
        </pc:spChg>
        <pc:spChg chg="mod">
          <ac:chgData name="abraham castro juarez" userId="42e04ae371b34804" providerId="LiveId" clId="{39584C4D-3365-4FA4-96E3-91A56FE6B079}" dt="2020-11-20T18:41:04.951" v="4527" actId="338"/>
          <ac:spMkLst>
            <pc:docMk/>
            <pc:sldMk cId="338209917" sldId="2129"/>
            <ac:spMk id="18" creationId="{DA79B2E6-BFC0-4366-B95B-C2EABD15D7CD}"/>
          </ac:spMkLst>
        </pc:spChg>
        <pc:spChg chg="mod">
          <ac:chgData name="abraham castro juarez" userId="42e04ae371b34804" providerId="LiveId" clId="{39584C4D-3365-4FA4-96E3-91A56FE6B079}" dt="2020-11-20T18:41:04.951" v="4527" actId="338"/>
          <ac:spMkLst>
            <pc:docMk/>
            <pc:sldMk cId="338209917" sldId="2129"/>
            <ac:spMk id="19" creationId="{68E4706D-7A4A-451A-A7CF-C8A16E795F99}"/>
          </ac:spMkLst>
        </pc:spChg>
        <pc:spChg chg="mod">
          <ac:chgData name="abraham castro juarez" userId="42e04ae371b34804" providerId="LiveId" clId="{39584C4D-3365-4FA4-96E3-91A56FE6B079}" dt="2020-11-20T18:41:04.951" v="4527" actId="338"/>
          <ac:spMkLst>
            <pc:docMk/>
            <pc:sldMk cId="338209917" sldId="2129"/>
            <ac:spMk id="20" creationId="{3CAEA37C-BCC1-47DE-8296-8FE7F537FD0E}"/>
          </ac:spMkLst>
        </pc:spChg>
        <pc:spChg chg="mod">
          <ac:chgData name="abraham castro juarez" userId="42e04ae371b34804" providerId="LiveId" clId="{39584C4D-3365-4FA4-96E3-91A56FE6B079}" dt="2020-11-20T18:41:04.951" v="4527" actId="338"/>
          <ac:spMkLst>
            <pc:docMk/>
            <pc:sldMk cId="338209917" sldId="2129"/>
            <ac:spMk id="21" creationId="{6E78AF97-1B8D-4C8B-B4B9-93E7E4EC9333}"/>
          </ac:spMkLst>
        </pc:spChg>
        <pc:spChg chg="mod">
          <ac:chgData name="abraham castro juarez" userId="42e04ae371b34804" providerId="LiveId" clId="{39584C4D-3365-4FA4-96E3-91A56FE6B079}" dt="2020-11-20T18:41:04.951" v="4527" actId="338"/>
          <ac:spMkLst>
            <pc:docMk/>
            <pc:sldMk cId="338209917" sldId="2129"/>
            <ac:spMk id="22" creationId="{6EF9FDCD-5BC6-46AF-9E1B-A7B6A957ABED}"/>
          </ac:spMkLst>
        </pc:spChg>
        <pc:spChg chg="mod">
          <ac:chgData name="abraham castro juarez" userId="42e04ae371b34804" providerId="LiveId" clId="{39584C4D-3365-4FA4-96E3-91A56FE6B079}" dt="2020-11-20T18:41:04.951" v="4527" actId="338"/>
          <ac:spMkLst>
            <pc:docMk/>
            <pc:sldMk cId="338209917" sldId="2129"/>
            <ac:spMk id="23" creationId="{8E3C3B43-FBDE-42F4-910B-567850DA7031}"/>
          </ac:spMkLst>
        </pc:spChg>
        <pc:spChg chg="mod">
          <ac:chgData name="abraham castro juarez" userId="42e04ae371b34804" providerId="LiveId" clId="{39584C4D-3365-4FA4-96E3-91A56FE6B079}" dt="2020-11-20T18:41:04.951" v="4527" actId="338"/>
          <ac:spMkLst>
            <pc:docMk/>
            <pc:sldMk cId="338209917" sldId="2129"/>
            <ac:spMk id="24" creationId="{E448D5A8-A812-405F-803B-7B2C75489777}"/>
          </ac:spMkLst>
        </pc:spChg>
        <pc:spChg chg="mod">
          <ac:chgData name="abraham castro juarez" userId="42e04ae371b34804" providerId="LiveId" clId="{39584C4D-3365-4FA4-96E3-91A56FE6B079}" dt="2020-11-20T18:41:04.951" v="4527" actId="338"/>
          <ac:spMkLst>
            <pc:docMk/>
            <pc:sldMk cId="338209917" sldId="2129"/>
            <ac:spMk id="25" creationId="{4539DFE5-3427-4F15-AC89-827BF6EB6BAD}"/>
          </ac:spMkLst>
        </pc:spChg>
        <pc:spChg chg="mod">
          <ac:chgData name="abraham castro juarez" userId="42e04ae371b34804" providerId="LiveId" clId="{39584C4D-3365-4FA4-96E3-91A56FE6B079}" dt="2020-11-20T18:41:04.951" v="4527" actId="338"/>
          <ac:spMkLst>
            <pc:docMk/>
            <pc:sldMk cId="338209917" sldId="2129"/>
            <ac:spMk id="26" creationId="{DB440FC7-7B11-4083-AFB7-4AE9E17A6C51}"/>
          </ac:spMkLst>
        </pc:spChg>
        <pc:spChg chg="mod">
          <ac:chgData name="abraham castro juarez" userId="42e04ae371b34804" providerId="LiveId" clId="{39584C4D-3365-4FA4-96E3-91A56FE6B079}" dt="2020-11-20T18:41:04.951" v="4527" actId="338"/>
          <ac:spMkLst>
            <pc:docMk/>
            <pc:sldMk cId="338209917" sldId="2129"/>
            <ac:spMk id="27" creationId="{3D6B0385-562C-4B1C-9126-F0C58A90CE50}"/>
          </ac:spMkLst>
        </pc:spChg>
        <pc:spChg chg="mod">
          <ac:chgData name="abraham castro juarez" userId="42e04ae371b34804" providerId="LiveId" clId="{39584C4D-3365-4FA4-96E3-91A56FE6B079}" dt="2020-11-20T18:41:04.951" v="4527" actId="338"/>
          <ac:spMkLst>
            <pc:docMk/>
            <pc:sldMk cId="338209917" sldId="2129"/>
            <ac:spMk id="28" creationId="{ED320E10-6408-4B7C-BECE-7336B92D3750}"/>
          </ac:spMkLst>
        </pc:spChg>
        <pc:spChg chg="mod topLvl">
          <ac:chgData name="abraham castro juarez" userId="42e04ae371b34804" providerId="LiveId" clId="{39584C4D-3365-4FA4-96E3-91A56FE6B079}" dt="2020-11-20T18:41:10.172" v="4528" actId="165"/>
          <ac:spMkLst>
            <pc:docMk/>
            <pc:sldMk cId="338209917" sldId="2129"/>
            <ac:spMk id="31" creationId="{24485334-D777-444B-876E-07C44A0966E6}"/>
          </ac:spMkLst>
        </pc:spChg>
        <pc:spChg chg="mod topLvl">
          <ac:chgData name="abraham castro juarez" userId="42e04ae371b34804" providerId="LiveId" clId="{39584C4D-3365-4FA4-96E3-91A56FE6B079}" dt="2020-11-20T18:41:10.172" v="4528" actId="165"/>
          <ac:spMkLst>
            <pc:docMk/>
            <pc:sldMk cId="338209917" sldId="2129"/>
            <ac:spMk id="32" creationId="{5E04176D-6782-4DD4-A466-722F88E5714F}"/>
          </ac:spMkLst>
        </pc:spChg>
        <pc:spChg chg="mod topLvl">
          <ac:chgData name="abraham castro juarez" userId="42e04ae371b34804" providerId="LiveId" clId="{39584C4D-3365-4FA4-96E3-91A56FE6B079}" dt="2020-11-20T18:41:10.172" v="4528" actId="165"/>
          <ac:spMkLst>
            <pc:docMk/>
            <pc:sldMk cId="338209917" sldId="2129"/>
            <ac:spMk id="33" creationId="{93CE7AEC-981E-4698-817D-0208D9949251}"/>
          </ac:spMkLst>
        </pc:spChg>
        <pc:spChg chg="mod topLvl">
          <ac:chgData name="abraham castro juarez" userId="42e04ae371b34804" providerId="LiveId" clId="{39584C4D-3365-4FA4-96E3-91A56FE6B079}" dt="2020-11-20T18:41:10.172" v="4528" actId="165"/>
          <ac:spMkLst>
            <pc:docMk/>
            <pc:sldMk cId="338209917" sldId="2129"/>
            <ac:spMk id="34" creationId="{1D097EAD-A77C-49AD-B2C3-CA92D7024337}"/>
          </ac:spMkLst>
        </pc:spChg>
        <pc:spChg chg="mod topLvl">
          <ac:chgData name="abraham castro juarez" userId="42e04ae371b34804" providerId="LiveId" clId="{39584C4D-3365-4FA4-96E3-91A56FE6B079}" dt="2020-11-20T18:41:10.172" v="4528" actId="165"/>
          <ac:spMkLst>
            <pc:docMk/>
            <pc:sldMk cId="338209917" sldId="2129"/>
            <ac:spMk id="35" creationId="{E70C813E-36BD-4CA6-97C7-5CB81A757946}"/>
          </ac:spMkLst>
        </pc:spChg>
        <pc:spChg chg="mod topLvl">
          <ac:chgData name="abraham castro juarez" userId="42e04ae371b34804" providerId="LiveId" clId="{39584C4D-3365-4FA4-96E3-91A56FE6B079}" dt="2020-11-20T18:41:10.172" v="4528" actId="165"/>
          <ac:spMkLst>
            <pc:docMk/>
            <pc:sldMk cId="338209917" sldId="2129"/>
            <ac:spMk id="36" creationId="{D1569BE6-3BB2-48C8-9947-4240D4978676}"/>
          </ac:spMkLst>
        </pc:spChg>
        <pc:spChg chg="mod topLvl">
          <ac:chgData name="abraham castro juarez" userId="42e04ae371b34804" providerId="LiveId" clId="{39584C4D-3365-4FA4-96E3-91A56FE6B079}" dt="2020-11-20T18:41:10.172" v="4528" actId="165"/>
          <ac:spMkLst>
            <pc:docMk/>
            <pc:sldMk cId="338209917" sldId="2129"/>
            <ac:spMk id="37" creationId="{F4B15B8F-97AB-45F5-B9C7-48759CB0BCDA}"/>
          </ac:spMkLst>
        </pc:spChg>
        <pc:spChg chg="mod topLvl">
          <ac:chgData name="abraham castro juarez" userId="42e04ae371b34804" providerId="LiveId" clId="{39584C4D-3365-4FA4-96E3-91A56FE6B079}" dt="2020-11-20T18:41:10.172" v="4528" actId="165"/>
          <ac:spMkLst>
            <pc:docMk/>
            <pc:sldMk cId="338209917" sldId="2129"/>
            <ac:spMk id="38" creationId="{7333BBAB-EE7A-4335-84FA-553D5B452C71}"/>
          </ac:spMkLst>
        </pc:spChg>
        <pc:spChg chg="mod topLvl">
          <ac:chgData name="abraham castro juarez" userId="42e04ae371b34804" providerId="LiveId" clId="{39584C4D-3365-4FA4-96E3-91A56FE6B079}" dt="2020-11-20T18:41:10.172" v="4528" actId="165"/>
          <ac:spMkLst>
            <pc:docMk/>
            <pc:sldMk cId="338209917" sldId="2129"/>
            <ac:spMk id="39" creationId="{480C56A1-8B2A-479D-AE7B-D7C4E2882530}"/>
          </ac:spMkLst>
        </pc:spChg>
        <pc:spChg chg="mod topLvl">
          <ac:chgData name="abraham castro juarez" userId="42e04ae371b34804" providerId="LiveId" clId="{39584C4D-3365-4FA4-96E3-91A56FE6B079}" dt="2020-11-20T18:41:10.172" v="4528" actId="165"/>
          <ac:spMkLst>
            <pc:docMk/>
            <pc:sldMk cId="338209917" sldId="2129"/>
            <ac:spMk id="40" creationId="{F3232B1C-C288-4B1B-AE58-02929C784655}"/>
          </ac:spMkLst>
        </pc:spChg>
        <pc:spChg chg="mod topLvl">
          <ac:chgData name="abraham castro juarez" userId="42e04ae371b34804" providerId="LiveId" clId="{39584C4D-3365-4FA4-96E3-91A56FE6B079}" dt="2020-11-20T18:41:10.172" v="4528" actId="165"/>
          <ac:spMkLst>
            <pc:docMk/>
            <pc:sldMk cId="338209917" sldId="2129"/>
            <ac:spMk id="41" creationId="{94C6F079-D6CA-4AED-A702-C2C3F2A90912}"/>
          </ac:spMkLst>
        </pc:spChg>
        <pc:spChg chg="mod topLvl">
          <ac:chgData name="abraham castro juarez" userId="42e04ae371b34804" providerId="LiveId" clId="{39584C4D-3365-4FA4-96E3-91A56FE6B079}" dt="2020-11-20T18:41:10.172" v="4528" actId="165"/>
          <ac:spMkLst>
            <pc:docMk/>
            <pc:sldMk cId="338209917" sldId="2129"/>
            <ac:spMk id="42" creationId="{281A1D8C-C124-46E3-A1F6-DE4BBEA583A2}"/>
          </ac:spMkLst>
        </pc:spChg>
        <pc:spChg chg="mod topLvl">
          <ac:chgData name="abraham castro juarez" userId="42e04ae371b34804" providerId="LiveId" clId="{39584C4D-3365-4FA4-96E3-91A56FE6B079}" dt="2020-11-20T18:41:10.172" v="4528" actId="165"/>
          <ac:spMkLst>
            <pc:docMk/>
            <pc:sldMk cId="338209917" sldId="2129"/>
            <ac:spMk id="43" creationId="{31560E17-87F0-45E1-8619-4CD84F5A889B}"/>
          </ac:spMkLst>
        </pc:spChg>
        <pc:spChg chg="mod topLvl">
          <ac:chgData name="abraham castro juarez" userId="42e04ae371b34804" providerId="LiveId" clId="{39584C4D-3365-4FA4-96E3-91A56FE6B079}" dt="2020-11-20T18:41:10.172" v="4528" actId="165"/>
          <ac:spMkLst>
            <pc:docMk/>
            <pc:sldMk cId="338209917" sldId="2129"/>
            <ac:spMk id="44" creationId="{8C3A1862-B693-4B56-A4E7-46102F0394F5}"/>
          </ac:spMkLst>
        </pc:spChg>
        <pc:spChg chg="mod topLvl">
          <ac:chgData name="abraham castro juarez" userId="42e04ae371b34804" providerId="LiveId" clId="{39584C4D-3365-4FA4-96E3-91A56FE6B079}" dt="2020-11-20T18:43:12.878" v="4542" actId="1076"/>
          <ac:spMkLst>
            <pc:docMk/>
            <pc:sldMk cId="338209917" sldId="2129"/>
            <ac:spMk id="45" creationId="{FA4DAE0A-D37C-4C0B-BAEF-6B8CAF74634C}"/>
          </ac:spMkLst>
        </pc:spChg>
        <pc:spChg chg="mod topLvl">
          <ac:chgData name="abraham castro juarez" userId="42e04ae371b34804" providerId="LiveId" clId="{39584C4D-3365-4FA4-96E3-91A56FE6B079}" dt="2020-11-20T18:41:10.172" v="4528" actId="165"/>
          <ac:spMkLst>
            <pc:docMk/>
            <pc:sldMk cId="338209917" sldId="2129"/>
            <ac:spMk id="46" creationId="{E33F3A68-DEDC-4D7C-A50D-5B79A94A27FA}"/>
          </ac:spMkLst>
        </pc:spChg>
        <pc:spChg chg="mod topLvl">
          <ac:chgData name="abraham castro juarez" userId="42e04ae371b34804" providerId="LiveId" clId="{39584C4D-3365-4FA4-96E3-91A56FE6B079}" dt="2020-11-20T18:41:10.172" v="4528" actId="165"/>
          <ac:spMkLst>
            <pc:docMk/>
            <pc:sldMk cId="338209917" sldId="2129"/>
            <ac:spMk id="47" creationId="{B1CA6262-AF53-45C3-9711-9824FEA85842}"/>
          </ac:spMkLst>
        </pc:spChg>
        <pc:spChg chg="mod topLvl">
          <ac:chgData name="abraham castro juarez" userId="42e04ae371b34804" providerId="LiveId" clId="{39584C4D-3365-4FA4-96E3-91A56FE6B079}" dt="2020-11-20T18:41:10.172" v="4528" actId="165"/>
          <ac:spMkLst>
            <pc:docMk/>
            <pc:sldMk cId="338209917" sldId="2129"/>
            <ac:spMk id="48" creationId="{1B6E0021-EE90-4376-A3C7-A6C53BF9B2CC}"/>
          </ac:spMkLst>
        </pc:spChg>
        <pc:spChg chg="mod topLvl">
          <ac:chgData name="abraham castro juarez" userId="42e04ae371b34804" providerId="LiveId" clId="{39584C4D-3365-4FA4-96E3-91A56FE6B079}" dt="2020-11-20T18:41:10.172" v="4528" actId="165"/>
          <ac:spMkLst>
            <pc:docMk/>
            <pc:sldMk cId="338209917" sldId="2129"/>
            <ac:spMk id="49" creationId="{F1174838-35D5-4412-900F-7E45BD4C1BEF}"/>
          </ac:spMkLst>
        </pc:spChg>
        <pc:spChg chg="mod topLvl">
          <ac:chgData name="abraham castro juarez" userId="42e04ae371b34804" providerId="LiveId" clId="{39584C4D-3365-4FA4-96E3-91A56FE6B079}" dt="2020-11-20T18:41:10.172" v="4528" actId="165"/>
          <ac:spMkLst>
            <pc:docMk/>
            <pc:sldMk cId="338209917" sldId="2129"/>
            <ac:spMk id="50" creationId="{968D7527-FF62-4DEE-A348-D5DC072C1524}"/>
          </ac:spMkLst>
        </pc:spChg>
        <pc:spChg chg="mod topLvl">
          <ac:chgData name="abraham castro juarez" userId="42e04ae371b34804" providerId="LiveId" clId="{39584C4D-3365-4FA4-96E3-91A56FE6B079}" dt="2020-11-20T18:41:10.172" v="4528" actId="165"/>
          <ac:spMkLst>
            <pc:docMk/>
            <pc:sldMk cId="338209917" sldId="2129"/>
            <ac:spMk id="51" creationId="{5BF6170B-21AA-4DFB-9C29-3D8E50B193AC}"/>
          </ac:spMkLst>
        </pc:spChg>
        <pc:spChg chg="mod topLvl">
          <ac:chgData name="abraham castro juarez" userId="42e04ae371b34804" providerId="LiveId" clId="{39584C4D-3365-4FA4-96E3-91A56FE6B079}" dt="2020-11-20T18:41:10.172" v="4528" actId="165"/>
          <ac:spMkLst>
            <pc:docMk/>
            <pc:sldMk cId="338209917" sldId="2129"/>
            <ac:spMk id="52" creationId="{C9C7F5F4-9B63-4D7F-9948-7D42D1E8DBF4}"/>
          </ac:spMkLst>
        </pc:spChg>
        <pc:spChg chg="mod topLvl">
          <ac:chgData name="abraham castro juarez" userId="42e04ae371b34804" providerId="LiveId" clId="{39584C4D-3365-4FA4-96E3-91A56FE6B079}" dt="2020-11-20T18:41:10.172" v="4528" actId="165"/>
          <ac:spMkLst>
            <pc:docMk/>
            <pc:sldMk cId="338209917" sldId="2129"/>
            <ac:spMk id="53" creationId="{891003A8-67A9-4976-9F9D-F51DCD4C9CA5}"/>
          </ac:spMkLst>
        </pc:spChg>
        <pc:spChg chg="mod topLvl">
          <ac:chgData name="abraham castro juarez" userId="42e04ae371b34804" providerId="LiveId" clId="{39584C4D-3365-4FA4-96E3-91A56FE6B079}" dt="2020-11-20T18:41:10.172" v="4528" actId="165"/>
          <ac:spMkLst>
            <pc:docMk/>
            <pc:sldMk cId="338209917" sldId="2129"/>
            <ac:spMk id="54" creationId="{BB2E0F4A-F16E-4747-8F90-385825D1C5DD}"/>
          </ac:spMkLst>
        </pc:spChg>
        <pc:spChg chg="mod topLvl">
          <ac:chgData name="abraham castro juarez" userId="42e04ae371b34804" providerId="LiveId" clId="{39584C4D-3365-4FA4-96E3-91A56FE6B079}" dt="2020-11-20T18:41:10.172" v="4528" actId="165"/>
          <ac:spMkLst>
            <pc:docMk/>
            <pc:sldMk cId="338209917" sldId="2129"/>
            <ac:spMk id="55" creationId="{578E9B50-B2A9-44A1-94D3-1E2D5A88274D}"/>
          </ac:spMkLst>
        </pc:spChg>
        <pc:spChg chg="mod topLvl">
          <ac:chgData name="abraham castro juarez" userId="42e04ae371b34804" providerId="LiveId" clId="{39584C4D-3365-4FA4-96E3-91A56FE6B079}" dt="2020-11-20T18:41:10.172" v="4528" actId="165"/>
          <ac:spMkLst>
            <pc:docMk/>
            <pc:sldMk cId="338209917" sldId="2129"/>
            <ac:spMk id="56" creationId="{A902860E-1811-42E2-ADBC-1A5227FE496E}"/>
          </ac:spMkLst>
        </pc:spChg>
        <pc:spChg chg="mod topLvl">
          <ac:chgData name="abraham castro juarez" userId="42e04ae371b34804" providerId="LiveId" clId="{39584C4D-3365-4FA4-96E3-91A56FE6B079}" dt="2020-11-20T18:41:10.172" v="4528" actId="165"/>
          <ac:spMkLst>
            <pc:docMk/>
            <pc:sldMk cId="338209917" sldId="2129"/>
            <ac:spMk id="57" creationId="{CBD6218D-9715-48D4-80A4-42F8B202FE41}"/>
          </ac:spMkLst>
        </pc:spChg>
        <pc:spChg chg="mod topLvl">
          <ac:chgData name="abraham castro juarez" userId="42e04ae371b34804" providerId="LiveId" clId="{39584C4D-3365-4FA4-96E3-91A56FE6B079}" dt="2020-11-20T18:41:10.172" v="4528" actId="165"/>
          <ac:spMkLst>
            <pc:docMk/>
            <pc:sldMk cId="338209917" sldId="2129"/>
            <ac:spMk id="58" creationId="{6B18DDFA-A48C-483E-9970-FAFD7D15846F}"/>
          </ac:spMkLst>
        </pc:spChg>
        <pc:spChg chg="mod topLvl">
          <ac:chgData name="abraham castro juarez" userId="42e04ae371b34804" providerId="LiveId" clId="{39584C4D-3365-4FA4-96E3-91A56FE6B079}" dt="2020-11-20T18:41:10.172" v="4528" actId="165"/>
          <ac:spMkLst>
            <pc:docMk/>
            <pc:sldMk cId="338209917" sldId="2129"/>
            <ac:spMk id="59" creationId="{56875BA5-B1FF-4C33-8799-1145665C878B}"/>
          </ac:spMkLst>
        </pc:spChg>
        <pc:spChg chg="mod topLvl">
          <ac:chgData name="abraham castro juarez" userId="42e04ae371b34804" providerId="LiveId" clId="{39584C4D-3365-4FA4-96E3-91A56FE6B079}" dt="2020-11-20T18:41:10.172" v="4528" actId="165"/>
          <ac:spMkLst>
            <pc:docMk/>
            <pc:sldMk cId="338209917" sldId="2129"/>
            <ac:spMk id="60" creationId="{EF76F151-1EFB-4AF8-B430-70500EC83510}"/>
          </ac:spMkLst>
        </pc:spChg>
        <pc:spChg chg="mod topLvl">
          <ac:chgData name="abraham castro juarez" userId="42e04ae371b34804" providerId="LiveId" clId="{39584C4D-3365-4FA4-96E3-91A56FE6B079}" dt="2020-11-20T18:41:10.172" v="4528" actId="165"/>
          <ac:spMkLst>
            <pc:docMk/>
            <pc:sldMk cId="338209917" sldId="2129"/>
            <ac:spMk id="61" creationId="{7FB5F9D6-87EF-47E9-A486-228ABCA9DAC9}"/>
          </ac:spMkLst>
        </pc:spChg>
        <pc:spChg chg="mod topLvl">
          <ac:chgData name="abraham castro juarez" userId="42e04ae371b34804" providerId="LiveId" clId="{39584C4D-3365-4FA4-96E3-91A56FE6B079}" dt="2020-11-20T18:41:10.172" v="4528" actId="165"/>
          <ac:spMkLst>
            <pc:docMk/>
            <pc:sldMk cId="338209917" sldId="2129"/>
            <ac:spMk id="62" creationId="{D76F9D03-2F4A-4168-8454-79688A4EDD20}"/>
          </ac:spMkLst>
        </pc:spChg>
        <pc:spChg chg="mod topLvl">
          <ac:chgData name="abraham castro juarez" userId="42e04ae371b34804" providerId="LiveId" clId="{39584C4D-3365-4FA4-96E3-91A56FE6B079}" dt="2020-11-20T18:41:10.172" v="4528" actId="165"/>
          <ac:spMkLst>
            <pc:docMk/>
            <pc:sldMk cId="338209917" sldId="2129"/>
            <ac:spMk id="63" creationId="{B1A52A8E-1DDD-4ADB-B217-017BF360A81B}"/>
          </ac:spMkLst>
        </pc:spChg>
        <pc:spChg chg="mod topLvl">
          <ac:chgData name="abraham castro juarez" userId="42e04ae371b34804" providerId="LiveId" clId="{39584C4D-3365-4FA4-96E3-91A56FE6B079}" dt="2020-11-20T18:41:10.172" v="4528" actId="165"/>
          <ac:spMkLst>
            <pc:docMk/>
            <pc:sldMk cId="338209917" sldId="2129"/>
            <ac:spMk id="64" creationId="{AB894212-D943-41D2-AED1-F29B46087EB4}"/>
          </ac:spMkLst>
        </pc:spChg>
        <pc:spChg chg="mod topLvl">
          <ac:chgData name="abraham castro juarez" userId="42e04ae371b34804" providerId="LiveId" clId="{39584C4D-3365-4FA4-96E3-91A56FE6B079}" dt="2020-11-20T18:41:10.172" v="4528" actId="165"/>
          <ac:spMkLst>
            <pc:docMk/>
            <pc:sldMk cId="338209917" sldId="2129"/>
            <ac:spMk id="65" creationId="{FAB36545-A507-4BBC-B830-88F5BAD5FD79}"/>
          </ac:spMkLst>
        </pc:spChg>
        <pc:spChg chg="mod topLvl">
          <ac:chgData name="abraham castro juarez" userId="42e04ae371b34804" providerId="LiveId" clId="{39584C4D-3365-4FA4-96E3-91A56FE6B079}" dt="2020-11-20T18:41:10.172" v="4528" actId="165"/>
          <ac:spMkLst>
            <pc:docMk/>
            <pc:sldMk cId="338209917" sldId="2129"/>
            <ac:spMk id="66" creationId="{54DD1FD6-A4D6-4EFE-8387-3CAB8FFA9E99}"/>
          </ac:spMkLst>
        </pc:spChg>
        <pc:spChg chg="mod topLvl">
          <ac:chgData name="abraham castro juarez" userId="42e04ae371b34804" providerId="LiveId" clId="{39584C4D-3365-4FA4-96E3-91A56FE6B079}" dt="2020-11-20T18:41:10.172" v="4528" actId="165"/>
          <ac:spMkLst>
            <pc:docMk/>
            <pc:sldMk cId="338209917" sldId="2129"/>
            <ac:spMk id="67" creationId="{FF012C70-0DEF-4E5C-93A8-02AC32A8DC42}"/>
          </ac:spMkLst>
        </pc:spChg>
        <pc:spChg chg="mod topLvl">
          <ac:chgData name="abraham castro juarez" userId="42e04ae371b34804" providerId="LiveId" clId="{39584C4D-3365-4FA4-96E3-91A56FE6B079}" dt="2020-11-20T18:41:10.172" v="4528" actId="165"/>
          <ac:spMkLst>
            <pc:docMk/>
            <pc:sldMk cId="338209917" sldId="2129"/>
            <ac:spMk id="68" creationId="{66907CA6-6F4E-46E0-8E3D-419BFC271D79}"/>
          </ac:spMkLst>
        </pc:spChg>
        <pc:spChg chg="mod topLvl">
          <ac:chgData name="abraham castro juarez" userId="42e04ae371b34804" providerId="LiveId" clId="{39584C4D-3365-4FA4-96E3-91A56FE6B079}" dt="2020-11-20T18:41:10.172" v="4528" actId="165"/>
          <ac:spMkLst>
            <pc:docMk/>
            <pc:sldMk cId="338209917" sldId="2129"/>
            <ac:spMk id="69" creationId="{C8008FB0-8C54-4F3F-8642-35CD90A012D0}"/>
          </ac:spMkLst>
        </pc:spChg>
        <pc:spChg chg="mod topLvl">
          <ac:chgData name="abraham castro juarez" userId="42e04ae371b34804" providerId="LiveId" clId="{39584C4D-3365-4FA4-96E3-91A56FE6B079}" dt="2020-11-20T18:41:10.172" v="4528" actId="165"/>
          <ac:spMkLst>
            <pc:docMk/>
            <pc:sldMk cId="338209917" sldId="2129"/>
            <ac:spMk id="70" creationId="{E6572D41-D4D8-404B-85A5-02E68D30D399}"/>
          </ac:spMkLst>
        </pc:spChg>
        <pc:spChg chg="mod topLvl">
          <ac:chgData name="abraham castro juarez" userId="42e04ae371b34804" providerId="LiveId" clId="{39584C4D-3365-4FA4-96E3-91A56FE6B079}" dt="2020-11-20T18:41:10.172" v="4528" actId="165"/>
          <ac:spMkLst>
            <pc:docMk/>
            <pc:sldMk cId="338209917" sldId="2129"/>
            <ac:spMk id="71" creationId="{BFA77A39-06EF-45DF-8414-8F2DA5DE3AA2}"/>
          </ac:spMkLst>
        </pc:spChg>
        <pc:spChg chg="mod topLvl">
          <ac:chgData name="abraham castro juarez" userId="42e04ae371b34804" providerId="LiveId" clId="{39584C4D-3365-4FA4-96E3-91A56FE6B079}" dt="2020-11-20T18:41:10.172" v="4528" actId="165"/>
          <ac:spMkLst>
            <pc:docMk/>
            <pc:sldMk cId="338209917" sldId="2129"/>
            <ac:spMk id="72" creationId="{E95C8055-719C-43A7-B776-FF5FA412899A}"/>
          </ac:spMkLst>
        </pc:spChg>
        <pc:spChg chg="mod topLvl">
          <ac:chgData name="abraham castro juarez" userId="42e04ae371b34804" providerId="LiveId" clId="{39584C4D-3365-4FA4-96E3-91A56FE6B079}" dt="2020-11-20T18:41:10.172" v="4528" actId="165"/>
          <ac:spMkLst>
            <pc:docMk/>
            <pc:sldMk cId="338209917" sldId="2129"/>
            <ac:spMk id="73" creationId="{0C90E0B4-5E28-404E-B579-4652667D9B84}"/>
          </ac:spMkLst>
        </pc:spChg>
        <pc:spChg chg="mod topLvl">
          <ac:chgData name="abraham castro juarez" userId="42e04ae371b34804" providerId="LiveId" clId="{39584C4D-3365-4FA4-96E3-91A56FE6B079}" dt="2020-11-20T18:41:10.172" v="4528" actId="165"/>
          <ac:spMkLst>
            <pc:docMk/>
            <pc:sldMk cId="338209917" sldId="2129"/>
            <ac:spMk id="74" creationId="{F299B67E-1A60-46D4-A047-7964CC291097}"/>
          </ac:spMkLst>
        </pc:spChg>
        <pc:spChg chg="mod topLvl">
          <ac:chgData name="abraham castro juarez" userId="42e04ae371b34804" providerId="LiveId" clId="{39584C4D-3365-4FA4-96E3-91A56FE6B079}" dt="2020-11-20T18:41:10.172" v="4528" actId="165"/>
          <ac:spMkLst>
            <pc:docMk/>
            <pc:sldMk cId="338209917" sldId="2129"/>
            <ac:spMk id="75" creationId="{036567B8-EA3F-42F6-9644-F372E4C7A3AF}"/>
          </ac:spMkLst>
        </pc:spChg>
        <pc:spChg chg="mod topLvl">
          <ac:chgData name="abraham castro juarez" userId="42e04ae371b34804" providerId="LiveId" clId="{39584C4D-3365-4FA4-96E3-91A56FE6B079}" dt="2020-11-20T18:41:44.134" v="4532" actId="14100"/>
          <ac:spMkLst>
            <pc:docMk/>
            <pc:sldMk cId="338209917" sldId="2129"/>
            <ac:spMk id="76" creationId="{3CD9BFBF-B177-4DC9-AC89-BA7D33FA210A}"/>
          </ac:spMkLst>
        </pc:spChg>
        <pc:spChg chg="mod topLvl">
          <ac:chgData name="abraham castro juarez" userId="42e04ae371b34804" providerId="LiveId" clId="{39584C4D-3365-4FA4-96E3-91A56FE6B079}" dt="2020-11-20T18:41:10.172" v="4528" actId="165"/>
          <ac:spMkLst>
            <pc:docMk/>
            <pc:sldMk cId="338209917" sldId="2129"/>
            <ac:spMk id="77" creationId="{36522904-92C6-4D6A-8CB5-FE250225E7EE}"/>
          </ac:spMkLst>
        </pc:spChg>
        <pc:spChg chg="mod topLvl">
          <ac:chgData name="abraham castro juarez" userId="42e04ae371b34804" providerId="LiveId" clId="{39584C4D-3365-4FA4-96E3-91A56FE6B079}" dt="2020-11-20T18:41:10.172" v="4528" actId="165"/>
          <ac:spMkLst>
            <pc:docMk/>
            <pc:sldMk cId="338209917" sldId="2129"/>
            <ac:spMk id="78" creationId="{F8965FBA-A045-421C-AF2B-40933CB667E0}"/>
          </ac:spMkLst>
        </pc:spChg>
        <pc:spChg chg="mod topLvl">
          <ac:chgData name="abraham castro juarez" userId="42e04ae371b34804" providerId="LiveId" clId="{39584C4D-3365-4FA4-96E3-91A56FE6B079}" dt="2020-11-20T18:41:10.172" v="4528" actId="165"/>
          <ac:spMkLst>
            <pc:docMk/>
            <pc:sldMk cId="338209917" sldId="2129"/>
            <ac:spMk id="79" creationId="{F3EF26CE-682C-4B66-853A-4D08330DAC33}"/>
          </ac:spMkLst>
        </pc:spChg>
        <pc:spChg chg="mod topLvl">
          <ac:chgData name="abraham castro juarez" userId="42e04ae371b34804" providerId="LiveId" clId="{39584C4D-3365-4FA4-96E3-91A56FE6B079}" dt="2020-11-20T18:45:55.289" v="4547" actId="14100"/>
          <ac:spMkLst>
            <pc:docMk/>
            <pc:sldMk cId="338209917" sldId="2129"/>
            <ac:spMk id="80" creationId="{23B4AE34-0CFA-4A2A-99BD-CBE311FFF596}"/>
          </ac:spMkLst>
        </pc:spChg>
        <pc:spChg chg="mod topLvl">
          <ac:chgData name="abraham castro juarez" userId="42e04ae371b34804" providerId="LiveId" clId="{39584C4D-3365-4FA4-96E3-91A56FE6B079}" dt="2020-11-20T18:41:10.172" v="4528" actId="165"/>
          <ac:spMkLst>
            <pc:docMk/>
            <pc:sldMk cId="338209917" sldId="2129"/>
            <ac:spMk id="81" creationId="{5A499EC2-AA6A-4660-A908-65E4545EBA66}"/>
          </ac:spMkLst>
        </pc:spChg>
        <pc:spChg chg="mod topLvl">
          <ac:chgData name="abraham castro juarez" userId="42e04ae371b34804" providerId="LiveId" clId="{39584C4D-3365-4FA4-96E3-91A56FE6B079}" dt="2020-11-20T18:41:10.172" v="4528" actId="165"/>
          <ac:spMkLst>
            <pc:docMk/>
            <pc:sldMk cId="338209917" sldId="2129"/>
            <ac:spMk id="82" creationId="{1AF94BA7-C67D-41A6-9639-BFAAA8AC669E}"/>
          </ac:spMkLst>
        </pc:spChg>
        <pc:spChg chg="mod topLvl">
          <ac:chgData name="abraham castro juarez" userId="42e04ae371b34804" providerId="LiveId" clId="{39584C4D-3365-4FA4-96E3-91A56FE6B079}" dt="2020-11-20T18:41:10.172" v="4528" actId="165"/>
          <ac:spMkLst>
            <pc:docMk/>
            <pc:sldMk cId="338209917" sldId="2129"/>
            <ac:spMk id="83" creationId="{3E5888DE-A52E-438F-BEBA-FC8292A57FC3}"/>
          </ac:spMkLst>
        </pc:spChg>
        <pc:spChg chg="mod topLvl">
          <ac:chgData name="abraham castro juarez" userId="42e04ae371b34804" providerId="LiveId" clId="{39584C4D-3365-4FA4-96E3-91A56FE6B079}" dt="2020-11-20T18:41:10.172" v="4528" actId="165"/>
          <ac:spMkLst>
            <pc:docMk/>
            <pc:sldMk cId="338209917" sldId="2129"/>
            <ac:spMk id="84" creationId="{AE8D1209-4F64-4DAB-B6E1-0012BA72FEAC}"/>
          </ac:spMkLst>
        </pc:spChg>
        <pc:spChg chg="mod topLvl">
          <ac:chgData name="abraham castro juarez" userId="42e04ae371b34804" providerId="LiveId" clId="{39584C4D-3365-4FA4-96E3-91A56FE6B079}" dt="2020-11-20T18:42:04.478" v="4537" actId="14100"/>
          <ac:spMkLst>
            <pc:docMk/>
            <pc:sldMk cId="338209917" sldId="2129"/>
            <ac:spMk id="85" creationId="{A2A18A89-EE9B-4133-8CCA-45E70582A267}"/>
          </ac:spMkLst>
        </pc:spChg>
        <pc:spChg chg="mod topLvl">
          <ac:chgData name="abraham castro juarez" userId="42e04ae371b34804" providerId="LiveId" clId="{39584C4D-3365-4FA4-96E3-91A56FE6B079}" dt="2020-11-20T18:41:10.172" v="4528" actId="165"/>
          <ac:spMkLst>
            <pc:docMk/>
            <pc:sldMk cId="338209917" sldId="2129"/>
            <ac:spMk id="86" creationId="{5A704479-DA38-4AFD-88D7-F3F4EDE0EA20}"/>
          </ac:spMkLst>
        </pc:spChg>
        <pc:spChg chg="mod topLvl">
          <ac:chgData name="abraham castro juarez" userId="42e04ae371b34804" providerId="LiveId" clId="{39584C4D-3365-4FA4-96E3-91A56FE6B079}" dt="2020-11-20T18:41:10.172" v="4528" actId="165"/>
          <ac:spMkLst>
            <pc:docMk/>
            <pc:sldMk cId="338209917" sldId="2129"/>
            <ac:spMk id="87" creationId="{DEE2BA27-5744-4A1B-97C1-22C0DEEE50BC}"/>
          </ac:spMkLst>
        </pc:spChg>
        <pc:spChg chg="mod topLvl">
          <ac:chgData name="abraham castro juarez" userId="42e04ae371b34804" providerId="LiveId" clId="{39584C4D-3365-4FA4-96E3-91A56FE6B079}" dt="2020-11-20T18:41:10.172" v="4528" actId="165"/>
          <ac:spMkLst>
            <pc:docMk/>
            <pc:sldMk cId="338209917" sldId="2129"/>
            <ac:spMk id="88" creationId="{15F0D466-5BC2-4380-BC01-1C97D18D4CEF}"/>
          </ac:spMkLst>
        </pc:spChg>
        <pc:spChg chg="mod topLvl">
          <ac:chgData name="abraham castro juarez" userId="42e04ae371b34804" providerId="LiveId" clId="{39584C4D-3365-4FA4-96E3-91A56FE6B079}" dt="2020-11-20T18:46:14.913" v="4550" actId="14100"/>
          <ac:spMkLst>
            <pc:docMk/>
            <pc:sldMk cId="338209917" sldId="2129"/>
            <ac:spMk id="89" creationId="{EFA45F37-2841-4DAA-983C-A17E8A1E1121}"/>
          </ac:spMkLst>
        </pc:spChg>
        <pc:spChg chg="mod topLvl">
          <ac:chgData name="abraham castro juarez" userId="42e04ae371b34804" providerId="LiveId" clId="{39584C4D-3365-4FA4-96E3-91A56FE6B079}" dt="2020-11-20T18:41:10.172" v="4528" actId="165"/>
          <ac:spMkLst>
            <pc:docMk/>
            <pc:sldMk cId="338209917" sldId="2129"/>
            <ac:spMk id="90" creationId="{B5B220D9-BD09-4B28-AF7C-F28F6CF6474A}"/>
          </ac:spMkLst>
        </pc:spChg>
        <pc:spChg chg="mod topLvl">
          <ac:chgData name="abraham castro juarez" userId="42e04ae371b34804" providerId="LiveId" clId="{39584C4D-3365-4FA4-96E3-91A56FE6B079}" dt="2020-11-20T18:41:10.172" v="4528" actId="165"/>
          <ac:spMkLst>
            <pc:docMk/>
            <pc:sldMk cId="338209917" sldId="2129"/>
            <ac:spMk id="91" creationId="{5A1EFD80-DD5B-4486-A13A-23DB3D174E67}"/>
          </ac:spMkLst>
        </pc:spChg>
        <pc:spChg chg="mod topLvl">
          <ac:chgData name="abraham castro juarez" userId="42e04ae371b34804" providerId="LiveId" clId="{39584C4D-3365-4FA4-96E3-91A56FE6B079}" dt="2020-11-20T18:41:10.172" v="4528" actId="165"/>
          <ac:spMkLst>
            <pc:docMk/>
            <pc:sldMk cId="338209917" sldId="2129"/>
            <ac:spMk id="92" creationId="{37A2E10A-84C9-4646-8415-EFB1BFFC1198}"/>
          </ac:spMkLst>
        </pc:spChg>
        <pc:spChg chg="mod topLvl">
          <ac:chgData name="abraham castro juarez" userId="42e04ae371b34804" providerId="LiveId" clId="{39584C4D-3365-4FA4-96E3-91A56FE6B079}" dt="2020-11-20T18:41:10.172" v="4528" actId="165"/>
          <ac:spMkLst>
            <pc:docMk/>
            <pc:sldMk cId="338209917" sldId="2129"/>
            <ac:spMk id="93" creationId="{990A5605-D1DB-4DB6-96B8-50462B0BEF24}"/>
          </ac:spMkLst>
        </pc:spChg>
        <pc:spChg chg="mod topLvl">
          <ac:chgData name="abraham castro juarez" userId="42e04ae371b34804" providerId="LiveId" clId="{39584C4D-3365-4FA4-96E3-91A56FE6B079}" dt="2020-11-20T18:43:02.085" v="4540" actId="14100"/>
          <ac:spMkLst>
            <pc:docMk/>
            <pc:sldMk cId="338209917" sldId="2129"/>
            <ac:spMk id="94" creationId="{045CD603-537F-4757-BD43-CC94E0D9B49E}"/>
          </ac:spMkLst>
        </pc:spChg>
        <pc:spChg chg="mod topLvl">
          <ac:chgData name="abraham castro juarez" userId="42e04ae371b34804" providerId="LiveId" clId="{39584C4D-3365-4FA4-96E3-91A56FE6B079}" dt="2020-11-20T18:41:10.172" v="4528" actId="165"/>
          <ac:spMkLst>
            <pc:docMk/>
            <pc:sldMk cId="338209917" sldId="2129"/>
            <ac:spMk id="95" creationId="{14136558-6120-4DC2-BD37-DD229FEBD03D}"/>
          </ac:spMkLst>
        </pc:spChg>
        <pc:spChg chg="mod topLvl">
          <ac:chgData name="abraham castro juarez" userId="42e04ae371b34804" providerId="LiveId" clId="{39584C4D-3365-4FA4-96E3-91A56FE6B079}" dt="2020-11-20T18:41:10.172" v="4528" actId="165"/>
          <ac:spMkLst>
            <pc:docMk/>
            <pc:sldMk cId="338209917" sldId="2129"/>
            <ac:spMk id="96" creationId="{09158A57-B180-4D48-B141-B3493B668CF8}"/>
          </ac:spMkLst>
        </pc:spChg>
        <pc:spChg chg="mod topLvl">
          <ac:chgData name="abraham castro juarez" userId="42e04ae371b34804" providerId="LiveId" clId="{39584C4D-3365-4FA4-96E3-91A56FE6B079}" dt="2020-11-20T18:41:10.172" v="4528" actId="165"/>
          <ac:spMkLst>
            <pc:docMk/>
            <pc:sldMk cId="338209917" sldId="2129"/>
            <ac:spMk id="97" creationId="{BA68B4E3-94B9-4C53-847A-0E30FADB1438}"/>
          </ac:spMkLst>
        </pc:spChg>
        <pc:spChg chg="mod topLvl">
          <ac:chgData name="abraham castro juarez" userId="42e04ae371b34804" providerId="LiveId" clId="{39584C4D-3365-4FA4-96E3-91A56FE6B079}" dt="2020-11-20T18:47:10.152" v="4554" actId="14100"/>
          <ac:spMkLst>
            <pc:docMk/>
            <pc:sldMk cId="338209917" sldId="2129"/>
            <ac:spMk id="98" creationId="{655F0546-F44D-4363-BE51-1689ED443FE2}"/>
          </ac:spMkLst>
        </pc:spChg>
        <pc:spChg chg="mod topLvl">
          <ac:chgData name="abraham castro juarez" userId="42e04ae371b34804" providerId="LiveId" clId="{39584C4D-3365-4FA4-96E3-91A56FE6B079}" dt="2020-11-20T18:41:10.172" v="4528" actId="165"/>
          <ac:spMkLst>
            <pc:docMk/>
            <pc:sldMk cId="338209917" sldId="2129"/>
            <ac:spMk id="99" creationId="{64B22CD4-F35B-4D97-81EF-1846B88660CD}"/>
          </ac:spMkLst>
        </pc:spChg>
        <pc:spChg chg="mod topLvl">
          <ac:chgData name="abraham castro juarez" userId="42e04ae371b34804" providerId="LiveId" clId="{39584C4D-3365-4FA4-96E3-91A56FE6B079}" dt="2020-11-20T18:41:10.172" v="4528" actId="165"/>
          <ac:spMkLst>
            <pc:docMk/>
            <pc:sldMk cId="338209917" sldId="2129"/>
            <ac:spMk id="100" creationId="{61F3D244-726F-4435-A6D8-C2FC75E74B86}"/>
          </ac:spMkLst>
        </pc:spChg>
        <pc:spChg chg="mod topLvl">
          <ac:chgData name="abraham castro juarez" userId="42e04ae371b34804" providerId="LiveId" clId="{39584C4D-3365-4FA4-96E3-91A56FE6B079}" dt="2020-11-20T18:41:10.172" v="4528" actId="165"/>
          <ac:spMkLst>
            <pc:docMk/>
            <pc:sldMk cId="338209917" sldId="2129"/>
            <ac:spMk id="101" creationId="{750C07C5-4888-4A5A-B463-93B234483B19}"/>
          </ac:spMkLst>
        </pc:spChg>
        <pc:spChg chg="mod topLvl">
          <ac:chgData name="abraham castro juarez" userId="42e04ae371b34804" providerId="LiveId" clId="{39584C4D-3365-4FA4-96E3-91A56FE6B079}" dt="2020-11-20T18:41:10.172" v="4528" actId="165"/>
          <ac:spMkLst>
            <pc:docMk/>
            <pc:sldMk cId="338209917" sldId="2129"/>
            <ac:spMk id="102" creationId="{89C510DF-3C52-4C95-B815-9668D71395BE}"/>
          </ac:spMkLst>
        </pc:spChg>
        <pc:spChg chg="mod topLvl">
          <ac:chgData name="abraham castro juarez" userId="42e04ae371b34804" providerId="LiveId" clId="{39584C4D-3365-4FA4-96E3-91A56FE6B079}" dt="2020-11-20T18:43:59.750" v="4543" actId="14100"/>
          <ac:spMkLst>
            <pc:docMk/>
            <pc:sldMk cId="338209917" sldId="2129"/>
            <ac:spMk id="103" creationId="{8A717BD2-05D1-4C1D-A591-83C6A1C05D6C}"/>
          </ac:spMkLst>
        </pc:spChg>
        <pc:spChg chg="mod topLvl">
          <ac:chgData name="abraham castro juarez" userId="42e04ae371b34804" providerId="LiveId" clId="{39584C4D-3365-4FA4-96E3-91A56FE6B079}" dt="2020-11-20T18:41:10.172" v="4528" actId="165"/>
          <ac:spMkLst>
            <pc:docMk/>
            <pc:sldMk cId="338209917" sldId="2129"/>
            <ac:spMk id="104" creationId="{53182B6F-9795-4E10-BD42-44896061838D}"/>
          </ac:spMkLst>
        </pc:spChg>
        <pc:spChg chg="mod topLvl">
          <ac:chgData name="abraham castro juarez" userId="42e04ae371b34804" providerId="LiveId" clId="{39584C4D-3365-4FA4-96E3-91A56FE6B079}" dt="2020-11-20T18:41:10.172" v="4528" actId="165"/>
          <ac:spMkLst>
            <pc:docMk/>
            <pc:sldMk cId="338209917" sldId="2129"/>
            <ac:spMk id="105" creationId="{75740F56-8398-45B3-87E1-E6CAB730C3C4}"/>
          </ac:spMkLst>
        </pc:spChg>
        <pc:spChg chg="mod topLvl">
          <ac:chgData name="abraham castro juarez" userId="42e04ae371b34804" providerId="LiveId" clId="{39584C4D-3365-4FA4-96E3-91A56FE6B079}" dt="2020-11-20T18:41:10.172" v="4528" actId="165"/>
          <ac:spMkLst>
            <pc:docMk/>
            <pc:sldMk cId="338209917" sldId="2129"/>
            <ac:spMk id="106" creationId="{1CF80486-B9A1-4CEE-9E2A-149F8DA63083}"/>
          </ac:spMkLst>
        </pc:spChg>
        <pc:spChg chg="mod topLvl">
          <ac:chgData name="abraham castro juarez" userId="42e04ae371b34804" providerId="LiveId" clId="{39584C4D-3365-4FA4-96E3-91A56FE6B079}" dt="2020-11-20T18:47:26.672" v="4558" actId="14100"/>
          <ac:spMkLst>
            <pc:docMk/>
            <pc:sldMk cId="338209917" sldId="2129"/>
            <ac:spMk id="107" creationId="{27BCAC4E-FBF1-43BB-9267-96A7B83C0683}"/>
          </ac:spMkLst>
        </pc:spChg>
        <pc:spChg chg="mod topLvl">
          <ac:chgData name="abraham castro juarez" userId="42e04ae371b34804" providerId="LiveId" clId="{39584C4D-3365-4FA4-96E3-91A56FE6B079}" dt="2020-11-20T18:41:10.172" v="4528" actId="165"/>
          <ac:spMkLst>
            <pc:docMk/>
            <pc:sldMk cId="338209917" sldId="2129"/>
            <ac:spMk id="108" creationId="{209EC67A-6348-4DB7-B43B-37DE97B00D5A}"/>
          </ac:spMkLst>
        </pc:spChg>
        <pc:spChg chg="mod topLvl">
          <ac:chgData name="abraham castro juarez" userId="42e04ae371b34804" providerId="LiveId" clId="{39584C4D-3365-4FA4-96E3-91A56FE6B079}" dt="2020-11-20T18:41:10.172" v="4528" actId="165"/>
          <ac:spMkLst>
            <pc:docMk/>
            <pc:sldMk cId="338209917" sldId="2129"/>
            <ac:spMk id="109" creationId="{E18334AE-5AE6-4CFE-BCA6-81AD3F783882}"/>
          </ac:spMkLst>
        </pc:spChg>
        <pc:spChg chg="mod topLvl">
          <ac:chgData name="abraham castro juarez" userId="42e04ae371b34804" providerId="LiveId" clId="{39584C4D-3365-4FA4-96E3-91A56FE6B079}" dt="2020-11-20T18:41:10.172" v="4528" actId="165"/>
          <ac:spMkLst>
            <pc:docMk/>
            <pc:sldMk cId="338209917" sldId="2129"/>
            <ac:spMk id="110" creationId="{6A533A6C-AD78-4E4B-A694-C9C4096292C9}"/>
          </ac:spMkLst>
        </pc:spChg>
        <pc:spChg chg="mod topLvl">
          <ac:chgData name="abraham castro juarez" userId="42e04ae371b34804" providerId="LiveId" clId="{39584C4D-3365-4FA4-96E3-91A56FE6B079}" dt="2020-11-20T18:44:31.973" v="4544" actId="14100"/>
          <ac:spMkLst>
            <pc:docMk/>
            <pc:sldMk cId="338209917" sldId="2129"/>
            <ac:spMk id="111" creationId="{EBCA8B41-0404-4C0A-97FE-692D98BA5AFE}"/>
          </ac:spMkLst>
        </pc:spChg>
        <pc:spChg chg="mod topLvl">
          <ac:chgData name="abraham castro juarez" userId="42e04ae371b34804" providerId="LiveId" clId="{39584C4D-3365-4FA4-96E3-91A56FE6B079}" dt="2020-11-20T18:41:10.172" v="4528" actId="165"/>
          <ac:spMkLst>
            <pc:docMk/>
            <pc:sldMk cId="338209917" sldId="2129"/>
            <ac:spMk id="112" creationId="{2DE90D96-6C82-41B6-B5E7-CF5635ABAECA}"/>
          </ac:spMkLst>
        </pc:spChg>
        <pc:spChg chg="mod topLvl">
          <ac:chgData name="abraham castro juarez" userId="42e04ae371b34804" providerId="LiveId" clId="{39584C4D-3365-4FA4-96E3-91A56FE6B079}" dt="2020-11-20T18:41:10.172" v="4528" actId="165"/>
          <ac:spMkLst>
            <pc:docMk/>
            <pc:sldMk cId="338209917" sldId="2129"/>
            <ac:spMk id="113" creationId="{6576A4CE-25BC-481F-8663-E843042A410E}"/>
          </ac:spMkLst>
        </pc:spChg>
        <pc:spChg chg="mod topLvl">
          <ac:chgData name="abraham castro juarez" userId="42e04ae371b34804" providerId="LiveId" clId="{39584C4D-3365-4FA4-96E3-91A56FE6B079}" dt="2020-11-20T18:47:52.647" v="4560" actId="14100"/>
          <ac:spMkLst>
            <pc:docMk/>
            <pc:sldMk cId="338209917" sldId="2129"/>
            <ac:spMk id="114" creationId="{B843B3C1-4D64-4A1D-87E3-1CF6014EFEAD}"/>
          </ac:spMkLst>
        </pc:spChg>
        <pc:spChg chg="mod topLvl">
          <ac:chgData name="abraham castro juarez" userId="42e04ae371b34804" providerId="LiveId" clId="{39584C4D-3365-4FA4-96E3-91A56FE6B079}" dt="2020-11-20T18:41:10.172" v="4528" actId="165"/>
          <ac:spMkLst>
            <pc:docMk/>
            <pc:sldMk cId="338209917" sldId="2129"/>
            <ac:spMk id="115" creationId="{FC7A7DD9-7960-481A-881C-4471D583B430}"/>
          </ac:spMkLst>
        </pc:spChg>
        <pc:spChg chg="mod topLvl">
          <ac:chgData name="abraham castro juarez" userId="42e04ae371b34804" providerId="LiveId" clId="{39584C4D-3365-4FA4-96E3-91A56FE6B079}" dt="2020-11-20T18:41:10.172" v="4528" actId="165"/>
          <ac:spMkLst>
            <pc:docMk/>
            <pc:sldMk cId="338209917" sldId="2129"/>
            <ac:spMk id="116" creationId="{8B1727BF-21DA-4E37-AD41-176AFCF0DE86}"/>
          </ac:spMkLst>
        </pc:spChg>
        <pc:spChg chg="add mod">
          <ac:chgData name="abraham castro juarez" userId="42e04ae371b34804" providerId="LiveId" clId="{39584C4D-3365-4FA4-96E3-91A56FE6B079}" dt="2020-11-20T18:44:34.976" v="4546" actId="571"/>
          <ac:spMkLst>
            <pc:docMk/>
            <pc:sldMk cId="338209917" sldId="2129"/>
            <ac:spMk id="117" creationId="{427D9D3A-8D2C-45CA-B681-74C1FE112717}"/>
          </ac:spMkLst>
        </pc:spChg>
        <pc:spChg chg="add mod">
          <ac:chgData name="abraham castro juarez" userId="42e04ae371b34804" providerId="LiveId" clId="{39584C4D-3365-4FA4-96E3-91A56FE6B079}" dt="2020-11-20T18:44:34.976" v="4546" actId="571"/>
          <ac:spMkLst>
            <pc:docMk/>
            <pc:sldMk cId="338209917" sldId="2129"/>
            <ac:spMk id="118" creationId="{D9CA87A8-CD14-4CA9-970A-2DDCCF484359}"/>
          </ac:spMkLst>
        </pc:spChg>
        <pc:grpChg chg="mod">
          <ac:chgData name="abraham castro juarez" userId="42e04ae371b34804" providerId="LiveId" clId="{39584C4D-3365-4FA4-96E3-91A56FE6B079}" dt="2020-11-20T18:41:04.951" v="4527" actId="338"/>
          <ac:grpSpMkLst>
            <pc:docMk/>
            <pc:sldMk cId="338209917" sldId="2129"/>
            <ac:grpSpMk id="1" creationId="{00000000-0000-0000-0000-000000000000}"/>
          </ac:grpSpMkLst>
        </pc:grpChg>
        <pc:grpChg chg="del mod">
          <ac:chgData name="abraham castro juarez" userId="42e04ae371b34804" providerId="LiveId" clId="{39584C4D-3365-4FA4-96E3-91A56FE6B079}" dt="2020-11-20T18:41:10.172" v="4528" actId="165"/>
          <ac:grpSpMkLst>
            <pc:docMk/>
            <pc:sldMk cId="338209917" sldId="2129"/>
            <ac:grpSpMk id="3" creationId="{FFDBEE4B-B505-4ABE-AAA6-D3F458C1075B}"/>
          </ac:grpSpMkLst>
        </pc:grpChg>
        <pc:grpChg chg="mod">
          <ac:chgData name="abraham castro juarez" userId="42e04ae371b34804" providerId="LiveId" clId="{39584C4D-3365-4FA4-96E3-91A56FE6B079}" dt="2020-11-20T18:41:04.951" v="4527" actId="338"/>
          <ac:grpSpMkLst>
            <pc:docMk/>
            <pc:sldMk cId="338209917" sldId="2129"/>
            <ac:grpSpMk id="12" creationId="{838A806D-BDB7-4363-85B6-0A0B1A1A138E}"/>
          </ac:grpSpMkLst>
        </pc:grpChg>
        <pc:graphicFrameChg chg="del">
          <ac:chgData name="abraham castro juarez" userId="42e04ae371b34804" providerId="LiveId" clId="{39584C4D-3365-4FA4-96E3-91A56FE6B079}" dt="2020-11-20T18:40:54.930" v="4512" actId="478"/>
          <ac:graphicFrameMkLst>
            <pc:docMk/>
            <pc:sldMk cId="338209917" sldId="2129"/>
            <ac:graphicFrameMk id="9" creationId="{600FD60B-3BC0-4730-87F5-B9B22DCDCA0A}"/>
          </ac:graphicFrameMkLst>
        </pc:graphicFrameChg>
        <pc:picChg chg="del mod">
          <ac:chgData name="abraham castro juarez" userId="42e04ae371b34804" providerId="LiveId" clId="{39584C4D-3365-4FA4-96E3-91A56FE6B079}" dt="2020-11-20T18:41:04.951" v="4527" actId="338"/>
          <ac:picMkLst>
            <pc:docMk/>
            <pc:sldMk cId="338209917" sldId="2129"/>
            <ac:picMk id="2" creationId="{1B22E242-66D7-486D-9458-E78A4845D003}"/>
          </ac:picMkLst>
        </pc:picChg>
        <pc:picChg chg="mod">
          <ac:chgData name="abraham castro juarez" userId="42e04ae371b34804" providerId="LiveId" clId="{39584C4D-3365-4FA4-96E3-91A56FE6B079}" dt="2020-11-20T18:41:04.951" v="4527" actId="338"/>
          <ac:picMkLst>
            <pc:docMk/>
            <pc:sldMk cId="338209917" sldId="2129"/>
            <ac:picMk id="5" creationId="{5CA05989-D615-4379-8A8B-9E0805376566}"/>
          </ac:picMkLst>
        </pc:picChg>
        <pc:picChg chg="mod">
          <ac:chgData name="abraham castro juarez" userId="42e04ae371b34804" providerId="LiveId" clId="{39584C4D-3365-4FA4-96E3-91A56FE6B079}" dt="2020-11-20T18:41:04.951" v="4527" actId="338"/>
          <ac:picMkLst>
            <pc:docMk/>
            <pc:sldMk cId="338209917" sldId="2129"/>
            <ac:picMk id="29" creationId="{C8C86882-57EA-4194-BD84-FCCA4117984A}"/>
          </ac:picMkLst>
        </pc:picChg>
        <pc:picChg chg="mod">
          <ac:chgData name="abraham castro juarez" userId="42e04ae371b34804" providerId="LiveId" clId="{39584C4D-3365-4FA4-96E3-91A56FE6B079}" dt="2020-11-20T18:41:04.951" v="4527" actId="338"/>
          <ac:picMkLst>
            <pc:docMk/>
            <pc:sldMk cId="338209917" sldId="2129"/>
            <ac:picMk id="30" creationId="{89EE7222-137A-4231-A06E-AD7376DEB1D6}"/>
          </ac:picMkLst>
        </pc:picChg>
      </pc:sldChg>
      <pc:sldChg chg="addSp modSp new mod modAnim">
        <pc:chgData name="abraham castro juarez" userId="42e04ae371b34804" providerId="LiveId" clId="{39584C4D-3365-4FA4-96E3-91A56FE6B079}" dt="2020-12-07T20:33:06.863" v="4789"/>
        <pc:sldMkLst>
          <pc:docMk/>
          <pc:sldMk cId="1000256238" sldId="2130"/>
        </pc:sldMkLst>
        <pc:spChg chg="mod">
          <ac:chgData name="abraham castro juarez" userId="42e04ae371b34804" providerId="LiveId" clId="{39584C4D-3365-4FA4-96E3-91A56FE6B079}" dt="2020-12-07T20:10:55.513" v="4606" actId="1076"/>
          <ac:spMkLst>
            <pc:docMk/>
            <pc:sldMk cId="1000256238" sldId="2130"/>
            <ac:spMk id="2" creationId="{F12B7B0A-F487-4EAC-9AE8-87196D63A0B0}"/>
          </ac:spMkLst>
        </pc:spChg>
        <pc:spChg chg="mod">
          <ac:chgData name="abraham castro juarez" userId="42e04ae371b34804" providerId="LiveId" clId="{39584C4D-3365-4FA4-96E3-91A56FE6B079}" dt="2020-12-07T20:32:47.014" v="4783" actId="20577"/>
          <ac:spMkLst>
            <pc:docMk/>
            <pc:sldMk cId="1000256238" sldId="2130"/>
            <ac:spMk id="3" creationId="{874D4A17-BF47-480F-B0D3-F584F89BB23F}"/>
          </ac:spMkLst>
        </pc:spChg>
        <pc:picChg chg="add mod">
          <ac:chgData name="abraham castro juarez" userId="42e04ae371b34804" providerId="LiveId" clId="{39584C4D-3365-4FA4-96E3-91A56FE6B079}" dt="2020-12-07T20:10:25.808" v="4585"/>
          <ac:picMkLst>
            <pc:docMk/>
            <pc:sldMk cId="1000256238" sldId="2130"/>
            <ac:picMk id="4" creationId="{FC5379FB-B5FF-4FC4-AC30-F318182F9B73}"/>
          </ac:picMkLst>
        </pc:picChg>
      </pc:sldChg>
    </pc:docChg>
  </pc:docChgLst>
  <pc:docChgLst>
    <pc:chgData name="abraham castro juarez" userId="42e04ae371b34804" providerId="LiveId" clId="{898B0F35-A3FB-514F-82C3-34133BBB901F}"/>
    <pc:docChg chg="delSld">
      <pc:chgData name="abraham castro juarez" userId="42e04ae371b34804" providerId="LiveId" clId="{898B0F35-A3FB-514F-82C3-34133BBB901F}" dt="2020-12-01T22:47:57.811" v="0" actId="2696"/>
      <pc:docMkLst>
        <pc:docMk/>
      </pc:docMkLst>
      <pc:sldChg chg="del">
        <pc:chgData name="abraham castro juarez" userId="42e04ae371b34804" providerId="LiveId" clId="{898B0F35-A3FB-514F-82C3-34133BBB901F}" dt="2020-12-01T22:47:57.811" v="0" actId="2696"/>
        <pc:sldMkLst>
          <pc:docMk/>
          <pc:sldMk cId="606665387" sldId="212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07045E-DE04-4DB8-B575-EFDCAA9C43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6650141-B8DA-4D86-83E3-AEF248407B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DC16C34-590D-499F-9971-8A0FE14EA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99828-8B73-4E13-B27B-C257ADF22B61}" type="datetimeFigureOut">
              <a:rPr lang="es-MX" smtClean="0"/>
              <a:t>08/12/2020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8E546D7-C20B-4A80-977A-E390C9970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25EA051-DADF-43A0-BB81-1CFB91BBD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2651D-4A6C-49FB-8859-CB446F3568C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8593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A3624D-B8DE-4E18-93E4-4D3D04FF6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C7B40D4-2397-459A-ACAE-3E5EE4A5B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9F7514-F829-43E7-8642-F96935CB8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99828-8B73-4E13-B27B-C257ADF22B61}" type="datetimeFigureOut">
              <a:rPr lang="es-MX" smtClean="0"/>
              <a:t>08/12/2020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D17645-2E35-4589-A7CD-C1F0B141A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50CF2F-21AE-4514-8122-026F8C11D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2651D-4A6C-49FB-8859-CB446F3568C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9936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4E353F3-F68C-4EB6-A784-0A411576C5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8B851F8-C8C0-4788-9E32-F3B9509357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3A2A1D-028F-4607-AC5A-C4BA87E2F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99828-8B73-4E13-B27B-C257ADF22B61}" type="datetimeFigureOut">
              <a:rPr lang="es-MX" smtClean="0"/>
              <a:t>08/12/2020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3FE8C8-FA42-4382-B34A-63E672706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B6C3E7-ED83-4F10-B67E-2EBAA9A1D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2651D-4A6C-49FB-8859-CB446F3568C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391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854389-7999-421E-BEBF-1B44606D1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E66C78-98C0-458E-AD38-522D50979C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175CB7E-BE1A-4611-9087-EBB6F27D9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99828-8B73-4E13-B27B-C257ADF22B61}" type="datetimeFigureOut">
              <a:rPr lang="es-MX" smtClean="0"/>
              <a:t>08/12/2020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564AD58-ABA1-44E0-B862-3A50715D4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AD76D9-389F-4C0D-841C-0B78EB333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2651D-4A6C-49FB-8859-CB446F3568C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60203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CFA6C2-5A4E-466D-9160-B197DD481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0F0C1BB-1E1B-4815-965A-81C7053F01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988042-4B40-46F8-A9CF-D4D35C844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99828-8B73-4E13-B27B-C257ADF22B61}" type="datetimeFigureOut">
              <a:rPr lang="es-MX" smtClean="0"/>
              <a:t>08/12/2020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1C6941-C16A-4CB9-8943-69692CB16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F2443E-CE3B-4628-96EC-5E1D621B1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2651D-4A6C-49FB-8859-CB446F3568C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1561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E733FF-6083-4635-AE39-24E68AAAC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B2BEF2-99F1-4EFF-8F98-4C085A1756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C07143D-04DD-48AC-A77B-62BDEFEAB0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7A7A2C2-C9F3-41D6-ABF2-A47725D15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99828-8B73-4E13-B27B-C257ADF22B61}" type="datetimeFigureOut">
              <a:rPr lang="es-MX" smtClean="0"/>
              <a:t>08/12/2020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C0A5200-C120-444B-A8E3-CDCC0DCE2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D2BF47A-4BA1-4652-AF5C-A84065BE7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2651D-4A6C-49FB-8859-CB446F3568C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20655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C76695-2183-4810-8481-56CAD3DA1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8C771EA-4965-4BEB-85BA-17B940127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99EE8E2-4946-4F13-90D4-371C2C197F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D8E7070-F79B-44E8-813B-0DC399AAE2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B5BA152-BCC2-4D73-81B3-AA368BB6A2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38BA0DD-244A-4EF3-B084-AA84DA450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99828-8B73-4E13-B27B-C257ADF22B61}" type="datetimeFigureOut">
              <a:rPr lang="es-MX" smtClean="0"/>
              <a:t>08/12/2020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CF82A55-221A-43C3-9176-4DC27C904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558FF16-BFFA-4BC9-8FC1-846BC29EC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2651D-4A6C-49FB-8859-CB446F3568C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5559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CE1A50-D90C-49D4-A503-31BDD2724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1220332-1951-4474-BCEF-672DA4461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99828-8B73-4E13-B27B-C257ADF22B61}" type="datetimeFigureOut">
              <a:rPr lang="es-MX" smtClean="0"/>
              <a:t>08/12/2020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C1C93FF-97CA-42E1-889C-A4F59C891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C497E17-0A17-4A3A-A6E5-E1E857499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2651D-4A6C-49FB-8859-CB446F3568C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4311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C0AAA51-97AD-429F-8A4C-6453E3BB6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99828-8B73-4E13-B27B-C257ADF22B61}" type="datetimeFigureOut">
              <a:rPr lang="es-MX" smtClean="0"/>
              <a:t>08/12/2020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7B8C603-5319-4B69-99AE-EF2CF2FCB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B5A9763-5748-4EA5-B694-4F66DF9DB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2651D-4A6C-49FB-8859-CB446F3568C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59348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E5BC6A-1CBB-48D2-AEBC-316954F70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AD714CD-5E72-4CC3-9D0C-35EC03062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387CBAF-6DAF-4F8D-8BA6-6D0468DDEF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2592ED5-073E-473C-A692-36F24E698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99828-8B73-4E13-B27B-C257ADF22B61}" type="datetimeFigureOut">
              <a:rPr lang="es-MX" smtClean="0"/>
              <a:t>08/12/2020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C120A2C-2CA8-43EA-B325-CF2C6A237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00EB833-1069-48DB-8EF4-3F2720B11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2651D-4A6C-49FB-8859-CB446F3568C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4381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A8F66A-77B9-45EB-B614-B1DAFCEED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33DCA5F-048B-4EBC-A7DF-AAED19DD9F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4E0EDAD-801B-4780-BF1B-A9C61774CA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295ACF6-7C15-476B-A052-D9F237B07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99828-8B73-4E13-B27B-C257ADF22B61}" type="datetimeFigureOut">
              <a:rPr lang="es-MX" smtClean="0"/>
              <a:t>08/12/2020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84BA4BF-34EA-4D52-95E4-1C28C13BB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9C20848-10DA-4467-880F-B943FDB18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2651D-4A6C-49FB-8859-CB446F3568C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30749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7F5B40F-CD1E-425B-926B-E93701307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F4A9BD-BC78-492B-B519-5EF2FAC334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D3194EB-E608-41E8-88F5-796D6A4397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99828-8B73-4E13-B27B-C257ADF22B61}" type="datetimeFigureOut">
              <a:rPr lang="es-MX" smtClean="0"/>
              <a:t>08/12/2020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341E3B-1CA4-4439-AA9B-D58DF0C66C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D33A92-E96E-423D-8F98-C9C8C529C1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2651D-4A6C-49FB-8859-CB446F3568C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36422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NULL"/><Relationship Id="rId3" Type="http://schemas.openxmlformats.org/officeDocument/2006/relationships/slide" Target="NULL"/><Relationship Id="rId7" Type="http://schemas.openxmlformats.org/officeDocument/2006/relationships/image" Target="NULL"/><Relationship Id="rId12" Type="http://schemas.openxmlformats.org/officeDocument/2006/relationships/slide" Target="NUL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slide" Target="NULL"/><Relationship Id="rId11" Type="http://schemas.openxmlformats.org/officeDocument/2006/relationships/image" Target="../media/image11.png"/><Relationship Id="rId5" Type="http://schemas.openxmlformats.org/officeDocument/2006/relationships/image" Target="../media/image9.png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slide" Target="NULL"/><Relationship Id="rId1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EC3CE5EF-AFC1-4D0E-9EB2-D1862F951E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54529" y="1182109"/>
            <a:ext cx="4906178" cy="2387600"/>
          </a:xfrm>
        </p:spPr>
        <p:txBody>
          <a:bodyPr>
            <a:normAutofit/>
          </a:bodyPr>
          <a:lstStyle/>
          <a:p>
            <a:r>
              <a:rPr lang="es-MX" sz="9600" dirty="0">
                <a:solidFill>
                  <a:srgbClr val="F29657"/>
                </a:solidFill>
                <a:latin typeface="Bernard MT Condensed" panose="02050806060905020404" pitchFamily="18" charset="0"/>
              </a:rPr>
              <a:t>GRIEGO 1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BBEF01C2-428A-43F1-A21A-A656C85023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94611" y="3795398"/>
            <a:ext cx="6934942" cy="1655762"/>
          </a:xfrm>
        </p:spPr>
        <p:txBody>
          <a:bodyPr/>
          <a:lstStyle/>
          <a:p>
            <a:r>
              <a:rPr lang="es-MX" sz="2800" dirty="0">
                <a:solidFill>
                  <a:srgbClr val="491202"/>
                </a:solidFill>
              </a:rPr>
              <a:t>UNIDAD 4</a:t>
            </a:r>
          </a:p>
          <a:p>
            <a:r>
              <a:rPr lang="es-MX" sz="2800" dirty="0">
                <a:solidFill>
                  <a:srgbClr val="491202"/>
                </a:solidFill>
              </a:rPr>
              <a:t>SUSTANTIVOS DE LA SEGUNDA DECLINACIÓN</a:t>
            </a:r>
            <a:endParaRPr lang="es-MX" dirty="0">
              <a:solidFill>
                <a:srgbClr val="491202"/>
              </a:solidFill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0FDA507D-BA7A-4150-9A0C-6C6EFD5345CE}"/>
              </a:ext>
            </a:extLst>
          </p:cNvPr>
          <p:cNvSpPr/>
          <p:nvPr/>
        </p:nvSpPr>
        <p:spPr>
          <a:xfrm>
            <a:off x="6407917" y="2077271"/>
            <a:ext cx="4481944" cy="45719"/>
          </a:xfrm>
          <a:prstGeom prst="rect">
            <a:avLst/>
          </a:prstGeom>
          <a:solidFill>
            <a:srgbClr val="7C82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9961AC1A-F8A4-4950-94DB-E3016E8658AB}"/>
              </a:ext>
            </a:extLst>
          </p:cNvPr>
          <p:cNvSpPr/>
          <p:nvPr/>
        </p:nvSpPr>
        <p:spPr>
          <a:xfrm>
            <a:off x="6407917" y="3432010"/>
            <a:ext cx="4481944" cy="45719"/>
          </a:xfrm>
          <a:prstGeom prst="rect">
            <a:avLst/>
          </a:prstGeom>
          <a:solidFill>
            <a:srgbClr val="7C82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010E15E0-48A4-4F77-8FA8-53B56C685804}"/>
              </a:ext>
            </a:extLst>
          </p:cNvPr>
          <p:cNvGrpSpPr/>
          <p:nvPr/>
        </p:nvGrpSpPr>
        <p:grpSpPr>
          <a:xfrm rot="2847159">
            <a:off x="968672" y="1257103"/>
            <a:ext cx="4167712" cy="4263250"/>
            <a:chOff x="968672" y="1246712"/>
            <a:chExt cx="4167712" cy="4263250"/>
          </a:xfrm>
          <a:blipFill dpi="0" rotWithShape="0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680F7D1B-4F87-44C4-B8ED-D20FD082E867}"/>
                </a:ext>
              </a:extLst>
            </p:cNvPr>
            <p:cNvSpPr/>
            <p:nvPr/>
          </p:nvSpPr>
          <p:spPr>
            <a:xfrm rot="21593203">
              <a:off x="2363395" y="2695854"/>
              <a:ext cx="1340230" cy="137225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366DA2B9-A70F-4FF5-9ED3-5113B294FC61}"/>
                </a:ext>
              </a:extLst>
            </p:cNvPr>
            <p:cNvSpPr/>
            <p:nvPr/>
          </p:nvSpPr>
          <p:spPr>
            <a:xfrm rot="21593203">
              <a:off x="2352649" y="4137703"/>
              <a:ext cx="1340230" cy="137225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698BAE62-9C41-458D-A9FB-2164C441D433}"/>
                </a:ext>
              </a:extLst>
            </p:cNvPr>
            <p:cNvSpPr/>
            <p:nvPr/>
          </p:nvSpPr>
          <p:spPr>
            <a:xfrm rot="21593203">
              <a:off x="968672" y="2701155"/>
              <a:ext cx="1340230" cy="137225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76ECF7C1-FE5C-4AC9-B1E2-D099BE77F287}"/>
                </a:ext>
              </a:extLst>
            </p:cNvPr>
            <p:cNvSpPr/>
            <p:nvPr/>
          </p:nvSpPr>
          <p:spPr>
            <a:xfrm rot="21593203">
              <a:off x="3796154" y="2699625"/>
              <a:ext cx="1340230" cy="137225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CE63A410-428A-4743-81D2-32D910992D1E}"/>
                </a:ext>
              </a:extLst>
            </p:cNvPr>
            <p:cNvSpPr/>
            <p:nvPr/>
          </p:nvSpPr>
          <p:spPr>
            <a:xfrm rot="21593203">
              <a:off x="2369640" y="1246712"/>
              <a:ext cx="1340230" cy="137225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115892C7-AC4A-4923-91A0-5DCE7455856D}"/>
                </a:ext>
              </a:extLst>
            </p:cNvPr>
            <p:cNvSpPr/>
            <p:nvPr/>
          </p:nvSpPr>
          <p:spPr>
            <a:xfrm rot="21593203">
              <a:off x="1526453" y="1843776"/>
              <a:ext cx="756852" cy="77493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6D9413D9-08DA-44CC-BACA-40D33488AE4E}"/>
                </a:ext>
              </a:extLst>
            </p:cNvPr>
            <p:cNvSpPr/>
            <p:nvPr/>
          </p:nvSpPr>
          <p:spPr>
            <a:xfrm rot="21593203">
              <a:off x="3791551" y="1843775"/>
              <a:ext cx="756852" cy="77493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1FD58D58-06BF-41AF-81C2-58E1EDCAA91C}"/>
                </a:ext>
              </a:extLst>
            </p:cNvPr>
            <p:cNvSpPr/>
            <p:nvPr/>
          </p:nvSpPr>
          <p:spPr>
            <a:xfrm rot="21593203">
              <a:off x="1497123" y="4151840"/>
              <a:ext cx="756852" cy="77493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9156DFE9-9269-49F5-8A13-588E5C1280CF}"/>
                </a:ext>
              </a:extLst>
            </p:cNvPr>
            <p:cNvSpPr/>
            <p:nvPr/>
          </p:nvSpPr>
          <p:spPr>
            <a:xfrm rot="21593203">
              <a:off x="3791552" y="4151840"/>
              <a:ext cx="756852" cy="77493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</p:grpSp>
      <p:pic>
        <p:nvPicPr>
          <p:cNvPr id="19" name="Picture 2" descr="Instituto de Lideres Cristianos - Inicio | Facebook">
            <a:extLst>
              <a:ext uri="{FF2B5EF4-FFF2-40B4-BE49-F238E27FC236}">
                <a16:creationId xmlns:a16="http://schemas.microsoft.com/office/drawing/2014/main" id="{DE6A38C6-60A9-401E-8667-68CAE2F100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7" b="12021"/>
          <a:stretch/>
        </p:blipFill>
        <p:spPr bwMode="auto">
          <a:xfrm>
            <a:off x="0" y="1"/>
            <a:ext cx="2381577" cy="103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758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nstituto de Lideres Cristianos - Inicio | Facebook">
            <a:extLst>
              <a:ext uri="{FF2B5EF4-FFF2-40B4-BE49-F238E27FC236}">
                <a16:creationId xmlns:a16="http://schemas.microsoft.com/office/drawing/2014/main" id="{C349EBED-F369-433F-8CBB-378DD9442B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7" b="12021"/>
          <a:stretch/>
        </p:blipFill>
        <p:spPr bwMode="auto">
          <a:xfrm>
            <a:off x="0" y="1"/>
            <a:ext cx="2381577" cy="103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0B5094CA-E5C6-44AE-AB17-4C060CDDD489}"/>
              </a:ext>
            </a:extLst>
          </p:cNvPr>
          <p:cNvSpPr txBox="1"/>
          <p:nvPr/>
        </p:nvSpPr>
        <p:spPr>
          <a:xfrm>
            <a:off x="1317885" y="1012174"/>
            <a:ext cx="9556230" cy="52225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l-GR"/>
            </a:defPPr>
            <a:lvl1pPr algn="ctr">
              <a:lnSpc>
                <a:spcPct val="107000"/>
              </a:lnSpc>
              <a:spcAft>
                <a:spcPts val="800"/>
              </a:spcAft>
              <a:defRPr sz="2800">
                <a:solidFill>
                  <a:srgbClr val="0065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l-GR" b="1" dirty="0"/>
              <a:t>Formas de los sustantivos</a:t>
            </a:r>
            <a:r>
              <a:rPr lang="es-MX" b="1" dirty="0"/>
              <a:t> masculinos</a:t>
            </a:r>
            <a:r>
              <a:rPr lang="el-GR" b="1" dirty="0"/>
              <a:t> de </a:t>
            </a:r>
            <a:r>
              <a:rPr lang="es-MX" b="1" dirty="0"/>
              <a:t>la </a:t>
            </a:r>
            <a:r>
              <a:rPr lang="el-GR" b="1" dirty="0"/>
              <a:t>2ª declinación</a:t>
            </a:r>
          </a:p>
        </p:txBody>
      </p:sp>
      <p:grpSp>
        <p:nvGrpSpPr>
          <p:cNvPr id="12" name="Google Shape;1385;p42">
            <a:extLst>
              <a:ext uri="{FF2B5EF4-FFF2-40B4-BE49-F238E27FC236}">
                <a16:creationId xmlns:a16="http://schemas.microsoft.com/office/drawing/2014/main" id="{A3AFC04C-1563-41F5-A198-2E10C7084D37}"/>
              </a:ext>
            </a:extLst>
          </p:cNvPr>
          <p:cNvGrpSpPr/>
          <p:nvPr/>
        </p:nvGrpSpPr>
        <p:grpSpPr>
          <a:xfrm rot="4436271">
            <a:off x="9874810" y="2289846"/>
            <a:ext cx="2928624" cy="358006"/>
            <a:chOff x="2142525" y="3876725"/>
            <a:chExt cx="2414850" cy="295200"/>
          </a:xfrm>
        </p:grpSpPr>
        <p:sp>
          <p:nvSpPr>
            <p:cNvPr id="13" name="Google Shape;1386;p42">
              <a:extLst>
                <a:ext uri="{FF2B5EF4-FFF2-40B4-BE49-F238E27FC236}">
                  <a16:creationId xmlns:a16="http://schemas.microsoft.com/office/drawing/2014/main" id="{1CFC1E5A-C6A5-422F-847B-4E020278B1D3}"/>
                </a:ext>
              </a:extLst>
            </p:cNvPr>
            <p:cNvSpPr/>
            <p:nvPr/>
          </p:nvSpPr>
          <p:spPr>
            <a:xfrm>
              <a:off x="2147925" y="3884850"/>
              <a:ext cx="91075" cy="132625"/>
            </a:xfrm>
            <a:custGeom>
              <a:avLst/>
              <a:gdLst/>
              <a:ahLst/>
              <a:cxnLst/>
              <a:rect l="l" t="t" r="r" b="b"/>
              <a:pathLst>
                <a:path w="3643" h="5305" extrusionOk="0">
                  <a:moveTo>
                    <a:pt x="2786" y="1"/>
                  </a:moveTo>
                  <a:cubicBezTo>
                    <a:pt x="2678" y="1"/>
                    <a:pt x="2570" y="2"/>
                    <a:pt x="2462" y="4"/>
                  </a:cubicBezTo>
                  <a:cubicBezTo>
                    <a:pt x="992" y="94"/>
                    <a:pt x="208" y="897"/>
                    <a:pt x="118" y="2420"/>
                  </a:cubicBezTo>
                  <a:cubicBezTo>
                    <a:pt x="1" y="3961"/>
                    <a:pt x="659" y="4872"/>
                    <a:pt x="2101" y="5169"/>
                  </a:cubicBezTo>
                  <a:cubicBezTo>
                    <a:pt x="2498" y="5223"/>
                    <a:pt x="2894" y="5268"/>
                    <a:pt x="3282" y="5305"/>
                  </a:cubicBezTo>
                  <a:cubicBezTo>
                    <a:pt x="3174" y="3601"/>
                    <a:pt x="3291" y="1843"/>
                    <a:pt x="3643" y="22"/>
                  </a:cubicBezTo>
                  <a:cubicBezTo>
                    <a:pt x="3365" y="9"/>
                    <a:pt x="3079" y="1"/>
                    <a:pt x="2786" y="1"/>
                  </a:cubicBezTo>
                  <a:close/>
                </a:path>
              </a:pathLst>
            </a:custGeom>
            <a:solidFill>
              <a:srgbClr val="F7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87;p42">
              <a:extLst>
                <a:ext uri="{FF2B5EF4-FFF2-40B4-BE49-F238E27FC236}">
                  <a16:creationId xmlns:a16="http://schemas.microsoft.com/office/drawing/2014/main" id="{7C0D8054-3EFD-46AA-AA51-12DFB0C85AEA}"/>
                </a:ext>
              </a:extLst>
            </p:cNvPr>
            <p:cNvSpPr/>
            <p:nvPr/>
          </p:nvSpPr>
          <p:spPr>
            <a:xfrm>
              <a:off x="2227250" y="3885400"/>
              <a:ext cx="45775" cy="135000"/>
            </a:xfrm>
            <a:custGeom>
              <a:avLst/>
              <a:gdLst/>
              <a:ahLst/>
              <a:cxnLst/>
              <a:rect l="l" t="t" r="r" b="b"/>
              <a:pathLst>
                <a:path w="1831" h="5400" extrusionOk="0">
                  <a:moveTo>
                    <a:pt x="470" y="0"/>
                  </a:moveTo>
                  <a:cubicBezTo>
                    <a:pt x="118" y="1821"/>
                    <a:pt x="1" y="3579"/>
                    <a:pt x="109" y="5283"/>
                  </a:cubicBezTo>
                  <a:cubicBezTo>
                    <a:pt x="560" y="5337"/>
                    <a:pt x="1010" y="5373"/>
                    <a:pt x="1461" y="5400"/>
                  </a:cubicBezTo>
                  <a:cubicBezTo>
                    <a:pt x="1416" y="3669"/>
                    <a:pt x="1533" y="1902"/>
                    <a:pt x="1831" y="100"/>
                  </a:cubicBezTo>
                  <a:cubicBezTo>
                    <a:pt x="1389" y="54"/>
                    <a:pt x="938" y="18"/>
                    <a:pt x="470" y="0"/>
                  </a:cubicBezTo>
                  <a:close/>
                </a:path>
              </a:pathLst>
            </a:custGeom>
            <a:solidFill>
              <a:srgbClr val="D7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388;p42">
              <a:extLst>
                <a:ext uri="{FF2B5EF4-FFF2-40B4-BE49-F238E27FC236}">
                  <a16:creationId xmlns:a16="http://schemas.microsoft.com/office/drawing/2014/main" id="{B68AF6FC-EE11-49DA-BAB4-0DF084CFCB35}"/>
                </a:ext>
              </a:extLst>
            </p:cNvPr>
            <p:cNvSpPr/>
            <p:nvPr/>
          </p:nvSpPr>
          <p:spPr>
            <a:xfrm>
              <a:off x="2262625" y="3878875"/>
              <a:ext cx="121050" cy="159625"/>
            </a:xfrm>
            <a:custGeom>
              <a:avLst/>
              <a:gdLst/>
              <a:ahLst/>
              <a:cxnLst/>
              <a:rect l="l" t="t" r="r" b="b"/>
              <a:pathLst>
                <a:path w="4842" h="6385" extrusionOk="0">
                  <a:moveTo>
                    <a:pt x="3846" y="1837"/>
                  </a:moveTo>
                  <a:cubicBezTo>
                    <a:pt x="3853" y="1837"/>
                    <a:pt x="3860" y="1838"/>
                    <a:pt x="3868" y="1839"/>
                  </a:cubicBezTo>
                  <a:cubicBezTo>
                    <a:pt x="4075" y="1857"/>
                    <a:pt x="4156" y="2208"/>
                    <a:pt x="4111" y="2911"/>
                  </a:cubicBezTo>
                  <a:cubicBezTo>
                    <a:pt x="4129" y="3552"/>
                    <a:pt x="4010" y="3877"/>
                    <a:pt x="3754" y="3877"/>
                  </a:cubicBezTo>
                  <a:cubicBezTo>
                    <a:pt x="3747" y="3877"/>
                    <a:pt x="3740" y="3876"/>
                    <a:pt x="3733" y="3876"/>
                  </a:cubicBezTo>
                  <a:cubicBezTo>
                    <a:pt x="3561" y="3858"/>
                    <a:pt x="3471" y="3696"/>
                    <a:pt x="3453" y="3371"/>
                  </a:cubicBezTo>
                  <a:cubicBezTo>
                    <a:pt x="3471" y="3047"/>
                    <a:pt x="3489" y="2875"/>
                    <a:pt x="3489" y="2866"/>
                  </a:cubicBezTo>
                  <a:cubicBezTo>
                    <a:pt x="3533" y="2180"/>
                    <a:pt x="3652" y="1837"/>
                    <a:pt x="3846" y="1837"/>
                  </a:cubicBezTo>
                  <a:close/>
                  <a:moveTo>
                    <a:pt x="2439" y="1490"/>
                  </a:moveTo>
                  <a:cubicBezTo>
                    <a:pt x="2468" y="1490"/>
                    <a:pt x="2500" y="1504"/>
                    <a:pt x="2534" y="1532"/>
                  </a:cubicBezTo>
                  <a:cubicBezTo>
                    <a:pt x="2551" y="1524"/>
                    <a:pt x="2567" y="1520"/>
                    <a:pt x="2582" y="1520"/>
                  </a:cubicBezTo>
                  <a:cubicBezTo>
                    <a:pt x="2752" y="1520"/>
                    <a:pt x="2807" y="2039"/>
                    <a:pt x="2732" y="3083"/>
                  </a:cubicBezTo>
                  <a:cubicBezTo>
                    <a:pt x="2723" y="4084"/>
                    <a:pt x="2586" y="4589"/>
                    <a:pt x="2321" y="4589"/>
                  </a:cubicBezTo>
                  <a:cubicBezTo>
                    <a:pt x="2314" y="4589"/>
                    <a:pt x="2307" y="4589"/>
                    <a:pt x="2300" y="4588"/>
                  </a:cubicBezTo>
                  <a:cubicBezTo>
                    <a:pt x="2119" y="4579"/>
                    <a:pt x="2029" y="4318"/>
                    <a:pt x="2038" y="3813"/>
                  </a:cubicBezTo>
                  <a:cubicBezTo>
                    <a:pt x="2074" y="3308"/>
                    <a:pt x="2092" y="3056"/>
                    <a:pt x="2092" y="3038"/>
                  </a:cubicBezTo>
                  <a:cubicBezTo>
                    <a:pt x="2110" y="2695"/>
                    <a:pt x="2137" y="2380"/>
                    <a:pt x="2182" y="2109"/>
                  </a:cubicBezTo>
                  <a:cubicBezTo>
                    <a:pt x="2239" y="1695"/>
                    <a:pt x="2325" y="1490"/>
                    <a:pt x="2439" y="1490"/>
                  </a:cubicBezTo>
                  <a:close/>
                  <a:moveTo>
                    <a:pt x="961" y="1020"/>
                  </a:moveTo>
                  <a:cubicBezTo>
                    <a:pt x="977" y="1020"/>
                    <a:pt x="994" y="1026"/>
                    <a:pt x="1011" y="1037"/>
                  </a:cubicBezTo>
                  <a:cubicBezTo>
                    <a:pt x="1013" y="1036"/>
                    <a:pt x="1016" y="1036"/>
                    <a:pt x="1019" y="1036"/>
                  </a:cubicBezTo>
                  <a:cubicBezTo>
                    <a:pt x="1220" y="1036"/>
                    <a:pt x="1280" y="1659"/>
                    <a:pt x="1191" y="2920"/>
                  </a:cubicBezTo>
                  <a:cubicBezTo>
                    <a:pt x="1164" y="4156"/>
                    <a:pt x="1024" y="4778"/>
                    <a:pt x="760" y="4778"/>
                  </a:cubicBezTo>
                  <a:cubicBezTo>
                    <a:pt x="757" y="4778"/>
                    <a:pt x="753" y="4778"/>
                    <a:pt x="749" y="4777"/>
                  </a:cubicBezTo>
                  <a:cubicBezTo>
                    <a:pt x="578" y="4768"/>
                    <a:pt x="497" y="4444"/>
                    <a:pt x="506" y="3822"/>
                  </a:cubicBezTo>
                  <a:cubicBezTo>
                    <a:pt x="551" y="3209"/>
                    <a:pt x="569" y="2893"/>
                    <a:pt x="569" y="2875"/>
                  </a:cubicBezTo>
                  <a:cubicBezTo>
                    <a:pt x="651" y="1639"/>
                    <a:pt x="787" y="1020"/>
                    <a:pt x="961" y="1020"/>
                  </a:cubicBezTo>
                  <a:close/>
                  <a:moveTo>
                    <a:pt x="3609" y="4159"/>
                  </a:moveTo>
                  <a:cubicBezTo>
                    <a:pt x="3633" y="4159"/>
                    <a:pt x="3660" y="4161"/>
                    <a:pt x="3688" y="4164"/>
                  </a:cubicBezTo>
                  <a:cubicBezTo>
                    <a:pt x="3904" y="4191"/>
                    <a:pt x="4012" y="4309"/>
                    <a:pt x="3994" y="4516"/>
                  </a:cubicBezTo>
                  <a:cubicBezTo>
                    <a:pt x="3986" y="4714"/>
                    <a:pt x="3878" y="4805"/>
                    <a:pt x="3688" y="4805"/>
                  </a:cubicBezTo>
                  <a:cubicBezTo>
                    <a:pt x="3679" y="4805"/>
                    <a:pt x="3670" y="4805"/>
                    <a:pt x="3661" y="4804"/>
                  </a:cubicBezTo>
                  <a:cubicBezTo>
                    <a:pt x="3534" y="4795"/>
                    <a:pt x="3444" y="4732"/>
                    <a:pt x="3381" y="4624"/>
                  </a:cubicBezTo>
                  <a:cubicBezTo>
                    <a:pt x="3336" y="4543"/>
                    <a:pt x="3318" y="4480"/>
                    <a:pt x="3318" y="4426"/>
                  </a:cubicBezTo>
                  <a:cubicBezTo>
                    <a:pt x="3334" y="4244"/>
                    <a:pt x="3433" y="4159"/>
                    <a:pt x="3609" y="4159"/>
                  </a:cubicBezTo>
                  <a:close/>
                  <a:moveTo>
                    <a:pt x="1193" y="0"/>
                  </a:moveTo>
                  <a:cubicBezTo>
                    <a:pt x="966" y="0"/>
                    <a:pt x="719" y="42"/>
                    <a:pt x="452" y="126"/>
                  </a:cubicBezTo>
                  <a:cubicBezTo>
                    <a:pt x="434" y="207"/>
                    <a:pt x="416" y="279"/>
                    <a:pt x="416" y="361"/>
                  </a:cubicBezTo>
                  <a:cubicBezTo>
                    <a:pt x="118" y="2163"/>
                    <a:pt x="1" y="3930"/>
                    <a:pt x="46" y="5661"/>
                  </a:cubicBezTo>
                  <a:cubicBezTo>
                    <a:pt x="37" y="5751"/>
                    <a:pt x="37" y="5841"/>
                    <a:pt x="46" y="5931"/>
                  </a:cubicBezTo>
                  <a:cubicBezTo>
                    <a:pt x="376" y="6070"/>
                    <a:pt x="691" y="6139"/>
                    <a:pt x="991" y="6139"/>
                  </a:cubicBezTo>
                  <a:cubicBezTo>
                    <a:pt x="1200" y="6139"/>
                    <a:pt x="1401" y="6106"/>
                    <a:pt x="1596" y="6039"/>
                  </a:cubicBezTo>
                  <a:cubicBezTo>
                    <a:pt x="1886" y="6173"/>
                    <a:pt x="2179" y="6240"/>
                    <a:pt x="2475" y="6240"/>
                  </a:cubicBezTo>
                  <a:cubicBezTo>
                    <a:pt x="2677" y="6240"/>
                    <a:pt x="2879" y="6209"/>
                    <a:pt x="3084" y="6147"/>
                  </a:cubicBezTo>
                  <a:cubicBezTo>
                    <a:pt x="3292" y="6305"/>
                    <a:pt x="3525" y="6385"/>
                    <a:pt x="3784" y="6385"/>
                  </a:cubicBezTo>
                  <a:cubicBezTo>
                    <a:pt x="3986" y="6385"/>
                    <a:pt x="4203" y="6336"/>
                    <a:pt x="4436" y="6238"/>
                  </a:cubicBezTo>
                  <a:cubicBezTo>
                    <a:pt x="4418" y="5769"/>
                    <a:pt x="4418" y="5309"/>
                    <a:pt x="4418" y="4858"/>
                  </a:cubicBezTo>
                  <a:cubicBezTo>
                    <a:pt x="4427" y="3975"/>
                    <a:pt x="4481" y="3101"/>
                    <a:pt x="4580" y="2244"/>
                  </a:cubicBezTo>
                  <a:cubicBezTo>
                    <a:pt x="4652" y="1640"/>
                    <a:pt x="4733" y="1037"/>
                    <a:pt x="4841" y="433"/>
                  </a:cubicBezTo>
                  <a:cubicBezTo>
                    <a:pt x="4604" y="322"/>
                    <a:pt x="4342" y="266"/>
                    <a:pt x="4057" y="266"/>
                  </a:cubicBezTo>
                  <a:cubicBezTo>
                    <a:pt x="3877" y="266"/>
                    <a:pt x="3688" y="288"/>
                    <a:pt x="3489" y="333"/>
                  </a:cubicBezTo>
                  <a:cubicBezTo>
                    <a:pt x="3200" y="184"/>
                    <a:pt x="2913" y="108"/>
                    <a:pt x="2630" y="108"/>
                  </a:cubicBezTo>
                  <a:cubicBezTo>
                    <a:pt x="2419" y="108"/>
                    <a:pt x="2210" y="150"/>
                    <a:pt x="2002" y="234"/>
                  </a:cubicBezTo>
                  <a:cubicBezTo>
                    <a:pt x="1773" y="78"/>
                    <a:pt x="1502" y="0"/>
                    <a:pt x="1193" y="0"/>
                  </a:cubicBezTo>
                  <a:close/>
                </a:path>
              </a:pathLst>
            </a:custGeom>
            <a:solidFill>
              <a:srgbClr val="FCAD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389;p42">
              <a:extLst>
                <a:ext uri="{FF2B5EF4-FFF2-40B4-BE49-F238E27FC236}">
                  <a16:creationId xmlns:a16="http://schemas.microsoft.com/office/drawing/2014/main" id="{B78FC744-8679-4070-8091-870FCC8074C8}"/>
                </a:ext>
              </a:extLst>
            </p:cNvPr>
            <p:cNvSpPr/>
            <p:nvPr/>
          </p:nvSpPr>
          <p:spPr>
            <a:xfrm>
              <a:off x="2275025" y="3904375"/>
              <a:ext cx="91525" cy="94625"/>
            </a:xfrm>
            <a:custGeom>
              <a:avLst/>
              <a:gdLst/>
              <a:ahLst/>
              <a:cxnLst/>
              <a:rect l="l" t="t" r="r" b="b"/>
              <a:pathLst>
                <a:path w="3661" h="3785" extrusionOk="0">
                  <a:moveTo>
                    <a:pt x="3350" y="817"/>
                  </a:moveTo>
                  <a:cubicBezTo>
                    <a:pt x="3156" y="817"/>
                    <a:pt x="3037" y="1160"/>
                    <a:pt x="2993" y="1846"/>
                  </a:cubicBezTo>
                  <a:cubicBezTo>
                    <a:pt x="2993" y="1855"/>
                    <a:pt x="2975" y="2027"/>
                    <a:pt x="2957" y="2351"/>
                  </a:cubicBezTo>
                  <a:cubicBezTo>
                    <a:pt x="2975" y="2676"/>
                    <a:pt x="3065" y="2847"/>
                    <a:pt x="3237" y="2856"/>
                  </a:cubicBezTo>
                  <a:cubicBezTo>
                    <a:pt x="3244" y="2856"/>
                    <a:pt x="3251" y="2857"/>
                    <a:pt x="3258" y="2857"/>
                  </a:cubicBezTo>
                  <a:cubicBezTo>
                    <a:pt x="3514" y="2857"/>
                    <a:pt x="3633" y="2532"/>
                    <a:pt x="3615" y="1891"/>
                  </a:cubicBezTo>
                  <a:cubicBezTo>
                    <a:pt x="3660" y="1188"/>
                    <a:pt x="3579" y="837"/>
                    <a:pt x="3372" y="819"/>
                  </a:cubicBezTo>
                  <a:cubicBezTo>
                    <a:pt x="3364" y="818"/>
                    <a:pt x="3357" y="817"/>
                    <a:pt x="3350" y="817"/>
                  </a:cubicBezTo>
                  <a:close/>
                  <a:moveTo>
                    <a:pt x="1943" y="470"/>
                  </a:moveTo>
                  <a:cubicBezTo>
                    <a:pt x="1829" y="470"/>
                    <a:pt x="1743" y="675"/>
                    <a:pt x="1686" y="1089"/>
                  </a:cubicBezTo>
                  <a:cubicBezTo>
                    <a:pt x="1641" y="1360"/>
                    <a:pt x="1614" y="1675"/>
                    <a:pt x="1596" y="2018"/>
                  </a:cubicBezTo>
                  <a:cubicBezTo>
                    <a:pt x="1596" y="2036"/>
                    <a:pt x="1578" y="2288"/>
                    <a:pt x="1542" y="2793"/>
                  </a:cubicBezTo>
                  <a:cubicBezTo>
                    <a:pt x="1533" y="3298"/>
                    <a:pt x="1623" y="3559"/>
                    <a:pt x="1804" y="3568"/>
                  </a:cubicBezTo>
                  <a:cubicBezTo>
                    <a:pt x="1811" y="3569"/>
                    <a:pt x="1818" y="3569"/>
                    <a:pt x="1825" y="3569"/>
                  </a:cubicBezTo>
                  <a:cubicBezTo>
                    <a:pt x="2090" y="3569"/>
                    <a:pt x="2227" y="3064"/>
                    <a:pt x="2236" y="2063"/>
                  </a:cubicBezTo>
                  <a:cubicBezTo>
                    <a:pt x="2311" y="1019"/>
                    <a:pt x="2256" y="500"/>
                    <a:pt x="2086" y="500"/>
                  </a:cubicBezTo>
                  <a:cubicBezTo>
                    <a:pt x="2071" y="500"/>
                    <a:pt x="2055" y="504"/>
                    <a:pt x="2038" y="512"/>
                  </a:cubicBezTo>
                  <a:cubicBezTo>
                    <a:pt x="2004" y="484"/>
                    <a:pt x="1972" y="470"/>
                    <a:pt x="1943" y="470"/>
                  </a:cubicBezTo>
                  <a:close/>
                  <a:moveTo>
                    <a:pt x="465" y="0"/>
                  </a:moveTo>
                  <a:cubicBezTo>
                    <a:pt x="291" y="0"/>
                    <a:pt x="155" y="619"/>
                    <a:pt x="73" y="1855"/>
                  </a:cubicBezTo>
                  <a:cubicBezTo>
                    <a:pt x="73" y="1873"/>
                    <a:pt x="55" y="2189"/>
                    <a:pt x="10" y="2802"/>
                  </a:cubicBezTo>
                  <a:cubicBezTo>
                    <a:pt x="1" y="3424"/>
                    <a:pt x="82" y="3748"/>
                    <a:pt x="253" y="3757"/>
                  </a:cubicBezTo>
                  <a:cubicBezTo>
                    <a:pt x="257" y="3758"/>
                    <a:pt x="261" y="3758"/>
                    <a:pt x="264" y="3758"/>
                  </a:cubicBezTo>
                  <a:cubicBezTo>
                    <a:pt x="528" y="3758"/>
                    <a:pt x="668" y="3136"/>
                    <a:pt x="695" y="1900"/>
                  </a:cubicBezTo>
                  <a:cubicBezTo>
                    <a:pt x="784" y="639"/>
                    <a:pt x="724" y="16"/>
                    <a:pt x="523" y="16"/>
                  </a:cubicBezTo>
                  <a:cubicBezTo>
                    <a:pt x="520" y="16"/>
                    <a:pt x="517" y="16"/>
                    <a:pt x="515" y="17"/>
                  </a:cubicBezTo>
                  <a:cubicBezTo>
                    <a:pt x="498" y="6"/>
                    <a:pt x="481" y="0"/>
                    <a:pt x="465" y="0"/>
                  </a:cubicBezTo>
                  <a:close/>
                  <a:moveTo>
                    <a:pt x="3113" y="3139"/>
                  </a:moveTo>
                  <a:cubicBezTo>
                    <a:pt x="2937" y="3139"/>
                    <a:pt x="2838" y="3224"/>
                    <a:pt x="2822" y="3406"/>
                  </a:cubicBezTo>
                  <a:cubicBezTo>
                    <a:pt x="2822" y="3460"/>
                    <a:pt x="2840" y="3523"/>
                    <a:pt x="2885" y="3604"/>
                  </a:cubicBezTo>
                  <a:cubicBezTo>
                    <a:pt x="2948" y="3712"/>
                    <a:pt x="3038" y="3775"/>
                    <a:pt x="3165" y="3784"/>
                  </a:cubicBezTo>
                  <a:cubicBezTo>
                    <a:pt x="3174" y="3785"/>
                    <a:pt x="3183" y="3785"/>
                    <a:pt x="3192" y="3785"/>
                  </a:cubicBezTo>
                  <a:cubicBezTo>
                    <a:pt x="3382" y="3785"/>
                    <a:pt x="3490" y="3694"/>
                    <a:pt x="3498" y="3496"/>
                  </a:cubicBezTo>
                  <a:cubicBezTo>
                    <a:pt x="3516" y="3289"/>
                    <a:pt x="3408" y="3171"/>
                    <a:pt x="3192" y="3144"/>
                  </a:cubicBezTo>
                  <a:cubicBezTo>
                    <a:pt x="3164" y="3141"/>
                    <a:pt x="3137" y="3139"/>
                    <a:pt x="3113" y="3139"/>
                  </a:cubicBezTo>
                  <a:close/>
                </a:path>
              </a:pathLst>
            </a:custGeom>
            <a:solidFill>
              <a:srgbClr val="FFD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390;p42">
              <a:extLst>
                <a:ext uri="{FF2B5EF4-FFF2-40B4-BE49-F238E27FC236}">
                  <a16:creationId xmlns:a16="http://schemas.microsoft.com/office/drawing/2014/main" id="{0C1066AF-DC38-4533-90B0-F1D3720FCB4F}"/>
                </a:ext>
              </a:extLst>
            </p:cNvPr>
            <p:cNvSpPr/>
            <p:nvPr/>
          </p:nvSpPr>
          <p:spPr>
            <a:xfrm>
              <a:off x="4200850" y="4019700"/>
              <a:ext cx="243175" cy="145150"/>
            </a:xfrm>
            <a:custGeom>
              <a:avLst/>
              <a:gdLst/>
              <a:ahLst/>
              <a:cxnLst/>
              <a:rect l="l" t="t" r="r" b="b"/>
              <a:pathLst>
                <a:path w="9727" h="5806" extrusionOk="0">
                  <a:moveTo>
                    <a:pt x="2290" y="1"/>
                  </a:moveTo>
                  <a:cubicBezTo>
                    <a:pt x="1821" y="289"/>
                    <a:pt x="1299" y="632"/>
                    <a:pt x="731" y="1019"/>
                  </a:cubicBezTo>
                  <a:cubicBezTo>
                    <a:pt x="334" y="1290"/>
                    <a:pt x="91" y="1506"/>
                    <a:pt x="1" y="1668"/>
                  </a:cubicBezTo>
                  <a:cubicBezTo>
                    <a:pt x="73" y="1767"/>
                    <a:pt x="325" y="1885"/>
                    <a:pt x="758" y="2029"/>
                  </a:cubicBezTo>
                  <a:cubicBezTo>
                    <a:pt x="1181" y="2164"/>
                    <a:pt x="1803" y="2371"/>
                    <a:pt x="2597" y="2669"/>
                  </a:cubicBezTo>
                  <a:cubicBezTo>
                    <a:pt x="3390" y="2939"/>
                    <a:pt x="4075" y="3128"/>
                    <a:pt x="4634" y="3237"/>
                  </a:cubicBezTo>
                  <a:cubicBezTo>
                    <a:pt x="3516" y="3489"/>
                    <a:pt x="2579" y="3696"/>
                    <a:pt x="1812" y="3832"/>
                  </a:cubicBezTo>
                  <a:cubicBezTo>
                    <a:pt x="1037" y="3967"/>
                    <a:pt x="559" y="4129"/>
                    <a:pt x="379" y="4318"/>
                  </a:cubicBezTo>
                  <a:cubicBezTo>
                    <a:pt x="343" y="4354"/>
                    <a:pt x="541" y="4598"/>
                    <a:pt x="992" y="5039"/>
                  </a:cubicBezTo>
                  <a:cubicBezTo>
                    <a:pt x="1443" y="5499"/>
                    <a:pt x="1740" y="5752"/>
                    <a:pt x="1894" y="5806"/>
                  </a:cubicBezTo>
                  <a:lnTo>
                    <a:pt x="9591" y="4399"/>
                  </a:lnTo>
                  <a:cubicBezTo>
                    <a:pt x="9195" y="3777"/>
                    <a:pt x="9240" y="3011"/>
                    <a:pt x="9727" y="2110"/>
                  </a:cubicBezTo>
                  <a:lnTo>
                    <a:pt x="2290" y="1"/>
                  </a:lnTo>
                  <a:close/>
                </a:path>
              </a:pathLst>
            </a:custGeom>
            <a:solidFill>
              <a:srgbClr val="DEA0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391;p42">
              <a:extLst>
                <a:ext uri="{FF2B5EF4-FFF2-40B4-BE49-F238E27FC236}">
                  <a16:creationId xmlns:a16="http://schemas.microsoft.com/office/drawing/2014/main" id="{629D04C6-E3FF-4870-801C-C1E3DBED7E1B}"/>
                </a:ext>
              </a:extLst>
            </p:cNvPr>
            <p:cNvSpPr/>
            <p:nvPr/>
          </p:nvSpPr>
          <p:spPr>
            <a:xfrm>
              <a:off x="4430700" y="4072425"/>
              <a:ext cx="121050" cy="57275"/>
            </a:xfrm>
            <a:custGeom>
              <a:avLst/>
              <a:gdLst/>
              <a:ahLst/>
              <a:cxnLst/>
              <a:rect l="l" t="t" r="r" b="b"/>
              <a:pathLst>
                <a:path w="4842" h="2291" extrusionOk="0">
                  <a:moveTo>
                    <a:pt x="533" y="1"/>
                  </a:moveTo>
                  <a:cubicBezTo>
                    <a:pt x="46" y="902"/>
                    <a:pt x="1" y="1668"/>
                    <a:pt x="397" y="2290"/>
                  </a:cubicBezTo>
                  <a:lnTo>
                    <a:pt x="4841" y="1164"/>
                  </a:lnTo>
                  <a:lnTo>
                    <a:pt x="533" y="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392;p42">
              <a:extLst>
                <a:ext uri="{FF2B5EF4-FFF2-40B4-BE49-F238E27FC236}">
                  <a16:creationId xmlns:a16="http://schemas.microsoft.com/office/drawing/2014/main" id="{A28153DA-F7E6-4585-B36F-EA3F71FA439A}"/>
                </a:ext>
              </a:extLst>
            </p:cNvPr>
            <p:cNvSpPr/>
            <p:nvPr/>
          </p:nvSpPr>
          <p:spPr>
            <a:xfrm>
              <a:off x="2373050" y="3934975"/>
              <a:ext cx="1943650" cy="192700"/>
            </a:xfrm>
            <a:custGeom>
              <a:avLst/>
              <a:gdLst/>
              <a:ahLst/>
              <a:cxnLst/>
              <a:rect l="l" t="t" r="r" b="b"/>
              <a:pathLst>
                <a:path w="77746" h="7708" extrusionOk="0">
                  <a:moveTo>
                    <a:pt x="1228" y="844"/>
                  </a:moveTo>
                  <a:cubicBezTo>
                    <a:pt x="1302" y="844"/>
                    <a:pt x="1386" y="857"/>
                    <a:pt x="1479" y="884"/>
                  </a:cubicBezTo>
                  <a:lnTo>
                    <a:pt x="17298" y="2020"/>
                  </a:lnTo>
                  <a:cubicBezTo>
                    <a:pt x="17605" y="2065"/>
                    <a:pt x="17749" y="2227"/>
                    <a:pt x="17731" y="2497"/>
                  </a:cubicBezTo>
                  <a:cubicBezTo>
                    <a:pt x="17722" y="2605"/>
                    <a:pt x="17686" y="2705"/>
                    <a:pt x="17632" y="2804"/>
                  </a:cubicBezTo>
                  <a:cubicBezTo>
                    <a:pt x="17551" y="2907"/>
                    <a:pt x="17447" y="2956"/>
                    <a:pt x="17318" y="2956"/>
                  </a:cubicBezTo>
                  <a:cubicBezTo>
                    <a:pt x="17289" y="2956"/>
                    <a:pt x="17258" y="2953"/>
                    <a:pt x="17226" y="2948"/>
                  </a:cubicBezTo>
                  <a:lnTo>
                    <a:pt x="1245" y="1839"/>
                  </a:lnTo>
                  <a:cubicBezTo>
                    <a:pt x="938" y="1785"/>
                    <a:pt x="794" y="1605"/>
                    <a:pt x="812" y="1307"/>
                  </a:cubicBezTo>
                  <a:cubicBezTo>
                    <a:pt x="833" y="1000"/>
                    <a:pt x="973" y="844"/>
                    <a:pt x="1228" y="844"/>
                  </a:cubicBezTo>
                  <a:close/>
                  <a:moveTo>
                    <a:pt x="18849" y="2164"/>
                  </a:moveTo>
                  <a:cubicBezTo>
                    <a:pt x="18912" y="2164"/>
                    <a:pt x="18981" y="2170"/>
                    <a:pt x="19056" y="2182"/>
                  </a:cubicBezTo>
                  <a:cubicBezTo>
                    <a:pt x="19489" y="2254"/>
                    <a:pt x="19696" y="2443"/>
                    <a:pt x="19669" y="2768"/>
                  </a:cubicBezTo>
                  <a:cubicBezTo>
                    <a:pt x="19653" y="3057"/>
                    <a:pt x="19469" y="3195"/>
                    <a:pt x="19119" y="3195"/>
                  </a:cubicBezTo>
                  <a:cubicBezTo>
                    <a:pt x="19088" y="3195"/>
                    <a:pt x="19055" y="3194"/>
                    <a:pt x="19020" y="3191"/>
                  </a:cubicBezTo>
                  <a:cubicBezTo>
                    <a:pt x="18741" y="3173"/>
                    <a:pt x="18533" y="3083"/>
                    <a:pt x="18416" y="2912"/>
                  </a:cubicBezTo>
                  <a:cubicBezTo>
                    <a:pt x="18362" y="2822"/>
                    <a:pt x="18335" y="2723"/>
                    <a:pt x="18344" y="2623"/>
                  </a:cubicBezTo>
                  <a:cubicBezTo>
                    <a:pt x="18359" y="2315"/>
                    <a:pt x="18531" y="2164"/>
                    <a:pt x="18849" y="2164"/>
                  </a:cubicBezTo>
                  <a:close/>
                  <a:moveTo>
                    <a:pt x="163" y="0"/>
                  </a:moveTo>
                  <a:cubicBezTo>
                    <a:pt x="64" y="857"/>
                    <a:pt x="10" y="1731"/>
                    <a:pt x="1" y="2614"/>
                  </a:cubicBezTo>
                  <a:lnTo>
                    <a:pt x="73491" y="7707"/>
                  </a:lnTo>
                  <a:cubicBezTo>
                    <a:pt x="73671" y="7509"/>
                    <a:pt x="74149" y="7356"/>
                    <a:pt x="74924" y="7221"/>
                  </a:cubicBezTo>
                  <a:cubicBezTo>
                    <a:pt x="75691" y="7085"/>
                    <a:pt x="76628" y="6878"/>
                    <a:pt x="77746" y="6626"/>
                  </a:cubicBezTo>
                  <a:cubicBezTo>
                    <a:pt x="77187" y="6517"/>
                    <a:pt x="76502" y="6328"/>
                    <a:pt x="75709" y="6058"/>
                  </a:cubicBezTo>
                  <a:cubicBezTo>
                    <a:pt x="74915" y="5760"/>
                    <a:pt x="74293" y="5553"/>
                    <a:pt x="73870" y="5418"/>
                  </a:cubicBezTo>
                  <a:cubicBezTo>
                    <a:pt x="73437" y="5274"/>
                    <a:pt x="73185" y="5156"/>
                    <a:pt x="73113" y="5057"/>
                  </a:cubicBezTo>
                  <a:lnTo>
                    <a:pt x="163" y="0"/>
                  </a:lnTo>
                  <a:close/>
                </a:path>
              </a:pathLst>
            </a:custGeom>
            <a:solidFill>
              <a:srgbClr val="EC81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393;p42">
              <a:extLst>
                <a:ext uri="{FF2B5EF4-FFF2-40B4-BE49-F238E27FC236}">
                  <a16:creationId xmlns:a16="http://schemas.microsoft.com/office/drawing/2014/main" id="{38CFA7B0-67A5-4CEA-B4DD-BC8B81A69EDD}"/>
                </a:ext>
              </a:extLst>
            </p:cNvPr>
            <p:cNvSpPr/>
            <p:nvPr/>
          </p:nvSpPr>
          <p:spPr>
            <a:xfrm>
              <a:off x="2392900" y="3956075"/>
              <a:ext cx="472575" cy="58775"/>
            </a:xfrm>
            <a:custGeom>
              <a:avLst/>
              <a:gdLst/>
              <a:ahLst/>
              <a:cxnLst/>
              <a:rect l="l" t="t" r="r" b="b"/>
              <a:pathLst>
                <a:path w="18903" h="2351" extrusionOk="0">
                  <a:moveTo>
                    <a:pt x="434" y="0"/>
                  </a:moveTo>
                  <a:cubicBezTo>
                    <a:pt x="179" y="0"/>
                    <a:pt x="39" y="156"/>
                    <a:pt x="18" y="463"/>
                  </a:cubicBezTo>
                  <a:cubicBezTo>
                    <a:pt x="0" y="761"/>
                    <a:pt x="144" y="941"/>
                    <a:pt x="451" y="995"/>
                  </a:cubicBezTo>
                  <a:lnTo>
                    <a:pt x="16432" y="2104"/>
                  </a:lnTo>
                  <a:cubicBezTo>
                    <a:pt x="16464" y="2109"/>
                    <a:pt x="16495" y="2112"/>
                    <a:pt x="16524" y="2112"/>
                  </a:cubicBezTo>
                  <a:cubicBezTo>
                    <a:pt x="16653" y="2112"/>
                    <a:pt x="16757" y="2063"/>
                    <a:pt x="16838" y="1960"/>
                  </a:cubicBezTo>
                  <a:cubicBezTo>
                    <a:pt x="16892" y="1861"/>
                    <a:pt x="16928" y="1761"/>
                    <a:pt x="16937" y="1653"/>
                  </a:cubicBezTo>
                  <a:cubicBezTo>
                    <a:pt x="16955" y="1383"/>
                    <a:pt x="16811" y="1221"/>
                    <a:pt x="16495" y="1176"/>
                  </a:cubicBezTo>
                  <a:lnTo>
                    <a:pt x="685" y="40"/>
                  </a:lnTo>
                  <a:cubicBezTo>
                    <a:pt x="592" y="13"/>
                    <a:pt x="508" y="0"/>
                    <a:pt x="434" y="0"/>
                  </a:cubicBezTo>
                  <a:close/>
                  <a:moveTo>
                    <a:pt x="18055" y="1320"/>
                  </a:moveTo>
                  <a:cubicBezTo>
                    <a:pt x="17737" y="1320"/>
                    <a:pt x="17565" y="1471"/>
                    <a:pt x="17550" y="1779"/>
                  </a:cubicBezTo>
                  <a:cubicBezTo>
                    <a:pt x="17541" y="1879"/>
                    <a:pt x="17568" y="1978"/>
                    <a:pt x="17622" y="2068"/>
                  </a:cubicBezTo>
                  <a:cubicBezTo>
                    <a:pt x="17739" y="2239"/>
                    <a:pt x="17947" y="2329"/>
                    <a:pt x="18226" y="2347"/>
                  </a:cubicBezTo>
                  <a:cubicBezTo>
                    <a:pt x="18261" y="2350"/>
                    <a:pt x="18294" y="2351"/>
                    <a:pt x="18325" y="2351"/>
                  </a:cubicBezTo>
                  <a:cubicBezTo>
                    <a:pt x="18675" y="2351"/>
                    <a:pt x="18859" y="2213"/>
                    <a:pt x="18875" y="1924"/>
                  </a:cubicBezTo>
                  <a:cubicBezTo>
                    <a:pt x="18902" y="1599"/>
                    <a:pt x="18695" y="1410"/>
                    <a:pt x="18262" y="1338"/>
                  </a:cubicBezTo>
                  <a:cubicBezTo>
                    <a:pt x="18187" y="1326"/>
                    <a:pt x="18118" y="1320"/>
                    <a:pt x="18055" y="1320"/>
                  </a:cubicBezTo>
                  <a:close/>
                </a:path>
              </a:pathLst>
            </a:custGeom>
            <a:solidFill>
              <a:srgbClr val="FFB2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394;p42">
              <a:extLst>
                <a:ext uri="{FF2B5EF4-FFF2-40B4-BE49-F238E27FC236}">
                  <a16:creationId xmlns:a16="http://schemas.microsoft.com/office/drawing/2014/main" id="{C642C25E-5506-41A9-862E-7C33ABC62B7D}"/>
                </a:ext>
              </a:extLst>
            </p:cNvPr>
            <p:cNvSpPr/>
            <p:nvPr/>
          </p:nvSpPr>
          <p:spPr>
            <a:xfrm>
              <a:off x="2373050" y="3889675"/>
              <a:ext cx="1885075" cy="275175"/>
            </a:xfrm>
            <a:custGeom>
              <a:avLst/>
              <a:gdLst/>
              <a:ahLst/>
              <a:cxnLst/>
              <a:rect l="l" t="t" r="r" b="b"/>
              <a:pathLst>
                <a:path w="75403" h="11007" extrusionOk="0">
                  <a:moveTo>
                    <a:pt x="424" y="1"/>
                  </a:moveTo>
                  <a:cubicBezTo>
                    <a:pt x="316" y="605"/>
                    <a:pt x="235" y="1208"/>
                    <a:pt x="163" y="1812"/>
                  </a:cubicBezTo>
                  <a:lnTo>
                    <a:pt x="73113" y="6869"/>
                  </a:lnTo>
                  <a:cubicBezTo>
                    <a:pt x="73203" y="6707"/>
                    <a:pt x="73446" y="6491"/>
                    <a:pt x="73843" y="6220"/>
                  </a:cubicBezTo>
                  <a:cubicBezTo>
                    <a:pt x="74411" y="5833"/>
                    <a:pt x="74933" y="5490"/>
                    <a:pt x="75402" y="5202"/>
                  </a:cubicBezTo>
                  <a:lnTo>
                    <a:pt x="424" y="1"/>
                  </a:lnTo>
                  <a:close/>
                  <a:moveTo>
                    <a:pt x="1" y="4426"/>
                  </a:moveTo>
                  <a:cubicBezTo>
                    <a:pt x="1" y="4877"/>
                    <a:pt x="1" y="5337"/>
                    <a:pt x="19" y="5806"/>
                  </a:cubicBezTo>
                  <a:lnTo>
                    <a:pt x="75006" y="11007"/>
                  </a:lnTo>
                  <a:cubicBezTo>
                    <a:pt x="74852" y="10953"/>
                    <a:pt x="74555" y="10700"/>
                    <a:pt x="74104" y="10240"/>
                  </a:cubicBezTo>
                  <a:cubicBezTo>
                    <a:pt x="73653" y="9799"/>
                    <a:pt x="73455" y="9555"/>
                    <a:pt x="73491" y="9519"/>
                  </a:cubicBezTo>
                  <a:lnTo>
                    <a:pt x="1" y="4426"/>
                  </a:lnTo>
                  <a:close/>
                </a:path>
              </a:pathLst>
            </a:custGeom>
            <a:solidFill>
              <a:srgbClr val="C45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395;p42">
              <a:extLst>
                <a:ext uri="{FF2B5EF4-FFF2-40B4-BE49-F238E27FC236}">
                  <a16:creationId xmlns:a16="http://schemas.microsoft.com/office/drawing/2014/main" id="{571A11B2-01C3-4517-9265-511AE00A9037}"/>
                </a:ext>
              </a:extLst>
            </p:cNvPr>
            <p:cNvSpPr/>
            <p:nvPr/>
          </p:nvSpPr>
          <p:spPr>
            <a:xfrm>
              <a:off x="2142525" y="3876725"/>
              <a:ext cx="2414850" cy="291950"/>
            </a:xfrm>
            <a:custGeom>
              <a:avLst/>
              <a:gdLst/>
              <a:ahLst/>
              <a:cxnLst/>
              <a:rect l="l" t="t" r="r" b="b"/>
              <a:pathLst>
                <a:path w="96594" h="11678" extrusionOk="0">
                  <a:moveTo>
                    <a:pt x="3079" y="479"/>
                  </a:moveTo>
                  <a:cubicBezTo>
                    <a:pt x="3263" y="479"/>
                    <a:pt x="3448" y="485"/>
                    <a:pt x="3633" y="492"/>
                  </a:cubicBezTo>
                  <a:cubicBezTo>
                    <a:pt x="4094" y="507"/>
                    <a:pt x="4554" y="537"/>
                    <a:pt x="5014" y="606"/>
                  </a:cubicBezTo>
                  <a:lnTo>
                    <a:pt x="5014" y="606"/>
                  </a:lnTo>
                  <a:cubicBezTo>
                    <a:pt x="4945" y="1432"/>
                    <a:pt x="4863" y="2251"/>
                    <a:pt x="4805" y="3079"/>
                  </a:cubicBezTo>
                  <a:cubicBezTo>
                    <a:pt x="4738" y="3903"/>
                    <a:pt x="4703" y="4719"/>
                    <a:pt x="4669" y="5549"/>
                  </a:cubicBezTo>
                  <a:lnTo>
                    <a:pt x="4669" y="5549"/>
                  </a:lnTo>
                  <a:lnTo>
                    <a:pt x="4075" y="5521"/>
                  </a:lnTo>
                  <a:cubicBezTo>
                    <a:pt x="3813" y="5512"/>
                    <a:pt x="3552" y="5503"/>
                    <a:pt x="3291" y="5467"/>
                  </a:cubicBezTo>
                  <a:cubicBezTo>
                    <a:pt x="3029" y="5440"/>
                    <a:pt x="2777" y="5413"/>
                    <a:pt x="2515" y="5368"/>
                  </a:cubicBezTo>
                  <a:cubicBezTo>
                    <a:pt x="2452" y="5359"/>
                    <a:pt x="2380" y="5350"/>
                    <a:pt x="2326" y="5341"/>
                  </a:cubicBezTo>
                  <a:cubicBezTo>
                    <a:pt x="2263" y="5323"/>
                    <a:pt x="2200" y="5314"/>
                    <a:pt x="2146" y="5296"/>
                  </a:cubicBezTo>
                  <a:cubicBezTo>
                    <a:pt x="2020" y="5260"/>
                    <a:pt x="1903" y="5215"/>
                    <a:pt x="1794" y="5161"/>
                  </a:cubicBezTo>
                  <a:cubicBezTo>
                    <a:pt x="1335" y="4962"/>
                    <a:pt x="965" y="4620"/>
                    <a:pt x="794" y="4196"/>
                  </a:cubicBezTo>
                  <a:cubicBezTo>
                    <a:pt x="604" y="3764"/>
                    <a:pt x="577" y="3277"/>
                    <a:pt x="623" y="2781"/>
                  </a:cubicBezTo>
                  <a:cubicBezTo>
                    <a:pt x="650" y="2276"/>
                    <a:pt x="749" y="1799"/>
                    <a:pt x="992" y="1402"/>
                  </a:cubicBezTo>
                  <a:cubicBezTo>
                    <a:pt x="1226" y="1005"/>
                    <a:pt x="1632" y="726"/>
                    <a:pt x="2110" y="591"/>
                  </a:cubicBezTo>
                  <a:cubicBezTo>
                    <a:pt x="2227" y="555"/>
                    <a:pt x="2353" y="537"/>
                    <a:pt x="2479" y="510"/>
                  </a:cubicBezTo>
                  <a:cubicBezTo>
                    <a:pt x="2606" y="492"/>
                    <a:pt x="2714" y="483"/>
                    <a:pt x="2849" y="483"/>
                  </a:cubicBezTo>
                  <a:cubicBezTo>
                    <a:pt x="2926" y="480"/>
                    <a:pt x="3002" y="479"/>
                    <a:pt x="3079" y="479"/>
                  </a:cubicBezTo>
                  <a:close/>
                  <a:moveTo>
                    <a:pt x="6040" y="167"/>
                  </a:moveTo>
                  <a:cubicBezTo>
                    <a:pt x="6292" y="167"/>
                    <a:pt x="6554" y="266"/>
                    <a:pt x="6689" y="483"/>
                  </a:cubicBezTo>
                  <a:lnTo>
                    <a:pt x="6797" y="510"/>
                  </a:lnTo>
                  <a:cubicBezTo>
                    <a:pt x="6808" y="513"/>
                    <a:pt x="6819" y="516"/>
                    <a:pt x="6831" y="516"/>
                  </a:cubicBezTo>
                  <a:cubicBezTo>
                    <a:pt x="6847" y="516"/>
                    <a:pt x="6862" y="511"/>
                    <a:pt x="6878" y="501"/>
                  </a:cubicBezTo>
                  <a:cubicBezTo>
                    <a:pt x="7042" y="368"/>
                    <a:pt x="7246" y="317"/>
                    <a:pt x="7449" y="317"/>
                  </a:cubicBezTo>
                  <a:cubicBezTo>
                    <a:pt x="7481" y="317"/>
                    <a:pt x="7513" y="318"/>
                    <a:pt x="7545" y="320"/>
                  </a:cubicBezTo>
                  <a:cubicBezTo>
                    <a:pt x="7789" y="347"/>
                    <a:pt x="8014" y="438"/>
                    <a:pt x="8203" y="591"/>
                  </a:cubicBezTo>
                  <a:lnTo>
                    <a:pt x="8293" y="618"/>
                  </a:lnTo>
                  <a:cubicBezTo>
                    <a:pt x="8302" y="618"/>
                    <a:pt x="8320" y="618"/>
                    <a:pt x="8338" y="609"/>
                  </a:cubicBezTo>
                  <a:cubicBezTo>
                    <a:pt x="8520" y="518"/>
                    <a:pt x="8717" y="472"/>
                    <a:pt x="8915" y="472"/>
                  </a:cubicBezTo>
                  <a:cubicBezTo>
                    <a:pt x="8933" y="472"/>
                    <a:pt x="8951" y="473"/>
                    <a:pt x="8969" y="474"/>
                  </a:cubicBezTo>
                  <a:cubicBezTo>
                    <a:pt x="9186" y="483"/>
                    <a:pt x="9402" y="546"/>
                    <a:pt x="9564" y="690"/>
                  </a:cubicBezTo>
                  <a:lnTo>
                    <a:pt x="9582" y="699"/>
                  </a:lnTo>
                  <a:cubicBezTo>
                    <a:pt x="9600" y="708"/>
                    <a:pt x="9618" y="708"/>
                    <a:pt x="9636" y="708"/>
                  </a:cubicBezTo>
                  <a:cubicBezTo>
                    <a:pt x="12764" y="789"/>
                    <a:pt x="15883" y="1068"/>
                    <a:pt x="19011" y="1276"/>
                  </a:cubicBezTo>
                  <a:lnTo>
                    <a:pt x="28385" y="1934"/>
                  </a:lnTo>
                  <a:lnTo>
                    <a:pt x="47125" y="3241"/>
                  </a:lnTo>
                  <a:lnTo>
                    <a:pt x="84614" y="5873"/>
                  </a:lnTo>
                  <a:lnTo>
                    <a:pt x="84587" y="5873"/>
                  </a:lnTo>
                  <a:lnTo>
                    <a:pt x="87517" y="6702"/>
                  </a:lnTo>
                  <a:cubicBezTo>
                    <a:pt x="88003" y="6846"/>
                    <a:pt x="88490" y="6982"/>
                    <a:pt x="88986" y="7117"/>
                  </a:cubicBezTo>
                  <a:cubicBezTo>
                    <a:pt x="89473" y="7252"/>
                    <a:pt x="89959" y="7387"/>
                    <a:pt x="90455" y="7522"/>
                  </a:cubicBezTo>
                  <a:lnTo>
                    <a:pt x="91924" y="7919"/>
                  </a:lnTo>
                  <a:lnTo>
                    <a:pt x="93403" y="8307"/>
                  </a:lnTo>
                  <a:cubicBezTo>
                    <a:pt x="94178" y="8513"/>
                    <a:pt x="94948" y="8725"/>
                    <a:pt x="95712" y="8973"/>
                  </a:cubicBezTo>
                  <a:lnTo>
                    <a:pt x="95712" y="8973"/>
                  </a:lnTo>
                  <a:cubicBezTo>
                    <a:pt x="94921" y="9193"/>
                    <a:pt x="94126" y="9408"/>
                    <a:pt x="93331" y="9623"/>
                  </a:cubicBezTo>
                  <a:cubicBezTo>
                    <a:pt x="92835" y="9758"/>
                    <a:pt x="92330" y="9893"/>
                    <a:pt x="91834" y="10010"/>
                  </a:cubicBezTo>
                  <a:cubicBezTo>
                    <a:pt x="91321" y="10109"/>
                    <a:pt x="90816" y="10209"/>
                    <a:pt x="90311" y="10299"/>
                  </a:cubicBezTo>
                  <a:cubicBezTo>
                    <a:pt x="89292" y="10488"/>
                    <a:pt x="88265" y="10641"/>
                    <a:pt x="87246" y="10822"/>
                  </a:cubicBezTo>
                  <a:cubicBezTo>
                    <a:pt x="86231" y="10992"/>
                    <a:pt x="85224" y="11181"/>
                    <a:pt x="84209" y="11370"/>
                  </a:cubicBezTo>
                  <a:lnTo>
                    <a:pt x="84209" y="11370"/>
                  </a:lnTo>
                  <a:lnTo>
                    <a:pt x="46747" y="8811"/>
                  </a:lnTo>
                  <a:lnTo>
                    <a:pt x="27998" y="7522"/>
                  </a:lnTo>
                  <a:cubicBezTo>
                    <a:pt x="21751" y="7090"/>
                    <a:pt x="15495" y="6684"/>
                    <a:pt x="9258" y="6134"/>
                  </a:cubicBezTo>
                  <a:cubicBezTo>
                    <a:pt x="9250" y="6132"/>
                    <a:pt x="9242" y="6131"/>
                    <a:pt x="9234" y="6131"/>
                  </a:cubicBezTo>
                  <a:cubicBezTo>
                    <a:pt x="9216" y="6131"/>
                    <a:pt x="9198" y="6137"/>
                    <a:pt x="9186" y="6143"/>
                  </a:cubicBezTo>
                  <a:lnTo>
                    <a:pt x="9168" y="6143"/>
                  </a:lnTo>
                  <a:cubicBezTo>
                    <a:pt x="8978" y="6260"/>
                    <a:pt x="8762" y="6324"/>
                    <a:pt x="8555" y="6324"/>
                  </a:cubicBezTo>
                  <a:cubicBezTo>
                    <a:pt x="8347" y="6315"/>
                    <a:pt x="8140" y="6233"/>
                    <a:pt x="8005" y="6080"/>
                  </a:cubicBezTo>
                  <a:cubicBezTo>
                    <a:pt x="7987" y="6053"/>
                    <a:pt x="7951" y="6035"/>
                    <a:pt x="7906" y="6035"/>
                  </a:cubicBezTo>
                  <a:lnTo>
                    <a:pt x="7834" y="6044"/>
                  </a:lnTo>
                  <a:cubicBezTo>
                    <a:pt x="7655" y="6153"/>
                    <a:pt x="7450" y="6201"/>
                    <a:pt x="7242" y="6201"/>
                  </a:cubicBezTo>
                  <a:cubicBezTo>
                    <a:pt x="7208" y="6201"/>
                    <a:pt x="7174" y="6200"/>
                    <a:pt x="7140" y="6197"/>
                  </a:cubicBezTo>
                  <a:cubicBezTo>
                    <a:pt x="7022" y="6188"/>
                    <a:pt x="6905" y="6161"/>
                    <a:pt x="6797" y="6116"/>
                  </a:cubicBezTo>
                  <a:cubicBezTo>
                    <a:pt x="6680" y="6080"/>
                    <a:pt x="6581" y="6026"/>
                    <a:pt x="6482" y="5954"/>
                  </a:cubicBezTo>
                  <a:lnTo>
                    <a:pt x="6464" y="5945"/>
                  </a:lnTo>
                  <a:cubicBezTo>
                    <a:pt x="6446" y="5927"/>
                    <a:pt x="6423" y="5918"/>
                    <a:pt x="6400" y="5918"/>
                  </a:cubicBezTo>
                  <a:cubicBezTo>
                    <a:pt x="6378" y="5918"/>
                    <a:pt x="6355" y="5927"/>
                    <a:pt x="6337" y="5945"/>
                  </a:cubicBezTo>
                  <a:cubicBezTo>
                    <a:pt x="6172" y="6073"/>
                    <a:pt x="5962" y="6132"/>
                    <a:pt x="5750" y="6132"/>
                  </a:cubicBezTo>
                  <a:cubicBezTo>
                    <a:pt x="5708" y="6132"/>
                    <a:pt x="5667" y="6130"/>
                    <a:pt x="5625" y="6125"/>
                  </a:cubicBezTo>
                  <a:cubicBezTo>
                    <a:pt x="5499" y="6116"/>
                    <a:pt x="5373" y="6080"/>
                    <a:pt x="5256" y="6035"/>
                  </a:cubicBezTo>
                  <a:cubicBezTo>
                    <a:pt x="5183" y="6007"/>
                    <a:pt x="5110" y="5972"/>
                    <a:pt x="5042" y="5928"/>
                  </a:cubicBezTo>
                  <a:lnTo>
                    <a:pt x="5042" y="5928"/>
                  </a:lnTo>
                  <a:cubicBezTo>
                    <a:pt x="5040" y="5891"/>
                    <a:pt x="5040" y="5853"/>
                    <a:pt x="5039" y="5815"/>
                  </a:cubicBezTo>
                  <a:lnTo>
                    <a:pt x="5039" y="5815"/>
                  </a:lnTo>
                  <a:cubicBezTo>
                    <a:pt x="5047" y="5791"/>
                    <a:pt x="5051" y="5764"/>
                    <a:pt x="5048" y="5738"/>
                  </a:cubicBezTo>
                  <a:cubicBezTo>
                    <a:pt x="5048" y="5736"/>
                    <a:pt x="5048" y="5735"/>
                    <a:pt x="5048" y="5733"/>
                  </a:cubicBezTo>
                  <a:lnTo>
                    <a:pt x="5048" y="5733"/>
                  </a:lnTo>
                  <a:cubicBezTo>
                    <a:pt x="5048" y="5729"/>
                    <a:pt x="5047" y="5724"/>
                    <a:pt x="5046" y="5719"/>
                  </a:cubicBezTo>
                  <a:lnTo>
                    <a:pt x="5046" y="5719"/>
                  </a:lnTo>
                  <a:cubicBezTo>
                    <a:pt x="4949" y="4851"/>
                    <a:pt x="4959" y="3974"/>
                    <a:pt x="5012" y="3097"/>
                  </a:cubicBezTo>
                  <a:cubicBezTo>
                    <a:pt x="5075" y="2213"/>
                    <a:pt x="5193" y="1330"/>
                    <a:pt x="5409" y="474"/>
                  </a:cubicBezTo>
                  <a:cubicBezTo>
                    <a:pt x="5409" y="465"/>
                    <a:pt x="5418" y="447"/>
                    <a:pt x="5418" y="438"/>
                  </a:cubicBezTo>
                  <a:cubicBezTo>
                    <a:pt x="5418" y="428"/>
                    <a:pt x="5417" y="418"/>
                    <a:pt x="5416" y="408"/>
                  </a:cubicBezTo>
                  <a:lnTo>
                    <a:pt x="5416" y="408"/>
                  </a:lnTo>
                  <a:cubicBezTo>
                    <a:pt x="5420" y="381"/>
                    <a:pt x="5424" y="352"/>
                    <a:pt x="5429" y="324"/>
                  </a:cubicBezTo>
                  <a:lnTo>
                    <a:pt x="5429" y="324"/>
                  </a:lnTo>
                  <a:cubicBezTo>
                    <a:pt x="5503" y="283"/>
                    <a:pt x="5580" y="250"/>
                    <a:pt x="5661" y="221"/>
                  </a:cubicBezTo>
                  <a:cubicBezTo>
                    <a:pt x="5787" y="185"/>
                    <a:pt x="5914" y="167"/>
                    <a:pt x="6040" y="167"/>
                  </a:cubicBezTo>
                  <a:close/>
                  <a:moveTo>
                    <a:pt x="5907" y="1"/>
                  </a:moveTo>
                  <a:cubicBezTo>
                    <a:pt x="5814" y="1"/>
                    <a:pt x="5721" y="5"/>
                    <a:pt x="5625" y="5"/>
                  </a:cubicBezTo>
                  <a:cubicBezTo>
                    <a:pt x="5509" y="12"/>
                    <a:pt x="5398" y="25"/>
                    <a:pt x="5279" y="25"/>
                  </a:cubicBezTo>
                  <a:cubicBezTo>
                    <a:pt x="5250" y="25"/>
                    <a:pt x="5222" y="25"/>
                    <a:pt x="5193" y="23"/>
                  </a:cubicBezTo>
                  <a:cubicBezTo>
                    <a:pt x="5166" y="23"/>
                    <a:pt x="5129" y="41"/>
                    <a:pt x="5111" y="77"/>
                  </a:cubicBezTo>
                  <a:lnTo>
                    <a:pt x="5066" y="167"/>
                  </a:lnTo>
                  <a:cubicBezTo>
                    <a:pt x="5061" y="193"/>
                    <a:pt x="5056" y="217"/>
                    <a:pt x="5051" y="242"/>
                  </a:cubicBezTo>
                  <a:lnTo>
                    <a:pt x="5051" y="242"/>
                  </a:lnTo>
                  <a:lnTo>
                    <a:pt x="3642" y="194"/>
                  </a:lnTo>
                  <a:lnTo>
                    <a:pt x="2849" y="167"/>
                  </a:lnTo>
                  <a:cubicBezTo>
                    <a:pt x="2812" y="164"/>
                    <a:pt x="2773" y="163"/>
                    <a:pt x="2732" y="163"/>
                  </a:cubicBezTo>
                  <a:cubicBezTo>
                    <a:pt x="2635" y="163"/>
                    <a:pt x="2530" y="170"/>
                    <a:pt x="2434" y="176"/>
                  </a:cubicBezTo>
                  <a:cubicBezTo>
                    <a:pt x="2299" y="194"/>
                    <a:pt x="2164" y="212"/>
                    <a:pt x="2020" y="239"/>
                  </a:cubicBezTo>
                  <a:cubicBezTo>
                    <a:pt x="1749" y="293"/>
                    <a:pt x="1479" y="383"/>
                    <a:pt x="1217" y="528"/>
                  </a:cubicBezTo>
                  <a:cubicBezTo>
                    <a:pt x="965" y="681"/>
                    <a:pt x="740" y="879"/>
                    <a:pt x="568" y="1114"/>
                  </a:cubicBezTo>
                  <a:cubicBezTo>
                    <a:pt x="208" y="1600"/>
                    <a:pt x="82" y="2195"/>
                    <a:pt x="46" y="2736"/>
                  </a:cubicBezTo>
                  <a:cubicBezTo>
                    <a:pt x="1" y="3286"/>
                    <a:pt x="64" y="3890"/>
                    <a:pt x="343" y="4413"/>
                  </a:cubicBezTo>
                  <a:cubicBezTo>
                    <a:pt x="487" y="4674"/>
                    <a:pt x="686" y="4899"/>
                    <a:pt x="920" y="5080"/>
                  </a:cubicBezTo>
                  <a:cubicBezTo>
                    <a:pt x="1145" y="5260"/>
                    <a:pt x="1407" y="5386"/>
                    <a:pt x="1668" y="5476"/>
                  </a:cubicBezTo>
                  <a:cubicBezTo>
                    <a:pt x="1794" y="5521"/>
                    <a:pt x="1930" y="5557"/>
                    <a:pt x="2065" y="5593"/>
                  </a:cubicBezTo>
                  <a:cubicBezTo>
                    <a:pt x="2128" y="5611"/>
                    <a:pt x="2200" y="5620"/>
                    <a:pt x="2272" y="5639"/>
                  </a:cubicBezTo>
                  <a:cubicBezTo>
                    <a:pt x="2335" y="5648"/>
                    <a:pt x="2398" y="5648"/>
                    <a:pt x="2470" y="5657"/>
                  </a:cubicBezTo>
                  <a:cubicBezTo>
                    <a:pt x="2732" y="5684"/>
                    <a:pt x="2993" y="5720"/>
                    <a:pt x="3255" y="5756"/>
                  </a:cubicBezTo>
                  <a:cubicBezTo>
                    <a:pt x="3723" y="5827"/>
                    <a:pt x="4184" y="5885"/>
                    <a:pt x="4651" y="5928"/>
                  </a:cubicBezTo>
                  <a:lnTo>
                    <a:pt x="4651" y="5928"/>
                  </a:lnTo>
                  <a:cubicBezTo>
                    <a:pt x="4651" y="5964"/>
                    <a:pt x="4654" y="6000"/>
                    <a:pt x="4661" y="6035"/>
                  </a:cubicBezTo>
                  <a:lnTo>
                    <a:pt x="4661" y="6080"/>
                  </a:lnTo>
                  <a:cubicBezTo>
                    <a:pt x="4670" y="6143"/>
                    <a:pt x="4715" y="6188"/>
                    <a:pt x="4778" y="6197"/>
                  </a:cubicBezTo>
                  <a:cubicBezTo>
                    <a:pt x="4922" y="6215"/>
                    <a:pt x="5057" y="6242"/>
                    <a:pt x="5193" y="6260"/>
                  </a:cubicBezTo>
                  <a:cubicBezTo>
                    <a:pt x="5337" y="6279"/>
                    <a:pt x="5472" y="6297"/>
                    <a:pt x="5607" y="6306"/>
                  </a:cubicBezTo>
                  <a:cubicBezTo>
                    <a:pt x="5742" y="6315"/>
                    <a:pt x="5887" y="6324"/>
                    <a:pt x="6022" y="6324"/>
                  </a:cubicBezTo>
                  <a:cubicBezTo>
                    <a:pt x="6133" y="6324"/>
                    <a:pt x="6243" y="6318"/>
                    <a:pt x="6358" y="6316"/>
                  </a:cubicBezTo>
                  <a:lnTo>
                    <a:pt x="6358" y="6316"/>
                  </a:lnTo>
                  <a:cubicBezTo>
                    <a:pt x="6479" y="6347"/>
                    <a:pt x="6594" y="6371"/>
                    <a:pt x="6716" y="6396"/>
                  </a:cubicBezTo>
                  <a:cubicBezTo>
                    <a:pt x="6851" y="6423"/>
                    <a:pt x="6986" y="6441"/>
                    <a:pt x="7122" y="6450"/>
                  </a:cubicBezTo>
                  <a:cubicBezTo>
                    <a:pt x="7185" y="6454"/>
                    <a:pt x="7247" y="6456"/>
                    <a:pt x="7308" y="6456"/>
                  </a:cubicBezTo>
                  <a:cubicBezTo>
                    <a:pt x="7485" y="6456"/>
                    <a:pt x="7658" y="6441"/>
                    <a:pt x="7841" y="6424"/>
                  </a:cubicBezTo>
                  <a:lnTo>
                    <a:pt x="7841" y="6424"/>
                  </a:lnTo>
                  <a:cubicBezTo>
                    <a:pt x="8064" y="6538"/>
                    <a:pt x="8301" y="6612"/>
                    <a:pt x="8546" y="6612"/>
                  </a:cubicBezTo>
                  <a:cubicBezTo>
                    <a:pt x="8578" y="6614"/>
                    <a:pt x="8609" y="6615"/>
                    <a:pt x="8641" y="6615"/>
                  </a:cubicBezTo>
                  <a:cubicBezTo>
                    <a:pt x="8860" y="6615"/>
                    <a:pt x="9068" y="6567"/>
                    <a:pt x="9276" y="6515"/>
                  </a:cubicBezTo>
                  <a:lnTo>
                    <a:pt x="9276" y="6515"/>
                  </a:lnTo>
                  <a:cubicBezTo>
                    <a:pt x="15516" y="6831"/>
                    <a:pt x="21748" y="7298"/>
                    <a:pt x="27980" y="7730"/>
                  </a:cubicBezTo>
                  <a:lnTo>
                    <a:pt x="46729" y="9037"/>
                  </a:lnTo>
                  <a:lnTo>
                    <a:pt x="84218" y="11678"/>
                  </a:lnTo>
                  <a:lnTo>
                    <a:pt x="84254" y="11678"/>
                  </a:lnTo>
                  <a:cubicBezTo>
                    <a:pt x="85272" y="11489"/>
                    <a:pt x="86291" y="11308"/>
                    <a:pt x="87309" y="11110"/>
                  </a:cubicBezTo>
                  <a:cubicBezTo>
                    <a:pt x="88328" y="10921"/>
                    <a:pt x="89337" y="10704"/>
                    <a:pt x="90356" y="10515"/>
                  </a:cubicBezTo>
                  <a:cubicBezTo>
                    <a:pt x="90861" y="10416"/>
                    <a:pt x="91375" y="10335"/>
                    <a:pt x="91879" y="10245"/>
                  </a:cubicBezTo>
                  <a:cubicBezTo>
                    <a:pt x="92384" y="10127"/>
                    <a:pt x="92889" y="10001"/>
                    <a:pt x="93394" y="9875"/>
                  </a:cubicBezTo>
                  <a:cubicBezTo>
                    <a:pt x="94403" y="9641"/>
                    <a:pt x="95404" y="9397"/>
                    <a:pt x="96422" y="9181"/>
                  </a:cubicBezTo>
                  <a:lnTo>
                    <a:pt x="96431" y="9172"/>
                  </a:lnTo>
                  <a:cubicBezTo>
                    <a:pt x="96504" y="9163"/>
                    <a:pt x="96558" y="9100"/>
                    <a:pt x="96576" y="9028"/>
                  </a:cubicBezTo>
                  <a:cubicBezTo>
                    <a:pt x="96594" y="8920"/>
                    <a:pt x="96522" y="8820"/>
                    <a:pt x="96422" y="8802"/>
                  </a:cubicBezTo>
                  <a:cubicBezTo>
                    <a:pt x="95422" y="8613"/>
                    <a:pt x="94439" y="8361"/>
                    <a:pt x="93457" y="8090"/>
                  </a:cubicBezTo>
                  <a:cubicBezTo>
                    <a:pt x="92970" y="7955"/>
                    <a:pt x="92474" y="7829"/>
                    <a:pt x="91988" y="7685"/>
                  </a:cubicBezTo>
                  <a:lnTo>
                    <a:pt x="90527" y="7252"/>
                  </a:lnTo>
                  <a:cubicBezTo>
                    <a:pt x="90041" y="7099"/>
                    <a:pt x="89554" y="6955"/>
                    <a:pt x="89067" y="6819"/>
                  </a:cubicBezTo>
                  <a:cubicBezTo>
                    <a:pt x="88580" y="6675"/>
                    <a:pt x="88094" y="6531"/>
                    <a:pt x="87607" y="6396"/>
                  </a:cubicBezTo>
                  <a:lnTo>
                    <a:pt x="84668" y="5566"/>
                  </a:lnTo>
                  <a:cubicBezTo>
                    <a:pt x="84659" y="5557"/>
                    <a:pt x="84650" y="5557"/>
                    <a:pt x="84641" y="5557"/>
                  </a:cubicBezTo>
                  <a:lnTo>
                    <a:pt x="47143" y="2988"/>
                  </a:lnTo>
                  <a:lnTo>
                    <a:pt x="28403" y="1708"/>
                  </a:lnTo>
                  <a:lnTo>
                    <a:pt x="19029" y="1059"/>
                  </a:lnTo>
                  <a:cubicBezTo>
                    <a:pt x="15901" y="834"/>
                    <a:pt x="12773" y="672"/>
                    <a:pt x="9663" y="320"/>
                  </a:cubicBezTo>
                  <a:lnTo>
                    <a:pt x="9663" y="320"/>
                  </a:lnTo>
                  <a:lnTo>
                    <a:pt x="9727" y="338"/>
                  </a:lnTo>
                  <a:cubicBezTo>
                    <a:pt x="9474" y="293"/>
                    <a:pt x="9231" y="248"/>
                    <a:pt x="8987" y="239"/>
                  </a:cubicBezTo>
                  <a:cubicBezTo>
                    <a:pt x="8898" y="233"/>
                    <a:pt x="8808" y="231"/>
                    <a:pt x="8717" y="231"/>
                  </a:cubicBezTo>
                  <a:cubicBezTo>
                    <a:pt x="8618" y="231"/>
                    <a:pt x="8519" y="233"/>
                    <a:pt x="8419" y="233"/>
                  </a:cubicBezTo>
                  <a:cubicBezTo>
                    <a:pt x="8391" y="233"/>
                    <a:pt x="8363" y="233"/>
                    <a:pt x="8335" y="232"/>
                  </a:cubicBezTo>
                  <a:lnTo>
                    <a:pt x="8335" y="232"/>
                  </a:lnTo>
                  <a:cubicBezTo>
                    <a:pt x="8081" y="150"/>
                    <a:pt x="7827" y="85"/>
                    <a:pt x="7572" y="68"/>
                  </a:cubicBezTo>
                  <a:cubicBezTo>
                    <a:pt x="7534" y="66"/>
                    <a:pt x="7496" y="64"/>
                    <a:pt x="7458" y="64"/>
                  </a:cubicBezTo>
                  <a:cubicBezTo>
                    <a:pt x="7355" y="64"/>
                    <a:pt x="7254" y="73"/>
                    <a:pt x="7149" y="86"/>
                  </a:cubicBezTo>
                  <a:cubicBezTo>
                    <a:pt x="7039" y="93"/>
                    <a:pt x="6930" y="112"/>
                    <a:pt x="6811" y="129"/>
                  </a:cubicBezTo>
                  <a:lnTo>
                    <a:pt x="6811" y="129"/>
                  </a:lnTo>
                  <a:cubicBezTo>
                    <a:pt x="6696" y="97"/>
                    <a:pt x="6584" y="71"/>
                    <a:pt x="6473" y="50"/>
                  </a:cubicBezTo>
                  <a:cubicBezTo>
                    <a:pt x="6328" y="23"/>
                    <a:pt x="6184" y="5"/>
                    <a:pt x="6049" y="5"/>
                  </a:cubicBezTo>
                  <a:cubicBezTo>
                    <a:pt x="6001" y="2"/>
                    <a:pt x="5954" y="1"/>
                    <a:pt x="590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396;p42">
              <a:extLst>
                <a:ext uri="{FF2B5EF4-FFF2-40B4-BE49-F238E27FC236}">
                  <a16:creationId xmlns:a16="http://schemas.microsoft.com/office/drawing/2014/main" id="{B2EC91F0-D4CC-4A7D-8865-A2D95A91EF89}"/>
                </a:ext>
              </a:extLst>
            </p:cNvPr>
            <p:cNvSpPr/>
            <p:nvPr/>
          </p:nvSpPr>
          <p:spPr>
            <a:xfrm>
              <a:off x="2297125" y="3977050"/>
              <a:ext cx="10375" cy="58250"/>
            </a:xfrm>
            <a:custGeom>
              <a:avLst/>
              <a:gdLst/>
              <a:ahLst/>
              <a:cxnLst/>
              <a:rect l="l" t="t" r="r" b="b"/>
              <a:pathLst>
                <a:path w="415" h="2330" extrusionOk="0">
                  <a:moveTo>
                    <a:pt x="214" y="0"/>
                  </a:moveTo>
                  <a:cubicBezTo>
                    <a:pt x="203" y="0"/>
                    <a:pt x="192" y="1"/>
                    <a:pt x="180" y="3"/>
                  </a:cubicBezTo>
                  <a:cubicBezTo>
                    <a:pt x="72" y="12"/>
                    <a:pt x="0" y="111"/>
                    <a:pt x="18" y="219"/>
                  </a:cubicBezTo>
                  <a:cubicBezTo>
                    <a:pt x="63" y="535"/>
                    <a:pt x="63" y="850"/>
                    <a:pt x="63" y="1175"/>
                  </a:cubicBezTo>
                  <a:cubicBezTo>
                    <a:pt x="54" y="1490"/>
                    <a:pt x="45" y="1806"/>
                    <a:pt x="18" y="2121"/>
                  </a:cubicBezTo>
                  <a:cubicBezTo>
                    <a:pt x="18" y="2130"/>
                    <a:pt x="18" y="2139"/>
                    <a:pt x="18" y="2157"/>
                  </a:cubicBezTo>
                  <a:cubicBezTo>
                    <a:pt x="27" y="2251"/>
                    <a:pt x="116" y="2329"/>
                    <a:pt x="218" y="2329"/>
                  </a:cubicBezTo>
                  <a:cubicBezTo>
                    <a:pt x="223" y="2329"/>
                    <a:pt x="229" y="2329"/>
                    <a:pt x="234" y="2329"/>
                  </a:cubicBezTo>
                  <a:cubicBezTo>
                    <a:pt x="343" y="2320"/>
                    <a:pt x="415" y="2229"/>
                    <a:pt x="406" y="2121"/>
                  </a:cubicBezTo>
                  <a:lnTo>
                    <a:pt x="406" y="2103"/>
                  </a:lnTo>
                  <a:cubicBezTo>
                    <a:pt x="379" y="1797"/>
                    <a:pt x="370" y="1481"/>
                    <a:pt x="361" y="1166"/>
                  </a:cubicBezTo>
                  <a:cubicBezTo>
                    <a:pt x="361" y="859"/>
                    <a:pt x="361" y="544"/>
                    <a:pt x="406" y="228"/>
                  </a:cubicBezTo>
                  <a:lnTo>
                    <a:pt x="406" y="219"/>
                  </a:lnTo>
                  <a:cubicBezTo>
                    <a:pt x="406" y="201"/>
                    <a:pt x="406" y="183"/>
                    <a:pt x="406" y="165"/>
                  </a:cubicBezTo>
                  <a:cubicBezTo>
                    <a:pt x="390" y="68"/>
                    <a:pt x="308" y="0"/>
                    <a:pt x="2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397;p42">
              <a:extLst>
                <a:ext uri="{FF2B5EF4-FFF2-40B4-BE49-F238E27FC236}">
                  <a16:creationId xmlns:a16="http://schemas.microsoft.com/office/drawing/2014/main" id="{CF37B804-DAE4-4E4E-B200-BDF70A6287A4}"/>
                </a:ext>
              </a:extLst>
            </p:cNvPr>
            <p:cNvSpPr/>
            <p:nvPr/>
          </p:nvSpPr>
          <p:spPr>
            <a:xfrm>
              <a:off x="2334525" y="3993050"/>
              <a:ext cx="10850" cy="45625"/>
            </a:xfrm>
            <a:custGeom>
              <a:avLst/>
              <a:gdLst/>
              <a:ahLst/>
              <a:cxnLst/>
              <a:rect l="l" t="t" r="r" b="b"/>
              <a:pathLst>
                <a:path w="434" h="1825" extrusionOk="0">
                  <a:moveTo>
                    <a:pt x="211" y="0"/>
                  </a:moveTo>
                  <a:cubicBezTo>
                    <a:pt x="201" y="0"/>
                    <a:pt x="191" y="1"/>
                    <a:pt x="181" y="3"/>
                  </a:cubicBezTo>
                  <a:cubicBezTo>
                    <a:pt x="73" y="21"/>
                    <a:pt x="0" y="120"/>
                    <a:pt x="9" y="228"/>
                  </a:cubicBezTo>
                  <a:cubicBezTo>
                    <a:pt x="45" y="454"/>
                    <a:pt x="55" y="679"/>
                    <a:pt x="55" y="904"/>
                  </a:cubicBezTo>
                  <a:cubicBezTo>
                    <a:pt x="64" y="1130"/>
                    <a:pt x="64" y="1355"/>
                    <a:pt x="18" y="1589"/>
                  </a:cubicBezTo>
                  <a:cubicBezTo>
                    <a:pt x="9" y="1616"/>
                    <a:pt x="9" y="1653"/>
                    <a:pt x="18" y="1680"/>
                  </a:cubicBezTo>
                  <a:cubicBezTo>
                    <a:pt x="48" y="1767"/>
                    <a:pt x="124" y="1825"/>
                    <a:pt x="209" y="1825"/>
                  </a:cubicBezTo>
                  <a:cubicBezTo>
                    <a:pt x="229" y="1825"/>
                    <a:pt x="250" y="1822"/>
                    <a:pt x="271" y="1815"/>
                  </a:cubicBezTo>
                  <a:cubicBezTo>
                    <a:pt x="370" y="1788"/>
                    <a:pt x="433" y="1671"/>
                    <a:pt x="406" y="1571"/>
                  </a:cubicBezTo>
                  <a:cubicBezTo>
                    <a:pt x="343" y="1346"/>
                    <a:pt x="325" y="1130"/>
                    <a:pt x="325" y="904"/>
                  </a:cubicBezTo>
                  <a:cubicBezTo>
                    <a:pt x="334" y="679"/>
                    <a:pt x="352" y="463"/>
                    <a:pt x="397" y="246"/>
                  </a:cubicBezTo>
                  <a:cubicBezTo>
                    <a:pt x="406" y="219"/>
                    <a:pt x="406" y="192"/>
                    <a:pt x="406" y="174"/>
                  </a:cubicBezTo>
                  <a:cubicBezTo>
                    <a:pt x="390" y="76"/>
                    <a:pt x="307" y="0"/>
                    <a:pt x="211" y="0"/>
                  </a:cubicBezTo>
                  <a:close/>
                </a:path>
              </a:pathLst>
            </a:custGeom>
            <a:solidFill>
              <a:srgbClr val="42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398;p42">
              <a:extLst>
                <a:ext uri="{FF2B5EF4-FFF2-40B4-BE49-F238E27FC236}">
                  <a16:creationId xmlns:a16="http://schemas.microsoft.com/office/drawing/2014/main" id="{03DE5B2A-71EA-4977-973B-6A779D92DFDD}"/>
                </a:ext>
              </a:extLst>
            </p:cNvPr>
            <p:cNvSpPr/>
            <p:nvPr/>
          </p:nvSpPr>
          <p:spPr>
            <a:xfrm>
              <a:off x="2368775" y="3930000"/>
              <a:ext cx="1895650" cy="136475"/>
            </a:xfrm>
            <a:custGeom>
              <a:avLst/>
              <a:gdLst/>
              <a:ahLst/>
              <a:cxnLst/>
              <a:rect l="l" t="t" r="r" b="b"/>
              <a:pathLst>
                <a:path w="75826" h="5459" extrusionOk="0">
                  <a:moveTo>
                    <a:pt x="334" y="0"/>
                  </a:moveTo>
                  <a:cubicBezTo>
                    <a:pt x="234" y="0"/>
                    <a:pt x="153" y="70"/>
                    <a:pt x="145" y="163"/>
                  </a:cubicBezTo>
                  <a:lnTo>
                    <a:pt x="145" y="172"/>
                  </a:lnTo>
                  <a:cubicBezTo>
                    <a:pt x="154" y="848"/>
                    <a:pt x="91" y="1515"/>
                    <a:pt x="64" y="2191"/>
                  </a:cubicBezTo>
                  <a:cubicBezTo>
                    <a:pt x="46" y="2525"/>
                    <a:pt x="37" y="2859"/>
                    <a:pt x="28" y="3192"/>
                  </a:cubicBezTo>
                  <a:lnTo>
                    <a:pt x="1" y="4202"/>
                  </a:lnTo>
                  <a:cubicBezTo>
                    <a:pt x="1" y="4211"/>
                    <a:pt x="1" y="4220"/>
                    <a:pt x="1" y="4229"/>
                  </a:cubicBezTo>
                  <a:cubicBezTo>
                    <a:pt x="9" y="4331"/>
                    <a:pt x="98" y="4401"/>
                    <a:pt x="199" y="4401"/>
                  </a:cubicBezTo>
                  <a:cubicBezTo>
                    <a:pt x="205" y="4401"/>
                    <a:pt x="211" y="4400"/>
                    <a:pt x="217" y="4400"/>
                  </a:cubicBezTo>
                  <a:cubicBezTo>
                    <a:pt x="325" y="4391"/>
                    <a:pt x="397" y="4292"/>
                    <a:pt x="388" y="4184"/>
                  </a:cubicBezTo>
                  <a:cubicBezTo>
                    <a:pt x="352" y="3850"/>
                    <a:pt x="325" y="3526"/>
                    <a:pt x="316" y="3192"/>
                  </a:cubicBezTo>
                  <a:cubicBezTo>
                    <a:pt x="307" y="2859"/>
                    <a:pt x="307" y="2525"/>
                    <a:pt x="316" y="2191"/>
                  </a:cubicBezTo>
                  <a:cubicBezTo>
                    <a:pt x="332" y="1593"/>
                    <a:pt x="356" y="988"/>
                    <a:pt x="482" y="395"/>
                  </a:cubicBezTo>
                  <a:lnTo>
                    <a:pt x="482" y="395"/>
                  </a:lnTo>
                  <a:cubicBezTo>
                    <a:pt x="3476" y="513"/>
                    <a:pt x="6462" y="726"/>
                    <a:pt x="9447" y="930"/>
                  </a:cubicBezTo>
                  <a:lnTo>
                    <a:pt x="18569" y="1552"/>
                  </a:lnTo>
                  <a:lnTo>
                    <a:pt x="36804" y="2804"/>
                  </a:lnTo>
                  <a:lnTo>
                    <a:pt x="55039" y="4075"/>
                  </a:lnTo>
                  <a:lnTo>
                    <a:pt x="64162" y="4715"/>
                  </a:lnTo>
                  <a:lnTo>
                    <a:pt x="68714" y="5031"/>
                  </a:lnTo>
                  <a:lnTo>
                    <a:pt x="70994" y="5193"/>
                  </a:lnTo>
                  <a:cubicBezTo>
                    <a:pt x="71760" y="5256"/>
                    <a:pt x="72517" y="5265"/>
                    <a:pt x="73275" y="5446"/>
                  </a:cubicBezTo>
                  <a:lnTo>
                    <a:pt x="73284" y="5455"/>
                  </a:lnTo>
                  <a:cubicBezTo>
                    <a:pt x="73296" y="5457"/>
                    <a:pt x="73307" y="5458"/>
                    <a:pt x="73319" y="5458"/>
                  </a:cubicBezTo>
                  <a:cubicBezTo>
                    <a:pt x="73385" y="5458"/>
                    <a:pt x="73440" y="5416"/>
                    <a:pt x="73455" y="5346"/>
                  </a:cubicBezTo>
                  <a:cubicBezTo>
                    <a:pt x="73473" y="5274"/>
                    <a:pt x="73545" y="5175"/>
                    <a:pt x="73617" y="5094"/>
                  </a:cubicBezTo>
                  <a:cubicBezTo>
                    <a:pt x="73689" y="5013"/>
                    <a:pt x="73770" y="4932"/>
                    <a:pt x="73861" y="4851"/>
                  </a:cubicBezTo>
                  <a:cubicBezTo>
                    <a:pt x="74041" y="4706"/>
                    <a:pt x="74239" y="4571"/>
                    <a:pt x="74428" y="4436"/>
                  </a:cubicBezTo>
                  <a:cubicBezTo>
                    <a:pt x="74627" y="4301"/>
                    <a:pt x="74825" y="4175"/>
                    <a:pt x="75032" y="4057"/>
                  </a:cubicBezTo>
                  <a:cubicBezTo>
                    <a:pt x="75240" y="3949"/>
                    <a:pt x="75456" y="3841"/>
                    <a:pt x="75681" y="3751"/>
                  </a:cubicBezTo>
                  <a:cubicBezTo>
                    <a:pt x="75699" y="3742"/>
                    <a:pt x="75717" y="3733"/>
                    <a:pt x="75735" y="3715"/>
                  </a:cubicBezTo>
                  <a:cubicBezTo>
                    <a:pt x="75817" y="3643"/>
                    <a:pt x="75826" y="3517"/>
                    <a:pt x="75753" y="3435"/>
                  </a:cubicBezTo>
                  <a:cubicBezTo>
                    <a:pt x="75714" y="3391"/>
                    <a:pt x="75659" y="3368"/>
                    <a:pt x="75604" y="3368"/>
                  </a:cubicBezTo>
                  <a:cubicBezTo>
                    <a:pt x="75557" y="3368"/>
                    <a:pt x="75511" y="3384"/>
                    <a:pt x="75474" y="3417"/>
                  </a:cubicBezTo>
                  <a:cubicBezTo>
                    <a:pt x="75294" y="3580"/>
                    <a:pt x="75104" y="3733"/>
                    <a:pt x="74915" y="3868"/>
                  </a:cubicBezTo>
                  <a:cubicBezTo>
                    <a:pt x="74726" y="4012"/>
                    <a:pt x="74528" y="4148"/>
                    <a:pt x="74329" y="4283"/>
                  </a:cubicBezTo>
                  <a:lnTo>
                    <a:pt x="73725" y="4670"/>
                  </a:lnTo>
                  <a:cubicBezTo>
                    <a:pt x="73617" y="4733"/>
                    <a:pt x="73518" y="4806"/>
                    <a:pt x="73419" y="4878"/>
                  </a:cubicBezTo>
                  <a:cubicBezTo>
                    <a:pt x="73347" y="4937"/>
                    <a:pt x="73270" y="4991"/>
                    <a:pt x="73195" y="5068"/>
                  </a:cubicBezTo>
                  <a:lnTo>
                    <a:pt x="73195" y="5068"/>
                  </a:lnTo>
                  <a:cubicBezTo>
                    <a:pt x="73017" y="5083"/>
                    <a:pt x="72839" y="5089"/>
                    <a:pt x="72662" y="5089"/>
                  </a:cubicBezTo>
                  <a:cubicBezTo>
                    <a:pt x="72107" y="5089"/>
                    <a:pt x="71560" y="5030"/>
                    <a:pt x="71012" y="5004"/>
                  </a:cubicBezTo>
                  <a:lnTo>
                    <a:pt x="68732" y="4842"/>
                  </a:lnTo>
                  <a:lnTo>
                    <a:pt x="64171" y="4535"/>
                  </a:lnTo>
                  <a:lnTo>
                    <a:pt x="55048" y="3904"/>
                  </a:lnTo>
                  <a:lnTo>
                    <a:pt x="36813" y="2651"/>
                  </a:lnTo>
                  <a:lnTo>
                    <a:pt x="18578" y="1371"/>
                  </a:lnTo>
                  <a:lnTo>
                    <a:pt x="9456" y="731"/>
                  </a:lnTo>
                  <a:cubicBezTo>
                    <a:pt x="6418" y="515"/>
                    <a:pt x="3381" y="308"/>
                    <a:pt x="352" y="1"/>
                  </a:cubicBezTo>
                  <a:cubicBezTo>
                    <a:pt x="346" y="1"/>
                    <a:pt x="340" y="0"/>
                    <a:pt x="3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399;p42">
              <a:extLst>
                <a:ext uri="{FF2B5EF4-FFF2-40B4-BE49-F238E27FC236}">
                  <a16:creationId xmlns:a16="http://schemas.microsoft.com/office/drawing/2014/main" id="{7F981870-22BB-4547-A038-42E4862AC846}"/>
                </a:ext>
              </a:extLst>
            </p:cNvPr>
            <p:cNvSpPr/>
            <p:nvPr/>
          </p:nvSpPr>
          <p:spPr>
            <a:xfrm>
              <a:off x="4430700" y="4072425"/>
              <a:ext cx="13325" cy="57275"/>
            </a:xfrm>
            <a:custGeom>
              <a:avLst/>
              <a:gdLst/>
              <a:ahLst/>
              <a:cxnLst/>
              <a:rect l="l" t="t" r="r" b="b"/>
              <a:pathLst>
                <a:path w="533" h="2291" fill="none" extrusionOk="0">
                  <a:moveTo>
                    <a:pt x="533" y="1"/>
                  </a:moveTo>
                  <a:cubicBezTo>
                    <a:pt x="46" y="902"/>
                    <a:pt x="1" y="1668"/>
                    <a:pt x="397" y="2290"/>
                  </a:cubicBezTo>
                </a:path>
              </a:pathLst>
            </a:custGeom>
            <a:noFill/>
            <a:ln w="9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400;p42">
              <a:extLst>
                <a:ext uri="{FF2B5EF4-FFF2-40B4-BE49-F238E27FC236}">
                  <a16:creationId xmlns:a16="http://schemas.microsoft.com/office/drawing/2014/main" id="{6FCDE546-2D97-4F58-BF2F-BA0BA7B34F78}"/>
                </a:ext>
              </a:extLst>
            </p:cNvPr>
            <p:cNvSpPr/>
            <p:nvPr/>
          </p:nvSpPr>
          <p:spPr>
            <a:xfrm>
              <a:off x="4195450" y="4056625"/>
              <a:ext cx="126900" cy="115300"/>
            </a:xfrm>
            <a:custGeom>
              <a:avLst/>
              <a:gdLst/>
              <a:ahLst/>
              <a:cxnLst/>
              <a:rect l="l" t="t" r="r" b="b"/>
              <a:pathLst>
                <a:path w="5076" h="4612" extrusionOk="0">
                  <a:moveTo>
                    <a:pt x="660" y="2885"/>
                  </a:moveTo>
                  <a:cubicBezTo>
                    <a:pt x="657" y="2892"/>
                    <a:pt x="655" y="2895"/>
                    <a:pt x="649" y="2895"/>
                  </a:cubicBezTo>
                  <a:cubicBezTo>
                    <a:pt x="653" y="2892"/>
                    <a:pt x="656" y="2888"/>
                    <a:pt x="660" y="2885"/>
                  </a:cubicBezTo>
                  <a:close/>
                  <a:moveTo>
                    <a:pt x="218" y="0"/>
                  </a:moveTo>
                  <a:cubicBezTo>
                    <a:pt x="177" y="0"/>
                    <a:pt x="136" y="12"/>
                    <a:pt x="99" y="38"/>
                  </a:cubicBezTo>
                  <a:cubicBezTo>
                    <a:pt x="18" y="101"/>
                    <a:pt x="0" y="218"/>
                    <a:pt x="63" y="308"/>
                  </a:cubicBezTo>
                  <a:cubicBezTo>
                    <a:pt x="126" y="381"/>
                    <a:pt x="190" y="408"/>
                    <a:pt x="244" y="444"/>
                  </a:cubicBezTo>
                  <a:cubicBezTo>
                    <a:pt x="298" y="471"/>
                    <a:pt x="343" y="489"/>
                    <a:pt x="397" y="516"/>
                  </a:cubicBezTo>
                  <a:cubicBezTo>
                    <a:pt x="496" y="552"/>
                    <a:pt x="604" y="588"/>
                    <a:pt x="703" y="624"/>
                  </a:cubicBezTo>
                  <a:lnTo>
                    <a:pt x="1289" y="804"/>
                  </a:lnTo>
                  <a:cubicBezTo>
                    <a:pt x="1686" y="921"/>
                    <a:pt x="2074" y="1048"/>
                    <a:pt x="2461" y="1183"/>
                  </a:cubicBezTo>
                  <a:cubicBezTo>
                    <a:pt x="2840" y="1318"/>
                    <a:pt x="3236" y="1453"/>
                    <a:pt x="3624" y="1588"/>
                  </a:cubicBezTo>
                  <a:cubicBezTo>
                    <a:pt x="3795" y="1643"/>
                    <a:pt x="3964" y="1697"/>
                    <a:pt x="4135" y="1750"/>
                  </a:cubicBezTo>
                  <a:lnTo>
                    <a:pt x="4135" y="1750"/>
                  </a:lnTo>
                  <a:cubicBezTo>
                    <a:pt x="4004" y="1784"/>
                    <a:pt x="3873" y="1817"/>
                    <a:pt x="3741" y="1850"/>
                  </a:cubicBezTo>
                  <a:lnTo>
                    <a:pt x="2668" y="2111"/>
                  </a:lnTo>
                  <a:lnTo>
                    <a:pt x="2137" y="2237"/>
                  </a:lnTo>
                  <a:cubicBezTo>
                    <a:pt x="1956" y="2282"/>
                    <a:pt x="1776" y="2309"/>
                    <a:pt x="1596" y="2355"/>
                  </a:cubicBezTo>
                  <a:cubicBezTo>
                    <a:pt x="1406" y="2391"/>
                    <a:pt x="1226" y="2445"/>
                    <a:pt x="1055" y="2508"/>
                  </a:cubicBezTo>
                  <a:cubicBezTo>
                    <a:pt x="875" y="2571"/>
                    <a:pt x="694" y="2643"/>
                    <a:pt x="541" y="2787"/>
                  </a:cubicBezTo>
                  <a:lnTo>
                    <a:pt x="550" y="2787"/>
                  </a:lnTo>
                  <a:cubicBezTo>
                    <a:pt x="541" y="2796"/>
                    <a:pt x="523" y="2814"/>
                    <a:pt x="523" y="2823"/>
                  </a:cubicBezTo>
                  <a:cubicBezTo>
                    <a:pt x="514" y="2850"/>
                    <a:pt x="523" y="2850"/>
                    <a:pt x="514" y="2859"/>
                  </a:cubicBezTo>
                  <a:cubicBezTo>
                    <a:pt x="514" y="2877"/>
                    <a:pt x="523" y="2886"/>
                    <a:pt x="523" y="2895"/>
                  </a:cubicBezTo>
                  <a:cubicBezTo>
                    <a:pt x="532" y="2913"/>
                    <a:pt x="541" y="2931"/>
                    <a:pt x="541" y="2940"/>
                  </a:cubicBezTo>
                  <a:cubicBezTo>
                    <a:pt x="559" y="2967"/>
                    <a:pt x="577" y="2986"/>
                    <a:pt x="586" y="3004"/>
                  </a:cubicBezTo>
                  <a:cubicBezTo>
                    <a:pt x="613" y="3040"/>
                    <a:pt x="649" y="3076"/>
                    <a:pt x="676" y="3112"/>
                  </a:cubicBezTo>
                  <a:cubicBezTo>
                    <a:pt x="739" y="3184"/>
                    <a:pt x="794" y="3247"/>
                    <a:pt x="857" y="3319"/>
                  </a:cubicBezTo>
                  <a:cubicBezTo>
                    <a:pt x="983" y="3445"/>
                    <a:pt x="1109" y="3571"/>
                    <a:pt x="1226" y="3707"/>
                  </a:cubicBezTo>
                  <a:cubicBezTo>
                    <a:pt x="1352" y="3833"/>
                    <a:pt x="1488" y="3959"/>
                    <a:pt x="1605" y="4094"/>
                  </a:cubicBezTo>
                  <a:lnTo>
                    <a:pt x="1794" y="4293"/>
                  </a:lnTo>
                  <a:cubicBezTo>
                    <a:pt x="1830" y="4329"/>
                    <a:pt x="1866" y="4365"/>
                    <a:pt x="1902" y="4401"/>
                  </a:cubicBezTo>
                  <a:cubicBezTo>
                    <a:pt x="1947" y="4437"/>
                    <a:pt x="1983" y="4473"/>
                    <a:pt x="2046" y="4509"/>
                  </a:cubicBezTo>
                  <a:lnTo>
                    <a:pt x="2173" y="4581"/>
                  </a:lnTo>
                  <a:cubicBezTo>
                    <a:pt x="2211" y="4600"/>
                    <a:pt x="2254" y="4611"/>
                    <a:pt x="2298" y="4611"/>
                  </a:cubicBezTo>
                  <a:cubicBezTo>
                    <a:pt x="2337" y="4611"/>
                    <a:pt x="2378" y="4602"/>
                    <a:pt x="2416" y="4581"/>
                  </a:cubicBezTo>
                  <a:cubicBezTo>
                    <a:pt x="2533" y="4509"/>
                    <a:pt x="2578" y="4356"/>
                    <a:pt x="2506" y="4238"/>
                  </a:cubicBezTo>
                  <a:cubicBezTo>
                    <a:pt x="2462" y="4157"/>
                    <a:pt x="2376" y="4111"/>
                    <a:pt x="2284" y="4111"/>
                  </a:cubicBezTo>
                  <a:cubicBezTo>
                    <a:pt x="2244" y="4111"/>
                    <a:pt x="2202" y="4120"/>
                    <a:pt x="2164" y="4139"/>
                  </a:cubicBezTo>
                  <a:cubicBezTo>
                    <a:pt x="2160" y="4146"/>
                    <a:pt x="2151" y="4149"/>
                    <a:pt x="2140" y="4149"/>
                  </a:cubicBezTo>
                  <a:cubicBezTo>
                    <a:pt x="2122" y="4149"/>
                    <a:pt x="2096" y="4141"/>
                    <a:pt x="2074" y="4130"/>
                  </a:cubicBezTo>
                  <a:cubicBezTo>
                    <a:pt x="2037" y="4121"/>
                    <a:pt x="2001" y="4103"/>
                    <a:pt x="1956" y="4085"/>
                  </a:cubicBezTo>
                  <a:cubicBezTo>
                    <a:pt x="1884" y="4049"/>
                    <a:pt x="1812" y="3995"/>
                    <a:pt x="1740" y="3941"/>
                  </a:cubicBezTo>
                  <a:cubicBezTo>
                    <a:pt x="1596" y="3842"/>
                    <a:pt x="1470" y="3716"/>
                    <a:pt x="1343" y="3589"/>
                  </a:cubicBezTo>
                  <a:cubicBezTo>
                    <a:pt x="1217" y="3463"/>
                    <a:pt x="1091" y="3337"/>
                    <a:pt x="965" y="3211"/>
                  </a:cubicBezTo>
                  <a:cubicBezTo>
                    <a:pt x="902" y="3148"/>
                    <a:pt x="848" y="3085"/>
                    <a:pt x="785" y="3013"/>
                  </a:cubicBezTo>
                  <a:cubicBezTo>
                    <a:pt x="757" y="2986"/>
                    <a:pt x="730" y="2949"/>
                    <a:pt x="703" y="2913"/>
                  </a:cubicBezTo>
                  <a:cubicBezTo>
                    <a:pt x="695" y="2896"/>
                    <a:pt x="686" y="2887"/>
                    <a:pt x="677" y="2870"/>
                  </a:cubicBezTo>
                  <a:lnTo>
                    <a:pt x="677" y="2870"/>
                  </a:lnTo>
                  <a:cubicBezTo>
                    <a:pt x="792" y="2769"/>
                    <a:pt x="950" y="2710"/>
                    <a:pt x="1100" y="2652"/>
                  </a:cubicBezTo>
                  <a:cubicBezTo>
                    <a:pt x="1271" y="2598"/>
                    <a:pt x="1452" y="2562"/>
                    <a:pt x="1632" y="2526"/>
                  </a:cubicBezTo>
                  <a:cubicBezTo>
                    <a:pt x="1803" y="2490"/>
                    <a:pt x="1992" y="2472"/>
                    <a:pt x="2173" y="2427"/>
                  </a:cubicBezTo>
                  <a:lnTo>
                    <a:pt x="2713" y="2328"/>
                  </a:lnTo>
                  <a:lnTo>
                    <a:pt x="3804" y="2120"/>
                  </a:lnTo>
                  <a:cubicBezTo>
                    <a:pt x="4165" y="2057"/>
                    <a:pt x="4534" y="1994"/>
                    <a:pt x="4895" y="1949"/>
                  </a:cubicBezTo>
                  <a:cubicBezTo>
                    <a:pt x="4985" y="1931"/>
                    <a:pt x="5048" y="1868"/>
                    <a:pt x="5057" y="1778"/>
                  </a:cubicBezTo>
                  <a:cubicBezTo>
                    <a:pt x="5075" y="1669"/>
                    <a:pt x="4994" y="1579"/>
                    <a:pt x="4895" y="1570"/>
                  </a:cubicBezTo>
                  <a:lnTo>
                    <a:pt x="4886" y="1570"/>
                  </a:lnTo>
                  <a:lnTo>
                    <a:pt x="4886" y="1561"/>
                  </a:lnTo>
                  <a:cubicBezTo>
                    <a:pt x="4489" y="1525"/>
                    <a:pt x="4093" y="1444"/>
                    <a:pt x="3696" y="1336"/>
                  </a:cubicBezTo>
                  <a:cubicBezTo>
                    <a:pt x="3299" y="1237"/>
                    <a:pt x="2921" y="1111"/>
                    <a:pt x="2533" y="975"/>
                  </a:cubicBezTo>
                  <a:cubicBezTo>
                    <a:pt x="2146" y="840"/>
                    <a:pt x="1758" y="705"/>
                    <a:pt x="1370" y="561"/>
                  </a:cubicBezTo>
                  <a:cubicBezTo>
                    <a:pt x="1181" y="489"/>
                    <a:pt x="992" y="417"/>
                    <a:pt x="812" y="335"/>
                  </a:cubicBezTo>
                  <a:cubicBezTo>
                    <a:pt x="712" y="290"/>
                    <a:pt x="631" y="254"/>
                    <a:pt x="541" y="200"/>
                  </a:cubicBezTo>
                  <a:cubicBezTo>
                    <a:pt x="505" y="182"/>
                    <a:pt x="460" y="155"/>
                    <a:pt x="433" y="128"/>
                  </a:cubicBezTo>
                  <a:cubicBezTo>
                    <a:pt x="397" y="110"/>
                    <a:pt x="370" y="74"/>
                    <a:pt x="370" y="74"/>
                  </a:cubicBezTo>
                  <a:cubicBezTo>
                    <a:pt x="332" y="26"/>
                    <a:pt x="276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401;p42">
              <a:extLst>
                <a:ext uri="{FF2B5EF4-FFF2-40B4-BE49-F238E27FC236}">
                  <a16:creationId xmlns:a16="http://schemas.microsoft.com/office/drawing/2014/main" id="{02EA6706-BD1E-4EF8-9972-27E33E8D2CD9}"/>
                </a:ext>
              </a:extLst>
            </p:cNvPr>
            <p:cNvSpPr/>
            <p:nvPr/>
          </p:nvSpPr>
          <p:spPr>
            <a:xfrm>
              <a:off x="2368100" y="3995375"/>
              <a:ext cx="1847425" cy="137250"/>
            </a:xfrm>
            <a:custGeom>
              <a:avLst/>
              <a:gdLst/>
              <a:ahLst/>
              <a:cxnLst/>
              <a:rect l="l" t="t" r="r" b="b"/>
              <a:pathLst>
                <a:path w="73897" h="5490" extrusionOk="0">
                  <a:moveTo>
                    <a:pt x="208" y="0"/>
                  </a:moveTo>
                  <a:cubicBezTo>
                    <a:pt x="100" y="0"/>
                    <a:pt x="10" y="81"/>
                    <a:pt x="0" y="189"/>
                  </a:cubicBezTo>
                  <a:cubicBezTo>
                    <a:pt x="0" y="289"/>
                    <a:pt x="82" y="388"/>
                    <a:pt x="190" y="388"/>
                  </a:cubicBezTo>
                  <a:cubicBezTo>
                    <a:pt x="6319" y="694"/>
                    <a:pt x="12440" y="1136"/>
                    <a:pt x="18569" y="1560"/>
                  </a:cubicBezTo>
                  <a:lnTo>
                    <a:pt x="36940" y="2840"/>
                  </a:lnTo>
                  <a:lnTo>
                    <a:pt x="55310" y="4138"/>
                  </a:lnTo>
                  <a:lnTo>
                    <a:pt x="64495" y="4787"/>
                  </a:lnTo>
                  <a:lnTo>
                    <a:pt x="69092" y="5111"/>
                  </a:lnTo>
                  <a:lnTo>
                    <a:pt x="71382" y="5273"/>
                  </a:lnTo>
                  <a:cubicBezTo>
                    <a:pt x="72148" y="5327"/>
                    <a:pt x="72914" y="5381"/>
                    <a:pt x="73680" y="5490"/>
                  </a:cubicBezTo>
                  <a:lnTo>
                    <a:pt x="73698" y="5490"/>
                  </a:lnTo>
                  <a:cubicBezTo>
                    <a:pt x="73806" y="5490"/>
                    <a:pt x="73897" y="5399"/>
                    <a:pt x="73897" y="5291"/>
                  </a:cubicBezTo>
                  <a:cubicBezTo>
                    <a:pt x="73897" y="5183"/>
                    <a:pt x="73815" y="5102"/>
                    <a:pt x="73707" y="5102"/>
                  </a:cubicBezTo>
                  <a:cubicBezTo>
                    <a:pt x="72932" y="5093"/>
                    <a:pt x="72166" y="5048"/>
                    <a:pt x="71409" y="4994"/>
                  </a:cubicBezTo>
                  <a:lnTo>
                    <a:pt x="69110" y="4832"/>
                  </a:lnTo>
                  <a:lnTo>
                    <a:pt x="64513" y="4525"/>
                  </a:lnTo>
                  <a:lnTo>
                    <a:pt x="55328" y="3903"/>
                  </a:lnTo>
                  <a:lnTo>
                    <a:pt x="36949" y="2650"/>
                  </a:lnTo>
                  <a:lnTo>
                    <a:pt x="18578" y="1379"/>
                  </a:lnTo>
                  <a:cubicBezTo>
                    <a:pt x="12458" y="956"/>
                    <a:pt x="6328" y="550"/>
                    <a:pt x="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0" name="Picture 2" descr="Pila de libros - Descargar PNG/SVG transparente">
            <a:extLst>
              <a:ext uri="{FF2B5EF4-FFF2-40B4-BE49-F238E27FC236}">
                <a16:creationId xmlns:a16="http://schemas.microsoft.com/office/drawing/2014/main" id="{B7D8ACF4-70C2-458D-9752-2A4CA9262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498">
            <a:off x="10082811" y="4771462"/>
            <a:ext cx="2031560" cy="203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Planta Png, Vectores, PSD, e Clipart Para Descarga Gratuita | pngtree">
            <a:extLst>
              <a:ext uri="{FF2B5EF4-FFF2-40B4-BE49-F238E27FC236}">
                <a16:creationId xmlns:a16="http://schemas.microsoft.com/office/drawing/2014/main" id="{47937A4B-C955-4A1F-9E67-EB0855180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8889" l="10000" r="90000">
                        <a14:foregroundMark x1="33333" y1="87500" x2="41111" y2="99167"/>
                        <a14:foregroundMark x1="41111" y1="99167" x2="64167" y2="98889"/>
                        <a14:foregroundMark x1="64167" y1="98889" x2="64722" y2="88333"/>
                        <a14:foregroundMark x1="80833" y1="20000" x2="80833" y2="20000"/>
                        <a14:foregroundMark x1="83333" y1="18889" x2="86667" y2="18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2513" y="4100749"/>
            <a:ext cx="2212781" cy="2212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3">
            <a:extLst>
              <a:ext uri="{FF2B5EF4-FFF2-40B4-BE49-F238E27FC236}">
                <a16:creationId xmlns:a16="http://schemas.microsoft.com/office/drawing/2014/main" id="{7F860279-AC3D-443D-A835-79DBA8B44A56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535036" y="2009775"/>
            <a:ext cx="8861425" cy="323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11DD1D-B584-4EA2-A317-E63461B2A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3688" y="2016125"/>
            <a:ext cx="1377950" cy="512763"/>
          </a:xfrm>
          <a:prstGeom prst="rect">
            <a:avLst/>
          </a:prstGeom>
          <a:solidFill>
            <a:srgbClr val="B59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69D879-24E0-45B2-B52A-DF36D0C6A8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1638" y="2016125"/>
            <a:ext cx="1958975" cy="512763"/>
          </a:xfrm>
          <a:prstGeom prst="rect">
            <a:avLst/>
          </a:prstGeom>
          <a:solidFill>
            <a:srgbClr val="B59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1262184-6580-48D6-A924-2FA35A2D12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0613" y="2016125"/>
            <a:ext cx="1543050" cy="512763"/>
          </a:xfrm>
          <a:prstGeom prst="rect">
            <a:avLst/>
          </a:prstGeom>
          <a:solidFill>
            <a:srgbClr val="B59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808FA039-7DD0-4D44-9DE3-D93A2725B5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63" y="2017713"/>
            <a:ext cx="2138363" cy="512763"/>
          </a:xfrm>
          <a:prstGeom prst="rect">
            <a:avLst/>
          </a:prstGeom>
          <a:solidFill>
            <a:srgbClr val="B59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9" name="Rectangle 9">
            <a:extLst>
              <a:ext uri="{FF2B5EF4-FFF2-40B4-BE49-F238E27FC236}">
                <a16:creationId xmlns:a16="http://schemas.microsoft.com/office/drawing/2014/main" id="{2C4E5D66-FB1C-455B-B81E-4F939E4A6D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2026" y="2017713"/>
            <a:ext cx="1811338" cy="512763"/>
          </a:xfrm>
          <a:prstGeom prst="rect">
            <a:avLst/>
          </a:prstGeom>
          <a:solidFill>
            <a:srgbClr val="B59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1" name="Rectangle 10">
            <a:extLst>
              <a:ext uri="{FF2B5EF4-FFF2-40B4-BE49-F238E27FC236}">
                <a16:creationId xmlns:a16="http://schemas.microsoft.com/office/drawing/2014/main" id="{7915234B-ACF1-4EE6-8CC3-E033C08D91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3688" y="2528888"/>
            <a:ext cx="1377950" cy="512763"/>
          </a:xfrm>
          <a:prstGeom prst="rect">
            <a:avLst/>
          </a:prstGeom>
          <a:solidFill>
            <a:srgbClr val="B59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3" name="Rectangle 11">
            <a:extLst>
              <a:ext uri="{FF2B5EF4-FFF2-40B4-BE49-F238E27FC236}">
                <a16:creationId xmlns:a16="http://schemas.microsoft.com/office/drawing/2014/main" id="{DDCCA130-3D58-4A30-BBFB-F3C2A549D9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1638" y="2528888"/>
            <a:ext cx="1958975" cy="514350"/>
          </a:xfrm>
          <a:prstGeom prst="rect">
            <a:avLst/>
          </a:prstGeom>
          <a:solidFill>
            <a:srgbClr val="EED6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4" name="Rectangle 12">
            <a:extLst>
              <a:ext uri="{FF2B5EF4-FFF2-40B4-BE49-F238E27FC236}">
                <a16:creationId xmlns:a16="http://schemas.microsoft.com/office/drawing/2014/main" id="{EDB45016-BCD0-4A04-BFD3-A03D3F6AC8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0613" y="2528888"/>
            <a:ext cx="1543050" cy="514350"/>
          </a:xfrm>
          <a:prstGeom prst="rect">
            <a:avLst/>
          </a:prstGeom>
          <a:solidFill>
            <a:srgbClr val="EED6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5" name="Rectangle 13">
            <a:extLst>
              <a:ext uri="{FF2B5EF4-FFF2-40B4-BE49-F238E27FC236}">
                <a16:creationId xmlns:a16="http://schemas.microsoft.com/office/drawing/2014/main" id="{33E038AD-E704-49DB-9173-AD5D31695B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63" y="2530475"/>
            <a:ext cx="2138363" cy="512763"/>
          </a:xfrm>
          <a:prstGeom prst="rect">
            <a:avLst/>
          </a:prstGeom>
          <a:solidFill>
            <a:srgbClr val="EED6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6" name="Rectangle 14">
            <a:extLst>
              <a:ext uri="{FF2B5EF4-FFF2-40B4-BE49-F238E27FC236}">
                <a16:creationId xmlns:a16="http://schemas.microsoft.com/office/drawing/2014/main" id="{ACD4D9D4-735A-47F8-A1DF-F3006F241C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2026" y="2530475"/>
            <a:ext cx="1811338" cy="512763"/>
          </a:xfrm>
          <a:prstGeom prst="rect">
            <a:avLst/>
          </a:prstGeom>
          <a:solidFill>
            <a:srgbClr val="EED6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7" name="Rectangle 15">
            <a:extLst>
              <a:ext uri="{FF2B5EF4-FFF2-40B4-BE49-F238E27FC236}">
                <a16:creationId xmlns:a16="http://schemas.microsoft.com/office/drawing/2014/main" id="{30E76280-D583-4814-B49A-C57F6D5BE9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3688" y="3041650"/>
            <a:ext cx="1377950" cy="512763"/>
          </a:xfrm>
          <a:prstGeom prst="rect">
            <a:avLst/>
          </a:prstGeom>
          <a:solidFill>
            <a:srgbClr val="B59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8" name="Rectangle 16">
            <a:extLst>
              <a:ext uri="{FF2B5EF4-FFF2-40B4-BE49-F238E27FC236}">
                <a16:creationId xmlns:a16="http://schemas.microsoft.com/office/drawing/2014/main" id="{D7A8FB11-A034-4363-8B80-3529970AE2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1638" y="3043238"/>
            <a:ext cx="1958975" cy="511175"/>
          </a:xfrm>
          <a:prstGeom prst="rect">
            <a:avLst/>
          </a:prstGeom>
          <a:solidFill>
            <a:srgbClr val="FCEC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9" name="Rectangle 17">
            <a:extLst>
              <a:ext uri="{FF2B5EF4-FFF2-40B4-BE49-F238E27FC236}">
                <a16:creationId xmlns:a16="http://schemas.microsoft.com/office/drawing/2014/main" id="{ECE453F0-C5F8-43F1-A556-B5C7CC875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0613" y="3043238"/>
            <a:ext cx="1543050" cy="511175"/>
          </a:xfrm>
          <a:prstGeom prst="rect">
            <a:avLst/>
          </a:prstGeom>
          <a:solidFill>
            <a:srgbClr val="FCEC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0" name="Rectangle 18">
            <a:extLst>
              <a:ext uri="{FF2B5EF4-FFF2-40B4-BE49-F238E27FC236}">
                <a16:creationId xmlns:a16="http://schemas.microsoft.com/office/drawing/2014/main" id="{2B2156ED-A274-4FBD-8A15-3D492BB2F9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63" y="3043238"/>
            <a:ext cx="2138363" cy="511175"/>
          </a:xfrm>
          <a:prstGeom prst="rect">
            <a:avLst/>
          </a:prstGeom>
          <a:solidFill>
            <a:srgbClr val="FCEC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1" name="Rectangle 19">
            <a:extLst>
              <a:ext uri="{FF2B5EF4-FFF2-40B4-BE49-F238E27FC236}">
                <a16:creationId xmlns:a16="http://schemas.microsoft.com/office/drawing/2014/main" id="{2D399D7B-EFEA-4779-958F-25D29942F8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2026" y="3043238"/>
            <a:ext cx="1811338" cy="511175"/>
          </a:xfrm>
          <a:prstGeom prst="rect">
            <a:avLst/>
          </a:prstGeom>
          <a:solidFill>
            <a:srgbClr val="FCEC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2" name="Rectangle 20">
            <a:extLst>
              <a:ext uri="{FF2B5EF4-FFF2-40B4-BE49-F238E27FC236}">
                <a16:creationId xmlns:a16="http://schemas.microsoft.com/office/drawing/2014/main" id="{82B4CAF5-DE9C-432E-A6A7-3CD7E5AAF3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3688" y="3554413"/>
            <a:ext cx="1377950" cy="512763"/>
          </a:xfrm>
          <a:prstGeom prst="rect">
            <a:avLst/>
          </a:prstGeom>
          <a:solidFill>
            <a:srgbClr val="B59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3" name="Rectangle 21">
            <a:extLst>
              <a:ext uri="{FF2B5EF4-FFF2-40B4-BE49-F238E27FC236}">
                <a16:creationId xmlns:a16="http://schemas.microsoft.com/office/drawing/2014/main" id="{5EA3AACA-608E-41EC-81F7-BC437AAFDE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9336" y="3554413"/>
            <a:ext cx="1958975" cy="512763"/>
          </a:xfrm>
          <a:prstGeom prst="rect">
            <a:avLst/>
          </a:prstGeom>
          <a:solidFill>
            <a:srgbClr val="EED6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4" name="Rectangle 22">
            <a:extLst>
              <a:ext uri="{FF2B5EF4-FFF2-40B4-BE49-F238E27FC236}">
                <a16:creationId xmlns:a16="http://schemas.microsoft.com/office/drawing/2014/main" id="{1B86D2B9-D498-44D2-BC43-761103EEBC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0613" y="3554413"/>
            <a:ext cx="1543050" cy="512763"/>
          </a:xfrm>
          <a:prstGeom prst="rect">
            <a:avLst/>
          </a:prstGeom>
          <a:solidFill>
            <a:srgbClr val="EED6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5" name="Rectangle 23">
            <a:extLst>
              <a:ext uri="{FF2B5EF4-FFF2-40B4-BE49-F238E27FC236}">
                <a16:creationId xmlns:a16="http://schemas.microsoft.com/office/drawing/2014/main" id="{42628A96-66E6-4FCE-BDBE-06C4EA5BD8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63" y="3554413"/>
            <a:ext cx="2138363" cy="512763"/>
          </a:xfrm>
          <a:prstGeom prst="rect">
            <a:avLst/>
          </a:prstGeom>
          <a:solidFill>
            <a:srgbClr val="EED6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6" name="Rectangle 24">
            <a:extLst>
              <a:ext uri="{FF2B5EF4-FFF2-40B4-BE49-F238E27FC236}">
                <a16:creationId xmlns:a16="http://schemas.microsoft.com/office/drawing/2014/main" id="{078B3746-6EE9-448C-9B91-59DC8D876D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2026" y="3554413"/>
            <a:ext cx="1811338" cy="512763"/>
          </a:xfrm>
          <a:prstGeom prst="rect">
            <a:avLst/>
          </a:prstGeom>
          <a:solidFill>
            <a:srgbClr val="EED6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7" name="Rectangle 25">
            <a:extLst>
              <a:ext uri="{FF2B5EF4-FFF2-40B4-BE49-F238E27FC236}">
                <a16:creationId xmlns:a16="http://schemas.microsoft.com/office/drawing/2014/main" id="{EA0D5BC8-3958-4925-A56C-4F6B488A44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3688" y="4067175"/>
            <a:ext cx="1377950" cy="514350"/>
          </a:xfrm>
          <a:prstGeom prst="rect">
            <a:avLst/>
          </a:prstGeom>
          <a:solidFill>
            <a:srgbClr val="B59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8" name="Rectangle 26">
            <a:extLst>
              <a:ext uri="{FF2B5EF4-FFF2-40B4-BE49-F238E27FC236}">
                <a16:creationId xmlns:a16="http://schemas.microsoft.com/office/drawing/2014/main" id="{39E16A90-273F-41AF-8CCC-A5FF7FD6D8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1638" y="4067175"/>
            <a:ext cx="1958975" cy="514350"/>
          </a:xfrm>
          <a:prstGeom prst="rect">
            <a:avLst/>
          </a:prstGeom>
          <a:solidFill>
            <a:srgbClr val="FCEC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9" name="Rectangle 27">
            <a:extLst>
              <a:ext uri="{FF2B5EF4-FFF2-40B4-BE49-F238E27FC236}">
                <a16:creationId xmlns:a16="http://schemas.microsoft.com/office/drawing/2014/main" id="{1216036C-E9BD-42A7-9D14-B8E47BD66A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0613" y="4067175"/>
            <a:ext cx="1543050" cy="514350"/>
          </a:xfrm>
          <a:prstGeom prst="rect">
            <a:avLst/>
          </a:prstGeom>
          <a:solidFill>
            <a:srgbClr val="FCEC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0" name="Rectangle 28">
            <a:extLst>
              <a:ext uri="{FF2B5EF4-FFF2-40B4-BE49-F238E27FC236}">
                <a16:creationId xmlns:a16="http://schemas.microsoft.com/office/drawing/2014/main" id="{1510B412-CE3F-4430-A53A-5486FC0932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63" y="4067175"/>
            <a:ext cx="2138363" cy="514350"/>
          </a:xfrm>
          <a:prstGeom prst="rect">
            <a:avLst/>
          </a:prstGeom>
          <a:solidFill>
            <a:srgbClr val="FCEC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1" name="Rectangle 29">
            <a:extLst>
              <a:ext uri="{FF2B5EF4-FFF2-40B4-BE49-F238E27FC236}">
                <a16:creationId xmlns:a16="http://schemas.microsoft.com/office/drawing/2014/main" id="{CAC4F46F-E7C7-4169-896C-873E52F4A1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2026" y="4067175"/>
            <a:ext cx="1811338" cy="514350"/>
          </a:xfrm>
          <a:prstGeom prst="rect">
            <a:avLst/>
          </a:prstGeom>
          <a:solidFill>
            <a:srgbClr val="FCEC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2" name="Rectangle 30">
            <a:extLst>
              <a:ext uri="{FF2B5EF4-FFF2-40B4-BE49-F238E27FC236}">
                <a16:creationId xmlns:a16="http://schemas.microsoft.com/office/drawing/2014/main" id="{317BA22E-946F-4226-B9BF-58E2229711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3688" y="4581525"/>
            <a:ext cx="1377950" cy="512763"/>
          </a:xfrm>
          <a:prstGeom prst="rect">
            <a:avLst/>
          </a:prstGeom>
          <a:solidFill>
            <a:srgbClr val="B59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3" name="Rectangle 31">
            <a:extLst>
              <a:ext uri="{FF2B5EF4-FFF2-40B4-BE49-F238E27FC236}">
                <a16:creationId xmlns:a16="http://schemas.microsoft.com/office/drawing/2014/main" id="{537CAC4D-001D-4D73-822E-A48E0ABD0C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0487" y="4581525"/>
            <a:ext cx="1958975" cy="512763"/>
          </a:xfrm>
          <a:prstGeom prst="rect">
            <a:avLst/>
          </a:prstGeom>
          <a:solidFill>
            <a:srgbClr val="EED6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4" name="Rectangle 32">
            <a:extLst>
              <a:ext uri="{FF2B5EF4-FFF2-40B4-BE49-F238E27FC236}">
                <a16:creationId xmlns:a16="http://schemas.microsoft.com/office/drawing/2014/main" id="{097A3579-F9C9-4BE3-BC8F-80B0E1EBB1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0613" y="4581525"/>
            <a:ext cx="1543050" cy="512763"/>
          </a:xfrm>
          <a:prstGeom prst="rect">
            <a:avLst/>
          </a:prstGeom>
          <a:solidFill>
            <a:srgbClr val="EED6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5" name="Rectangle 33">
            <a:extLst>
              <a:ext uri="{FF2B5EF4-FFF2-40B4-BE49-F238E27FC236}">
                <a16:creationId xmlns:a16="http://schemas.microsoft.com/office/drawing/2014/main" id="{16C615E4-F90F-4F20-9058-0B6CF117B1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63" y="4581525"/>
            <a:ext cx="2138363" cy="512763"/>
          </a:xfrm>
          <a:prstGeom prst="rect">
            <a:avLst/>
          </a:prstGeom>
          <a:solidFill>
            <a:srgbClr val="EED6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6" name="Rectangle 34">
            <a:extLst>
              <a:ext uri="{FF2B5EF4-FFF2-40B4-BE49-F238E27FC236}">
                <a16:creationId xmlns:a16="http://schemas.microsoft.com/office/drawing/2014/main" id="{ED2AD30E-697D-48F4-BD9D-27BC163F3F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2026" y="4581525"/>
            <a:ext cx="1811338" cy="512763"/>
          </a:xfrm>
          <a:prstGeom prst="rect">
            <a:avLst/>
          </a:prstGeom>
          <a:solidFill>
            <a:srgbClr val="EED6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7" name="Line 35">
            <a:extLst>
              <a:ext uri="{FF2B5EF4-FFF2-40B4-BE49-F238E27FC236}">
                <a16:creationId xmlns:a16="http://schemas.microsoft.com/office/drawing/2014/main" id="{843D7699-301F-493E-A1A0-054CEB92B327}"/>
              </a:ext>
            </a:extLst>
          </p:cNvPr>
          <p:cNvSpPr>
            <a:spLocks noChangeShapeType="1"/>
          </p:cNvSpPr>
          <p:nvPr/>
        </p:nvSpPr>
        <p:spPr bwMode="auto">
          <a:xfrm>
            <a:off x="2941638" y="2009775"/>
            <a:ext cx="0" cy="3090863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8" name="Line 36">
            <a:extLst>
              <a:ext uri="{FF2B5EF4-FFF2-40B4-BE49-F238E27FC236}">
                <a16:creationId xmlns:a16="http://schemas.microsoft.com/office/drawing/2014/main" id="{CEB0AFE4-E5B1-44A0-B9E4-A6E00563295C}"/>
              </a:ext>
            </a:extLst>
          </p:cNvPr>
          <p:cNvSpPr>
            <a:spLocks noChangeShapeType="1"/>
          </p:cNvSpPr>
          <p:nvPr/>
        </p:nvSpPr>
        <p:spPr bwMode="auto">
          <a:xfrm>
            <a:off x="4900613" y="2011363"/>
            <a:ext cx="0" cy="3089275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9" name="Line 37">
            <a:extLst>
              <a:ext uri="{FF2B5EF4-FFF2-40B4-BE49-F238E27FC236}">
                <a16:creationId xmlns:a16="http://schemas.microsoft.com/office/drawing/2014/main" id="{823EA478-7D71-4702-9458-8519F4319CA9}"/>
              </a:ext>
            </a:extLst>
          </p:cNvPr>
          <p:cNvSpPr>
            <a:spLocks noChangeShapeType="1"/>
          </p:cNvSpPr>
          <p:nvPr/>
        </p:nvSpPr>
        <p:spPr bwMode="auto">
          <a:xfrm>
            <a:off x="6443663" y="2011363"/>
            <a:ext cx="0" cy="3089275"/>
          </a:xfrm>
          <a:prstGeom prst="line">
            <a:avLst/>
          </a:prstGeom>
          <a:noFill/>
          <a:ln w="381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0" name="Line 38">
            <a:extLst>
              <a:ext uri="{FF2B5EF4-FFF2-40B4-BE49-F238E27FC236}">
                <a16:creationId xmlns:a16="http://schemas.microsoft.com/office/drawing/2014/main" id="{D0E81BAB-0BCA-4110-97FA-73C603F33643}"/>
              </a:ext>
            </a:extLst>
          </p:cNvPr>
          <p:cNvSpPr>
            <a:spLocks noChangeShapeType="1"/>
          </p:cNvSpPr>
          <p:nvPr/>
        </p:nvSpPr>
        <p:spPr bwMode="auto">
          <a:xfrm>
            <a:off x="8582026" y="2011363"/>
            <a:ext cx="0" cy="3089275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1" name="Line 39">
            <a:extLst>
              <a:ext uri="{FF2B5EF4-FFF2-40B4-BE49-F238E27FC236}">
                <a16:creationId xmlns:a16="http://schemas.microsoft.com/office/drawing/2014/main" id="{FF975216-6C0D-4C3B-82DA-BD21EF9E81A1}"/>
              </a:ext>
            </a:extLst>
          </p:cNvPr>
          <p:cNvSpPr>
            <a:spLocks noChangeShapeType="1"/>
          </p:cNvSpPr>
          <p:nvPr/>
        </p:nvSpPr>
        <p:spPr bwMode="auto">
          <a:xfrm>
            <a:off x="1558926" y="2530475"/>
            <a:ext cx="8840788" cy="0"/>
          </a:xfrm>
          <a:prstGeom prst="line">
            <a:avLst/>
          </a:prstGeom>
          <a:noFill/>
          <a:ln w="381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2" name="Line 40">
            <a:extLst>
              <a:ext uri="{FF2B5EF4-FFF2-40B4-BE49-F238E27FC236}">
                <a16:creationId xmlns:a16="http://schemas.microsoft.com/office/drawing/2014/main" id="{FB1DAC64-30C6-4701-986D-3FBF9A5595AF}"/>
              </a:ext>
            </a:extLst>
          </p:cNvPr>
          <p:cNvSpPr>
            <a:spLocks noChangeShapeType="1"/>
          </p:cNvSpPr>
          <p:nvPr/>
        </p:nvSpPr>
        <p:spPr bwMode="auto">
          <a:xfrm>
            <a:off x="1558926" y="3043238"/>
            <a:ext cx="8840788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3" name="Line 41">
            <a:extLst>
              <a:ext uri="{FF2B5EF4-FFF2-40B4-BE49-F238E27FC236}">
                <a16:creationId xmlns:a16="http://schemas.microsoft.com/office/drawing/2014/main" id="{479CCEAA-2A64-4C6F-9A2A-17D7A22E7438}"/>
              </a:ext>
            </a:extLst>
          </p:cNvPr>
          <p:cNvSpPr>
            <a:spLocks noChangeShapeType="1"/>
          </p:cNvSpPr>
          <p:nvPr/>
        </p:nvSpPr>
        <p:spPr bwMode="auto">
          <a:xfrm>
            <a:off x="1558926" y="3554413"/>
            <a:ext cx="8840788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4" name="Line 42">
            <a:extLst>
              <a:ext uri="{FF2B5EF4-FFF2-40B4-BE49-F238E27FC236}">
                <a16:creationId xmlns:a16="http://schemas.microsoft.com/office/drawing/2014/main" id="{A232DC83-16F4-41A2-84FD-C2211D346916}"/>
              </a:ext>
            </a:extLst>
          </p:cNvPr>
          <p:cNvSpPr>
            <a:spLocks noChangeShapeType="1"/>
          </p:cNvSpPr>
          <p:nvPr/>
        </p:nvSpPr>
        <p:spPr bwMode="auto">
          <a:xfrm>
            <a:off x="1558926" y="4067175"/>
            <a:ext cx="8840788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5" name="Line 43">
            <a:extLst>
              <a:ext uri="{FF2B5EF4-FFF2-40B4-BE49-F238E27FC236}">
                <a16:creationId xmlns:a16="http://schemas.microsoft.com/office/drawing/2014/main" id="{06255AB2-E002-41C4-BF01-F3D764ABFDD9}"/>
              </a:ext>
            </a:extLst>
          </p:cNvPr>
          <p:cNvSpPr>
            <a:spLocks noChangeShapeType="1"/>
          </p:cNvSpPr>
          <p:nvPr/>
        </p:nvSpPr>
        <p:spPr bwMode="auto">
          <a:xfrm>
            <a:off x="1558926" y="4581525"/>
            <a:ext cx="8840788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6" name="Line 44">
            <a:extLst>
              <a:ext uri="{FF2B5EF4-FFF2-40B4-BE49-F238E27FC236}">
                <a16:creationId xmlns:a16="http://schemas.microsoft.com/office/drawing/2014/main" id="{B68B05DC-9A2B-47CE-B09A-C1C293C27FB3}"/>
              </a:ext>
            </a:extLst>
          </p:cNvPr>
          <p:cNvSpPr>
            <a:spLocks noChangeShapeType="1"/>
          </p:cNvSpPr>
          <p:nvPr/>
        </p:nvSpPr>
        <p:spPr bwMode="auto">
          <a:xfrm>
            <a:off x="1563688" y="2009775"/>
            <a:ext cx="0" cy="3090863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7" name="Line 45">
            <a:extLst>
              <a:ext uri="{FF2B5EF4-FFF2-40B4-BE49-F238E27FC236}">
                <a16:creationId xmlns:a16="http://schemas.microsoft.com/office/drawing/2014/main" id="{70A4FD34-3268-492B-9CEA-A6942A02DFEE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93363" y="2011363"/>
            <a:ext cx="0" cy="3089275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8" name="Line 46">
            <a:extLst>
              <a:ext uri="{FF2B5EF4-FFF2-40B4-BE49-F238E27FC236}">
                <a16:creationId xmlns:a16="http://schemas.microsoft.com/office/drawing/2014/main" id="{110BC736-6521-4766-8861-1673F23CD056}"/>
              </a:ext>
            </a:extLst>
          </p:cNvPr>
          <p:cNvSpPr>
            <a:spLocks noChangeShapeType="1"/>
          </p:cNvSpPr>
          <p:nvPr/>
        </p:nvSpPr>
        <p:spPr bwMode="auto">
          <a:xfrm>
            <a:off x="1558926" y="2017713"/>
            <a:ext cx="8840788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9" name="Line 47">
            <a:extLst>
              <a:ext uri="{FF2B5EF4-FFF2-40B4-BE49-F238E27FC236}">
                <a16:creationId xmlns:a16="http://schemas.microsoft.com/office/drawing/2014/main" id="{2BE753F8-7224-4D7C-924A-ACF063D9753C}"/>
              </a:ext>
            </a:extLst>
          </p:cNvPr>
          <p:cNvSpPr>
            <a:spLocks noChangeShapeType="1"/>
          </p:cNvSpPr>
          <p:nvPr/>
        </p:nvSpPr>
        <p:spPr bwMode="auto">
          <a:xfrm>
            <a:off x="1558926" y="5094288"/>
            <a:ext cx="8840788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0" name="Rectangle 48">
            <a:extLst>
              <a:ext uri="{FF2B5EF4-FFF2-40B4-BE49-F238E27FC236}">
                <a16:creationId xmlns:a16="http://schemas.microsoft.com/office/drawing/2014/main" id="{28BD41A5-3B0A-4348-A1ED-9CEDF2E93B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5013" y="2120900"/>
            <a:ext cx="63500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Caso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1" name="Rectangle 49">
            <a:extLst>
              <a:ext uri="{FF2B5EF4-FFF2-40B4-BE49-F238E27FC236}">
                <a16:creationId xmlns:a16="http://schemas.microsoft.com/office/drawing/2014/main" id="{87E66F26-E01C-4A6F-97FC-D6D2AFE54D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4088" y="2120900"/>
            <a:ext cx="99060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Singular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2" name="Rectangle 50">
            <a:extLst>
              <a:ext uri="{FF2B5EF4-FFF2-40B4-BE49-F238E27FC236}">
                <a16:creationId xmlns:a16="http://schemas.microsoft.com/office/drawing/2014/main" id="{C55505F8-5EED-419B-AB01-DC977A6D89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9051" y="2120900"/>
            <a:ext cx="1300163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Traducción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3" name="Rectangle 51">
            <a:extLst>
              <a:ext uri="{FF2B5EF4-FFF2-40B4-BE49-F238E27FC236}">
                <a16:creationId xmlns:a16="http://schemas.microsoft.com/office/drawing/2014/main" id="{F119A8BF-FE71-488A-A784-A403970EB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8838" y="2120900"/>
            <a:ext cx="747713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Plural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4" name="Rectangle 52">
            <a:extLst>
              <a:ext uri="{FF2B5EF4-FFF2-40B4-BE49-F238E27FC236}">
                <a16:creationId xmlns:a16="http://schemas.microsoft.com/office/drawing/2014/main" id="{1713E8F0-E203-42EE-8F57-9CCFF69531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3813" y="2120900"/>
            <a:ext cx="1300163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Traducción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5" name="Rectangle 53">
            <a:extLst>
              <a:ext uri="{FF2B5EF4-FFF2-40B4-BE49-F238E27FC236}">
                <a16:creationId xmlns:a16="http://schemas.microsoft.com/office/drawing/2014/main" id="{044632E7-0F65-4A9D-ACBC-840478DCC6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2588" y="2535238"/>
            <a:ext cx="1344613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Nominativo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6" name="Rectangle 54">
            <a:extLst>
              <a:ext uri="{FF2B5EF4-FFF2-40B4-BE49-F238E27FC236}">
                <a16:creationId xmlns:a16="http://schemas.microsoft.com/office/drawing/2014/main" id="{59F94F28-138B-4AC4-8B9F-F40726FF15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1488" y="2608263"/>
            <a:ext cx="358775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Ð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7" name="Rectangle 55">
            <a:extLst>
              <a:ext uri="{FF2B5EF4-FFF2-40B4-BE49-F238E27FC236}">
                <a16:creationId xmlns:a16="http://schemas.microsoft.com/office/drawing/2014/main" id="{7534119C-DB2B-43BF-8764-F279012B2F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1438" y="2608263"/>
            <a:ext cx="881488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reek" panose="02020500000000000000" pitchFamily="18" charset="0"/>
              </a:rPr>
              <a:t>lÒg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8" name="Rectangle 56">
            <a:extLst>
              <a:ext uri="{FF2B5EF4-FFF2-40B4-BE49-F238E27FC236}">
                <a16:creationId xmlns:a16="http://schemas.microsoft.com/office/drawing/2014/main" id="{AA6BB345-F4EA-4309-8948-343EC604BE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538" y="2608263"/>
            <a:ext cx="515938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oj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9" name="Rectangle 57">
            <a:extLst>
              <a:ext uri="{FF2B5EF4-FFF2-40B4-BE49-F238E27FC236}">
                <a16:creationId xmlns:a16="http://schemas.microsoft.com/office/drawing/2014/main" id="{0AEAE6D1-00F0-4B3D-9067-7EFA5DD711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1913" y="2535238"/>
            <a:ext cx="120015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La palabra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0" name="Rectangle 58">
            <a:extLst>
              <a:ext uri="{FF2B5EF4-FFF2-40B4-BE49-F238E27FC236}">
                <a16:creationId xmlns:a16="http://schemas.microsoft.com/office/drawing/2014/main" id="{966A5AB4-7423-4A6F-B723-3B5F8D16E3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3513" y="2608263"/>
            <a:ext cx="479425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oƒ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1" name="Rectangle 59">
            <a:extLst>
              <a:ext uri="{FF2B5EF4-FFF2-40B4-BE49-F238E27FC236}">
                <a16:creationId xmlns:a16="http://schemas.microsoft.com/office/drawing/2014/main" id="{600786B4-8B6D-48F3-95FB-701914EA75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8226" y="2608263"/>
            <a:ext cx="585787" cy="43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reek" panose="02020500000000000000" pitchFamily="18" charset="0"/>
              </a:rPr>
              <a:t>lÒg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" name="Rectangle 60">
            <a:extLst>
              <a:ext uri="{FF2B5EF4-FFF2-40B4-BE49-F238E27FC236}">
                <a16:creationId xmlns:a16="http://schemas.microsoft.com/office/drawing/2014/main" id="{654CE897-460D-4A6E-BC27-C137DD7BA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4326" y="2608263"/>
            <a:ext cx="479425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oi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" name="Rectangle 61">
            <a:extLst>
              <a:ext uri="{FF2B5EF4-FFF2-40B4-BE49-F238E27FC236}">
                <a16:creationId xmlns:a16="http://schemas.microsoft.com/office/drawing/2014/main" id="{018C9AAD-402D-4BB5-85A5-32E49BAD49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7463" y="2535238"/>
            <a:ext cx="1298575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La palabras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" name="Rectangle 62">
            <a:extLst>
              <a:ext uri="{FF2B5EF4-FFF2-40B4-BE49-F238E27FC236}">
                <a16:creationId xmlns:a16="http://schemas.microsoft.com/office/drawing/2014/main" id="{3B8CF57E-1715-41FD-8C50-ACEA0B9802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0863" y="3048000"/>
            <a:ext cx="1004888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Genitivo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" name="Rectangle 63">
            <a:extLst>
              <a:ext uri="{FF2B5EF4-FFF2-40B4-BE49-F238E27FC236}">
                <a16:creationId xmlns:a16="http://schemas.microsoft.com/office/drawing/2014/main" id="{1695169F-023F-4B6D-B3C7-0119FFBD1F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1488" y="3121025"/>
            <a:ext cx="709613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toà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" name="Rectangle 64">
            <a:extLst>
              <a:ext uri="{FF2B5EF4-FFF2-40B4-BE49-F238E27FC236}">
                <a16:creationId xmlns:a16="http://schemas.microsoft.com/office/drawing/2014/main" id="{B439DBE2-DCFD-4BEC-8412-6F3074D48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1" y="3121025"/>
            <a:ext cx="731838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reek" panose="02020500000000000000" pitchFamily="18" charset="0"/>
              </a:rPr>
              <a:t>lÒg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7" name="Rectangle 65">
            <a:extLst>
              <a:ext uri="{FF2B5EF4-FFF2-40B4-BE49-F238E27FC236}">
                <a16:creationId xmlns:a16="http://schemas.microsoft.com/office/drawing/2014/main" id="{2555AA3E-1A27-4905-9423-B7E77B8B7B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2301" y="3121025"/>
            <a:ext cx="554038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ou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8" name="Rectangle 66">
            <a:extLst>
              <a:ext uri="{FF2B5EF4-FFF2-40B4-BE49-F238E27FC236}">
                <a16:creationId xmlns:a16="http://schemas.microsoft.com/office/drawing/2014/main" id="{C52969CB-6B05-4468-9B1B-A5D9CE4193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5863" y="3048000"/>
            <a:ext cx="149225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 la palabra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9" name="Rectangle 67">
            <a:extLst>
              <a:ext uri="{FF2B5EF4-FFF2-40B4-BE49-F238E27FC236}">
                <a16:creationId xmlns:a16="http://schemas.microsoft.com/office/drawing/2014/main" id="{07F3E1D2-905F-43B8-A877-2F6A923F48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3513" y="3121025"/>
            <a:ext cx="74295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tîn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0" name="Rectangle 68">
            <a:extLst>
              <a:ext uri="{FF2B5EF4-FFF2-40B4-BE49-F238E27FC236}">
                <a16:creationId xmlns:a16="http://schemas.microsoft.com/office/drawing/2014/main" id="{64F51E3A-052F-413F-8715-34A58922D8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9976" y="3121024"/>
            <a:ext cx="62320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reek" panose="02020500000000000000" pitchFamily="18" charset="0"/>
              </a:rPr>
              <a:t>lÒg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1" name="Rectangle 69">
            <a:extLst>
              <a:ext uri="{FF2B5EF4-FFF2-40B4-BE49-F238E27FC236}">
                <a16:creationId xmlns:a16="http://schemas.microsoft.com/office/drawing/2014/main" id="{D5E2EEB6-4D7C-44DC-ACD1-4A96A4B9F8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6076" y="3121025"/>
            <a:ext cx="588963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wn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2" name="Rectangle 70">
            <a:extLst>
              <a:ext uri="{FF2B5EF4-FFF2-40B4-BE49-F238E27FC236}">
                <a16:creationId xmlns:a16="http://schemas.microsoft.com/office/drawing/2014/main" id="{579ED8BA-F040-4D37-9993-27775C6FBE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10613" y="3048000"/>
            <a:ext cx="1693863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 las palabras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3" name="Rectangle 71">
            <a:extLst>
              <a:ext uri="{FF2B5EF4-FFF2-40B4-BE49-F238E27FC236}">
                <a16:creationId xmlns:a16="http://schemas.microsoft.com/office/drawing/2014/main" id="{5D6DC467-A713-4A4C-B5A0-09AE51B6F8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0876" y="3560763"/>
            <a:ext cx="80645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Dativo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4" name="Rectangle 72">
            <a:extLst>
              <a:ext uri="{FF2B5EF4-FFF2-40B4-BE49-F238E27FC236}">
                <a16:creationId xmlns:a16="http://schemas.microsoft.com/office/drawing/2014/main" id="{13D37F65-C8D0-41C9-B84E-2532F5A58D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1488" y="3633788"/>
            <a:ext cx="57150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tù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5" name="Rectangle 73">
            <a:extLst>
              <a:ext uri="{FF2B5EF4-FFF2-40B4-BE49-F238E27FC236}">
                <a16:creationId xmlns:a16="http://schemas.microsoft.com/office/drawing/2014/main" id="{D0A4F60E-9464-4854-8618-A95F138305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0801" y="3633788"/>
            <a:ext cx="731838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reek" panose="02020500000000000000" pitchFamily="18" charset="0"/>
              </a:rPr>
              <a:t>lÒg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6" name="Rectangle 74">
            <a:extLst>
              <a:ext uri="{FF2B5EF4-FFF2-40B4-BE49-F238E27FC236}">
                <a16:creationId xmlns:a16="http://schemas.microsoft.com/office/drawing/2014/main" id="{2B40243A-A9CB-4385-95DA-9E29A87F21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310" y="3633788"/>
            <a:ext cx="373063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J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7" name="Rectangle 75">
            <a:extLst>
              <a:ext uri="{FF2B5EF4-FFF2-40B4-BE49-F238E27FC236}">
                <a16:creationId xmlns:a16="http://schemas.microsoft.com/office/drawing/2014/main" id="{75809173-0DDB-4958-991B-560BCAD8E0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2538" y="3560763"/>
            <a:ext cx="1357313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 la palabra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8" name="Rectangle 76">
            <a:extLst>
              <a:ext uri="{FF2B5EF4-FFF2-40B4-BE49-F238E27FC236}">
                <a16:creationId xmlns:a16="http://schemas.microsoft.com/office/drawing/2014/main" id="{C9078BE4-E253-45BD-8326-8E82A0D201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3513" y="3633788"/>
            <a:ext cx="792163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to‹j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9" name="Rectangle 77">
            <a:extLst>
              <a:ext uri="{FF2B5EF4-FFF2-40B4-BE49-F238E27FC236}">
                <a16:creationId xmlns:a16="http://schemas.microsoft.com/office/drawing/2014/main" id="{000F9789-7BB8-4EFB-96C7-BC65E2FC7C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9188" y="3633787"/>
            <a:ext cx="63341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reek" panose="02020500000000000000" pitchFamily="18" charset="0"/>
              </a:rPr>
              <a:t>lÒg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0" name="Rectangle 78">
            <a:extLst>
              <a:ext uri="{FF2B5EF4-FFF2-40B4-BE49-F238E27FC236}">
                <a16:creationId xmlns:a16="http://schemas.microsoft.com/office/drawing/2014/main" id="{AE94E148-D4A7-435A-8F21-1C06121EB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5288" y="3633788"/>
            <a:ext cx="636588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oij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1" name="Rectangle 79">
            <a:extLst>
              <a:ext uri="{FF2B5EF4-FFF2-40B4-BE49-F238E27FC236}">
                <a16:creationId xmlns:a16="http://schemas.microsoft.com/office/drawing/2014/main" id="{042AB519-700C-43B5-8C20-4BF7B0064C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78876" y="3560763"/>
            <a:ext cx="155575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 las palabras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2" name="Rectangle 80">
            <a:extLst>
              <a:ext uri="{FF2B5EF4-FFF2-40B4-BE49-F238E27FC236}">
                <a16:creationId xmlns:a16="http://schemas.microsoft.com/office/drawing/2014/main" id="{CA28B38F-3C65-41A2-BA26-12CD1122E8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4188" y="4073525"/>
            <a:ext cx="1138238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Acusativo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3" name="Rectangle 81">
            <a:extLst>
              <a:ext uri="{FF2B5EF4-FFF2-40B4-BE49-F238E27FC236}">
                <a16:creationId xmlns:a16="http://schemas.microsoft.com/office/drawing/2014/main" id="{4C482C95-C554-447E-8696-F00F6C8F2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1488" y="4146550"/>
            <a:ext cx="339725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t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4" name="Rectangle 82">
            <a:extLst>
              <a:ext uri="{FF2B5EF4-FFF2-40B4-BE49-F238E27FC236}">
                <a16:creationId xmlns:a16="http://schemas.microsoft.com/office/drawing/2014/main" id="{48CEB094-2D61-4AC5-B704-C7B5DC9A89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2821" y="4146551"/>
            <a:ext cx="17339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Ò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5" name="Rectangle 83">
            <a:extLst>
              <a:ext uri="{FF2B5EF4-FFF2-40B4-BE49-F238E27FC236}">
                <a16:creationId xmlns:a16="http://schemas.microsoft.com/office/drawing/2014/main" id="{D61F11D2-61E3-4F2E-80C4-D0ED0A8F73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7844" y="4146550"/>
            <a:ext cx="29210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n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6" name="Rectangle 84">
            <a:extLst>
              <a:ext uri="{FF2B5EF4-FFF2-40B4-BE49-F238E27FC236}">
                <a16:creationId xmlns:a16="http://schemas.microsoft.com/office/drawing/2014/main" id="{0170A1DA-A8B3-4F51-A616-E01C4110EB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9213" y="4146550"/>
            <a:ext cx="731838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reek" panose="02020500000000000000" pitchFamily="18" charset="0"/>
              </a:rPr>
              <a:t>lÒg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7" name="Rectangle 85">
            <a:extLst>
              <a:ext uri="{FF2B5EF4-FFF2-40B4-BE49-F238E27FC236}">
                <a16:creationId xmlns:a16="http://schemas.microsoft.com/office/drawing/2014/main" id="{5D1EB350-BE81-42BA-B8CF-23BCA5C4B9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8372" y="4146551"/>
            <a:ext cx="49371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on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8" name="Rectangle 86">
            <a:extLst>
              <a:ext uri="{FF2B5EF4-FFF2-40B4-BE49-F238E27FC236}">
                <a16:creationId xmlns:a16="http://schemas.microsoft.com/office/drawing/2014/main" id="{04728A2F-24F2-4160-9670-0818684168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1913" y="4073525"/>
            <a:ext cx="120015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La palabra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9" name="Rectangle 87">
            <a:extLst>
              <a:ext uri="{FF2B5EF4-FFF2-40B4-BE49-F238E27FC236}">
                <a16:creationId xmlns:a16="http://schemas.microsoft.com/office/drawing/2014/main" id="{366F6CDD-B274-4B10-8837-C1A217AFF9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3513" y="4146550"/>
            <a:ext cx="866775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toÚj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0" name="Rectangle 88">
            <a:extLst>
              <a:ext uri="{FF2B5EF4-FFF2-40B4-BE49-F238E27FC236}">
                <a16:creationId xmlns:a16="http://schemas.microsoft.com/office/drawing/2014/main" id="{62206CCC-A2E9-4A9D-8B95-0B60DAB942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9501" y="4146550"/>
            <a:ext cx="731838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reek" panose="02020500000000000000" pitchFamily="18" charset="0"/>
              </a:rPr>
              <a:t>lÒg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1" name="Rectangle 89">
            <a:extLst>
              <a:ext uri="{FF2B5EF4-FFF2-40B4-BE49-F238E27FC236}">
                <a16:creationId xmlns:a16="http://schemas.microsoft.com/office/drawing/2014/main" id="{34B64E16-7272-4B28-9EB2-DDC3E9FA2D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5492" y="4146550"/>
            <a:ext cx="603251" cy="43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ouj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2" name="Rectangle 90">
            <a:extLst>
              <a:ext uri="{FF2B5EF4-FFF2-40B4-BE49-F238E27FC236}">
                <a16:creationId xmlns:a16="http://schemas.microsoft.com/office/drawing/2014/main" id="{A73823A3-F3EE-45B0-8DC6-A82F65369B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56663" y="4073525"/>
            <a:ext cx="1398588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Las palabras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3" name="Rectangle 91">
            <a:extLst>
              <a:ext uri="{FF2B5EF4-FFF2-40B4-BE49-F238E27FC236}">
                <a16:creationId xmlns:a16="http://schemas.microsoft.com/office/drawing/2014/main" id="{4EA6F484-E92F-4AE6-803F-59BF5A7F46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2926" y="4586288"/>
            <a:ext cx="1036638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Vocativo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4" name="Rectangle 92">
            <a:extLst>
              <a:ext uri="{FF2B5EF4-FFF2-40B4-BE49-F238E27FC236}">
                <a16:creationId xmlns:a16="http://schemas.microsoft.com/office/drawing/2014/main" id="{C10E72AF-C501-434F-833E-863FF93B54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1113" y="4659312"/>
            <a:ext cx="6064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reek" panose="02020500000000000000" pitchFamily="18" charset="0"/>
              </a:rPr>
              <a:t>lÒg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5" name="Rectangle 93">
            <a:extLst>
              <a:ext uri="{FF2B5EF4-FFF2-40B4-BE49-F238E27FC236}">
                <a16:creationId xmlns:a16="http://schemas.microsoft.com/office/drawing/2014/main" id="{A3CF1767-6EC1-4DEC-B7FB-0CB34703F2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1629" y="4659313"/>
            <a:ext cx="195108" cy="439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e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6" name="Rectangle 94">
            <a:extLst>
              <a:ext uri="{FF2B5EF4-FFF2-40B4-BE49-F238E27FC236}">
                <a16:creationId xmlns:a16="http://schemas.microsoft.com/office/drawing/2014/main" id="{10F0A31E-30CB-43CA-86EE-0A39B089BE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7001" y="4586288"/>
            <a:ext cx="1077913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¡Palabra!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7" name="Rectangle 95">
            <a:extLst>
              <a:ext uri="{FF2B5EF4-FFF2-40B4-BE49-F238E27FC236}">
                <a16:creationId xmlns:a16="http://schemas.microsoft.com/office/drawing/2014/main" id="{A48A454A-F59C-4AA7-8381-AED9516A98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0613" y="4659313"/>
            <a:ext cx="60257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reek" panose="02020500000000000000" pitchFamily="18" charset="0"/>
              </a:rPr>
              <a:t>lÒg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8" name="Rectangle 96">
            <a:extLst>
              <a:ext uri="{FF2B5EF4-FFF2-40B4-BE49-F238E27FC236}">
                <a16:creationId xmlns:a16="http://schemas.microsoft.com/office/drawing/2014/main" id="{2FC78D5E-E377-442C-A1C0-42029D1A1E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5126" y="4659313"/>
            <a:ext cx="481013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oi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9" name="Rectangle 97">
            <a:extLst>
              <a:ext uri="{FF2B5EF4-FFF2-40B4-BE49-F238E27FC236}">
                <a16:creationId xmlns:a16="http://schemas.microsoft.com/office/drawing/2014/main" id="{DB5058A5-3C12-4FCB-B9D4-C95A3506E1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72551" y="4586288"/>
            <a:ext cx="1176338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¡Palabras!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1027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20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3" dur="20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0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3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8" dur="20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20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2000" fill="hold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2000" fill="hold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5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77" grpId="0"/>
      <p:bldP spid="78" grpId="0"/>
      <p:bldP spid="79" grpId="0"/>
      <p:bldP spid="80" grpId="0"/>
      <p:bldP spid="81" grpId="0"/>
      <p:bldP spid="82" grpId="0"/>
      <p:bldP spid="86" grpId="0"/>
      <p:bldP spid="87" grpId="0"/>
      <p:bldP spid="89" grpId="0"/>
      <p:bldP spid="90" grpId="0"/>
      <p:bldP spid="91" grpId="0"/>
      <p:bldP spid="95" grpId="0"/>
      <p:bldP spid="96" grpId="0"/>
      <p:bldP spid="98" grpId="0"/>
      <p:bldP spid="99" grpId="0"/>
      <p:bldP spid="100" grpId="0"/>
      <p:bldP spid="103" grpId="0"/>
      <p:bldP spid="104" grpId="0"/>
      <p:bldP spid="105" grpId="0"/>
      <p:bldP spid="106" grpId="0"/>
      <p:bldP spid="107" grpId="0"/>
      <p:bldP spid="110" grpId="0"/>
      <p:bldP spid="111" grpId="0"/>
      <p:bldP spid="112" grpId="0"/>
      <p:bldP spid="114" grpId="0"/>
      <p:bldP spid="115" grpId="0"/>
      <p:bldP spid="117" grpId="0"/>
      <p:bldP spid="1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nstituto de Lideres Cristianos - Inicio | Facebook">
            <a:extLst>
              <a:ext uri="{FF2B5EF4-FFF2-40B4-BE49-F238E27FC236}">
                <a16:creationId xmlns:a16="http://schemas.microsoft.com/office/drawing/2014/main" id="{A00A8F58-29C6-4635-A1DC-AF1D015EE2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7" b="12021"/>
          <a:stretch/>
        </p:blipFill>
        <p:spPr bwMode="auto">
          <a:xfrm>
            <a:off x="0" y="1"/>
            <a:ext cx="2381577" cy="103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6E23B95-95CF-483F-983D-C2CA32323E8E}"/>
              </a:ext>
            </a:extLst>
          </p:cNvPr>
          <p:cNvSpPr txBox="1"/>
          <p:nvPr/>
        </p:nvSpPr>
        <p:spPr>
          <a:xfrm>
            <a:off x="1188039" y="2335431"/>
            <a:ext cx="10434431" cy="25494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2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La raíz del sustantivo </a:t>
            </a:r>
            <a:r>
              <a:rPr lang="el-GR" sz="2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permanece invariable</a:t>
            </a:r>
            <a:r>
              <a:rPr lang="es-MX" sz="2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l-GR" sz="2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2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el-GR" sz="2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desinencia o terminación cambia de acuerdo al </a:t>
            </a:r>
            <a:r>
              <a:rPr lang="el-GR" sz="22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caso</a:t>
            </a:r>
            <a:r>
              <a:rPr lang="el-GR" sz="2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l-GR" sz="22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número</a:t>
            </a:r>
            <a:r>
              <a:rPr lang="el-GR" sz="2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del sustantivo.</a:t>
            </a:r>
            <a:endParaRPr lang="es-MX" sz="22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l-GR" sz="22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sz="2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El artículo </a:t>
            </a:r>
            <a:r>
              <a:rPr lang="es-MX" sz="22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l-GR" sz="22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iempre </a:t>
            </a:r>
            <a:r>
              <a:rPr lang="el-GR" sz="2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concordará con el sustantivo que define en género, caso y número</a:t>
            </a:r>
            <a:r>
              <a:rPr lang="es-MX" sz="2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MX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7" name="Google Shape;2109;p51">
            <a:extLst>
              <a:ext uri="{FF2B5EF4-FFF2-40B4-BE49-F238E27FC236}">
                <a16:creationId xmlns:a16="http://schemas.microsoft.com/office/drawing/2014/main" id="{2DE06350-5547-4EBB-9D48-6EAF0E5762C3}"/>
              </a:ext>
            </a:extLst>
          </p:cNvPr>
          <p:cNvGrpSpPr/>
          <p:nvPr/>
        </p:nvGrpSpPr>
        <p:grpSpPr>
          <a:xfrm rot="1663292">
            <a:off x="9807835" y="5620884"/>
            <a:ext cx="2720012" cy="616154"/>
            <a:chOff x="3809875" y="1963175"/>
            <a:chExt cx="1923600" cy="492150"/>
          </a:xfrm>
        </p:grpSpPr>
        <p:sp>
          <p:nvSpPr>
            <p:cNvPr id="8" name="Google Shape;2110;p51">
              <a:extLst>
                <a:ext uri="{FF2B5EF4-FFF2-40B4-BE49-F238E27FC236}">
                  <a16:creationId xmlns:a16="http://schemas.microsoft.com/office/drawing/2014/main" id="{F42D2B71-D46D-43EC-A55F-8A81D2DA403C}"/>
                </a:ext>
              </a:extLst>
            </p:cNvPr>
            <p:cNvSpPr/>
            <p:nvPr/>
          </p:nvSpPr>
          <p:spPr>
            <a:xfrm>
              <a:off x="3902950" y="2044375"/>
              <a:ext cx="620050" cy="185725"/>
            </a:xfrm>
            <a:custGeom>
              <a:avLst/>
              <a:gdLst/>
              <a:ahLst/>
              <a:cxnLst/>
              <a:rect l="l" t="t" r="r" b="b"/>
              <a:pathLst>
                <a:path w="24802" h="7429" extrusionOk="0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111;p51">
              <a:extLst>
                <a:ext uri="{FF2B5EF4-FFF2-40B4-BE49-F238E27FC236}">
                  <a16:creationId xmlns:a16="http://schemas.microsoft.com/office/drawing/2014/main" id="{15D1F86C-2569-419C-8248-D3460E35ABB1}"/>
                </a:ext>
              </a:extLst>
            </p:cNvPr>
            <p:cNvSpPr/>
            <p:nvPr/>
          </p:nvSpPr>
          <p:spPr>
            <a:xfrm>
              <a:off x="3866425" y="2007800"/>
              <a:ext cx="1864125" cy="387400"/>
            </a:xfrm>
            <a:custGeom>
              <a:avLst/>
              <a:gdLst/>
              <a:ahLst/>
              <a:cxnLst/>
              <a:rect l="l" t="t" r="r" b="b"/>
              <a:pathLst>
                <a:path w="74565" h="15496" extrusionOk="0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112;p51">
              <a:extLst>
                <a:ext uri="{FF2B5EF4-FFF2-40B4-BE49-F238E27FC236}">
                  <a16:creationId xmlns:a16="http://schemas.microsoft.com/office/drawing/2014/main" id="{DA875C37-066D-49E1-8EB2-3196BC72771C}"/>
                </a:ext>
              </a:extLst>
            </p:cNvPr>
            <p:cNvSpPr/>
            <p:nvPr/>
          </p:nvSpPr>
          <p:spPr>
            <a:xfrm>
              <a:off x="3813475" y="2066175"/>
              <a:ext cx="56825" cy="83625"/>
            </a:xfrm>
            <a:custGeom>
              <a:avLst/>
              <a:gdLst/>
              <a:ahLst/>
              <a:cxnLst/>
              <a:rect l="l" t="t" r="r" b="b"/>
              <a:pathLst>
                <a:path w="2273" h="3345" extrusionOk="0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113;p51">
              <a:extLst>
                <a:ext uri="{FF2B5EF4-FFF2-40B4-BE49-F238E27FC236}">
                  <a16:creationId xmlns:a16="http://schemas.microsoft.com/office/drawing/2014/main" id="{6C9F8047-961E-4A91-981F-EF7271953C4E}"/>
                </a:ext>
              </a:extLst>
            </p:cNvPr>
            <p:cNvSpPr/>
            <p:nvPr/>
          </p:nvSpPr>
          <p:spPr>
            <a:xfrm>
              <a:off x="3818000" y="2001350"/>
              <a:ext cx="177350" cy="82875"/>
            </a:xfrm>
            <a:custGeom>
              <a:avLst/>
              <a:gdLst/>
              <a:ahLst/>
              <a:cxnLst/>
              <a:rect l="l" t="t" r="r" b="b"/>
              <a:pathLst>
                <a:path w="7094" h="3315" extrusionOk="0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114;p51">
              <a:extLst>
                <a:ext uri="{FF2B5EF4-FFF2-40B4-BE49-F238E27FC236}">
                  <a16:creationId xmlns:a16="http://schemas.microsoft.com/office/drawing/2014/main" id="{A39F5F8C-940B-4441-B616-7CEB3748FBC0}"/>
                </a:ext>
              </a:extLst>
            </p:cNvPr>
            <p:cNvSpPr/>
            <p:nvPr/>
          </p:nvSpPr>
          <p:spPr>
            <a:xfrm>
              <a:off x="3928625" y="1968150"/>
              <a:ext cx="484300" cy="104000"/>
            </a:xfrm>
            <a:custGeom>
              <a:avLst/>
              <a:gdLst/>
              <a:ahLst/>
              <a:cxnLst/>
              <a:rect l="l" t="t" r="r" b="b"/>
              <a:pathLst>
                <a:path w="19372" h="4160" extrusionOk="0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115;p51">
              <a:extLst>
                <a:ext uri="{FF2B5EF4-FFF2-40B4-BE49-F238E27FC236}">
                  <a16:creationId xmlns:a16="http://schemas.microsoft.com/office/drawing/2014/main" id="{B4BA3951-039E-4BB6-A353-5F21C2EBBE29}"/>
                </a:ext>
              </a:extLst>
            </p:cNvPr>
            <p:cNvSpPr/>
            <p:nvPr/>
          </p:nvSpPr>
          <p:spPr>
            <a:xfrm>
              <a:off x="3973500" y="1980525"/>
              <a:ext cx="423650" cy="75575"/>
            </a:xfrm>
            <a:custGeom>
              <a:avLst/>
              <a:gdLst/>
              <a:ahLst/>
              <a:cxnLst/>
              <a:rect l="l" t="t" r="r" b="b"/>
              <a:pathLst>
                <a:path w="16946" h="3023" extrusionOk="0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116;p51">
              <a:extLst>
                <a:ext uri="{FF2B5EF4-FFF2-40B4-BE49-F238E27FC236}">
                  <a16:creationId xmlns:a16="http://schemas.microsoft.com/office/drawing/2014/main" id="{F1BBEB4F-F22B-41F0-A61E-A06E70CC4612}"/>
                </a:ext>
              </a:extLst>
            </p:cNvPr>
            <p:cNvSpPr/>
            <p:nvPr/>
          </p:nvSpPr>
          <p:spPr>
            <a:xfrm>
              <a:off x="3855400" y="2081950"/>
              <a:ext cx="1864100" cy="370500"/>
            </a:xfrm>
            <a:custGeom>
              <a:avLst/>
              <a:gdLst/>
              <a:ahLst/>
              <a:cxnLst/>
              <a:rect l="l" t="t" r="r" b="b"/>
              <a:pathLst>
                <a:path w="74564" h="14820" extrusionOk="0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" name="Google Shape;2117;p51">
              <a:extLst>
                <a:ext uri="{FF2B5EF4-FFF2-40B4-BE49-F238E27FC236}">
                  <a16:creationId xmlns:a16="http://schemas.microsoft.com/office/drawing/2014/main" id="{AD61D9F1-FDAB-438A-BABC-16FB68CBBF02}"/>
                </a:ext>
              </a:extLst>
            </p:cNvPr>
            <p:cNvSpPr/>
            <p:nvPr/>
          </p:nvSpPr>
          <p:spPr>
            <a:xfrm>
              <a:off x="3809875" y="1963175"/>
              <a:ext cx="1923600" cy="492150"/>
            </a:xfrm>
            <a:custGeom>
              <a:avLst/>
              <a:gdLst/>
              <a:ahLst/>
              <a:cxnLst/>
              <a:rect l="l" t="t" r="r" b="b"/>
              <a:pathLst>
                <a:path w="76944" h="19686" extrusionOk="0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118;p51">
              <a:extLst>
                <a:ext uri="{FF2B5EF4-FFF2-40B4-BE49-F238E27FC236}">
                  <a16:creationId xmlns:a16="http://schemas.microsoft.com/office/drawing/2014/main" id="{03997788-F05C-458E-AA40-D7FC3168C91F}"/>
                </a:ext>
              </a:extLst>
            </p:cNvPr>
            <p:cNvSpPr/>
            <p:nvPr/>
          </p:nvSpPr>
          <p:spPr>
            <a:xfrm>
              <a:off x="3852475" y="2004425"/>
              <a:ext cx="33600" cy="150775"/>
            </a:xfrm>
            <a:custGeom>
              <a:avLst/>
              <a:gdLst/>
              <a:ahLst/>
              <a:cxnLst/>
              <a:rect l="l" t="t" r="r" b="b"/>
              <a:pathLst>
                <a:path w="1344" h="6031" extrusionOk="0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119;p51">
              <a:extLst>
                <a:ext uri="{FF2B5EF4-FFF2-40B4-BE49-F238E27FC236}">
                  <a16:creationId xmlns:a16="http://schemas.microsoft.com/office/drawing/2014/main" id="{DA8CB6FF-0705-4AED-9A33-FDADB7039089}"/>
                </a:ext>
              </a:extLst>
            </p:cNvPr>
            <p:cNvSpPr/>
            <p:nvPr/>
          </p:nvSpPr>
          <p:spPr>
            <a:xfrm>
              <a:off x="3928625" y="2002400"/>
              <a:ext cx="26175" cy="4300"/>
            </a:xfrm>
            <a:custGeom>
              <a:avLst/>
              <a:gdLst/>
              <a:ahLst/>
              <a:cxnLst/>
              <a:rect l="l" t="t" r="r" b="b"/>
              <a:pathLst>
                <a:path w="1047" h="172" fill="none" extrusionOk="0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120;p51">
              <a:extLst>
                <a:ext uri="{FF2B5EF4-FFF2-40B4-BE49-F238E27FC236}">
                  <a16:creationId xmlns:a16="http://schemas.microsoft.com/office/drawing/2014/main" id="{A3815ABE-B660-4E7A-898B-59269DDB6B10}"/>
                </a:ext>
              </a:extLst>
            </p:cNvPr>
            <p:cNvSpPr/>
            <p:nvPr/>
          </p:nvSpPr>
          <p:spPr>
            <a:xfrm>
              <a:off x="3897300" y="2012750"/>
              <a:ext cx="98050" cy="16475"/>
            </a:xfrm>
            <a:custGeom>
              <a:avLst/>
              <a:gdLst/>
              <a:ahLst/>
              <a:cxnLst/>
              <a:rect l="l" t="t" r="r" b="b"/>
              <a:pathLst>
                <a:path w="3922" h="659" fill="none" extrusionOk="0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Google Shape;2518;p58">
            <a:extLst>
              <a:ext uri="{FF2B5EF4-FFF2-40B4-BE49-F238E27FC236}">
                <a16:creationId xmlns:a16="http://schemas.microsoft.com/office/drawing/2014/main" id="{6F184951-20FB-48E6-982A-5928A7DEAF34}"/>
              </a:ext>
            </a:extLst>
          </p:cNvPr>
          <p:cNvGrpSpPr/>
          <p:nvPr/>
        </p:nvGrpSpPr>
        <p:grpSpPr>
          <a:xfrm>
            <a:off x="758507" y="6336921"/>
            <a:ext cx="1921912" cy="326735"/>
            <a:chOff x="1816609" y="3851001"/>
            <a:chExt cx="1093674" cy="222193"/>
          </a:xfrm>
        </p:grpSpPr>
        <p:sp>
          <p:nvSpPr>
            <p:cNvPr id="20" name="Google Shape;2519;p58">
              <a:extLst>
                <a:ext uri="{FF2B5EF4-FFF2-40B4-BE49-F238E27FC236}">
                  <a16:creationId xmlns:a16="http://schemas.microsoft.com/office/drawing/2014/main" id="{AC4E4285-39AE-43D1-96B1-45D60898911F}"/>
                </a:ext>
              </a:extLst>
            </p:cNvPr>
            <p:cNvSpPr/>
            <p:nvPr/>
          </p:nvSpPr>
          <p:spPr>
            <a:xfrm>
              <a:off x="1816609" y="3851001"/>
              <a:ext cx="1093674" cy="222193"/>
            </a:xfrm>
            <a:custGeom>
              <a:avLst/>
              <a:gdLst/>
              <a:ahLst/>
              <a:cxnLst/>
              <a:rect l="l" t="t" r="r" b="b"/>
              <a:pathLst>
                <a:path w="38900" h="7903" extrusionOk="0">
                  <a:moveTo>
                    <a:pt x="32154" y="852"/>
                  </a:moveTo>
                  <a:cubicBezTo>
                    <a:pt x="32029" y="852"/>
                    <a:pt x="31911" y="870"/>
                    <a:pt x="31815" y="910"/>
                  </a:cubicBezTo>
                  <a:cubicBezTo>
                    <a:pt x="30934" y="1259"/>
                    <a:pt x="30057" y="1619"/>
                    <a:pt x="29183" y="1986"/>
                  </a:cubicBezTo>
                  <a:cubicBezTo>
                    <a:pt x="30289" y="1683"/>
                    <a:pt x="31405" y="1423"/>
                    <a:pt x="32535" y="1209"/>
                  </a:cubicBezTo>
                  <a:cubicBezTo>
                    <a:pt x="32581" y="1198"/>
                    <a:pt x="32635" y="1195"/>
                    <a:pt x="32688" y="1195"/>
                  </a:cubicBezTo>
                  <a:cubicBezTo>
                    <a:pt x="32853" y="1195"/>
                    <a:pt x="33041" y="1234"/>
                    <a:pt x="33223" y="1298"/>
                  </a:cubicBezTo>
                  <a:cubicBezTo>
                    <a:pt x="32998" y="1017"/>
                    <a:pt x="32532" y="852"/>
                    <a:pt x="32154" y="852"/>
                  </a:cubicBezTo>
                  <a:close/>
                  <a:moveTo>
                    <a:pt x="36026" y="1808"/>
                  </a:moveTo>
                  <a:cubicBezTo>
                    <a:pt x="35323" y="1808"/>
                    <a:pt x="34635" y="1886"/>
                    <a:pt x="33969" y="2036"/>
                  </a:cubicBezTo>
                  <a:cubicBezTo>
                    <a:pt x="33969" y="2172"/>
                    <a:pt x="33908" y="2318"/>
                    <a:pt x="33758" y="2464"/>
                  </a:cubicBezTo>
                  <a:cubicBezTo>
                    <a:pt x="33648" y="2575"/>
                    <a:pt x="33541" y="2689"/>
                    <a:pt x="33441" y="2803"/>
                  </a:cubicBezTo>
                  <a:cubicBezTo>
                    <a:pt x="33530" y="2781"/>
                    <a:pt x="33619" y="2775"/>
                    <a:pt x="33712" y="2775"/>
                  </a:cubicBezTo>
                  <a:cubicBezTo>
                    <a:pt x="34364" y="2775"/>
                    <a:pt x="35031" y="3256"/>
                    <a:pt x="35052" y="3695"/>
                  </a:cubicBezTo>
                  <a:cubicBezTo>
                    <a:pt x="35341" y="3655"/>
                    <a:pt x="35634" y="3637"/>
                    <a:pt x="35926" y="3637"/>
                  </a:cubicBezTo>
                  <a:cubicBezTo>
                    <a:pt x="36290" y="3637"/>
                    <a:pt x="36657" y="3666"/>
                    <a:pt x="37028" y="3723"/>
                  </a:cubicBezTo>
                  <a:cubicBezTo>
                    <a:pt x="37099" y="3734"/>
                    <a:pt x="37170" y="3737"/>
                    <a:pt x="37234" y="3737"/>
                  </a:cubicBezTo>
                  <a:cubicBezTo>
                    <a:pt x="38415" y="3737"/>
                    <a:pt x="38900" y="2136"/>
                    <a:pt x="37502" y="1922"/>
                  </a:cubicBezTo>
                  <a:cubicBezTo>
                    <a:pt x="37007" y="1843"/>
                    <a:pt x="36511" y="1808"/>
                    <a:pt x="36026" y="1808"/>
                  </a:cubicBezTo>
                  <a:close/>
                  <a:moveTo>
                    <a:pt x="6480" y="3645"/>
                  </a:moveTo>
                  <a:lnTo>
                    <a:pt x="6480" y="3645"/>
                  </a:lnTo>
                  <a:cubicBezTo>
                    <a:pt x="6466" y="3652"/>
                    <a:pt x="6455" y="3655"/>
                    <a:pt x="6441" y="3659"/>
                  </a:cubicBezTo>
                  <a:cubicBezTo>
                    <a:pt x="6412" y="3723"/>
                    <a:pt x="6383" y="3787"/>
                    <a:pt x="6359" y="3851"/>
                  </a:cubicBezTo>
                  <a:cubicBezTo>
                    <a:pt x="6398" y="3784"/>
                    <a:pt x="6437" y="3713"/>
                    <a:pt x="6480" y="3645"/>
                  </a:cubicBezTo>
                  <a:close/>
                  <a:moveTo>
                    <a:pt x="21010" y="0"/>
                  </a:moveTo>
                  <a:cubicBezTo>
                    <a:pt x="20879" y="0"/>
                    <a:pt x="20747" y="18"/>
                    <a:pt x="20622" y="64"/>
                  </a:cubicBezTo>
                  <a:cubicBezTo>
                    <a:pt x="18436" y="831"/>
                    <a:pt x="16353" y="1801"/>
                    <a:pt x="14389" y="2977"/>
                  </a:cubicBezTo>
                  <a:cubicBezTo>
                    <a:pt x="14735" y="2475"/>
                    <a:pt x="15102" y="1990"/>
                    <a:pt x="15491" y="1512"/>
                  </a:cubicBezTo>
                  <a:cubicBezTo>
                    <a:pt x="16118" y="746"/>
                    <a:pt x="15117" y="289"/>
                    <a:pt x="14353" y="289"/>
                  </a:cubicBezTo>
                  <a:cubicBezTo>
                    <a:pt x="14154" y="289"/>
                    <a:pt x="13972" y="318"/>
                    <a:pt x="13836" y="385"/>
                  </a:cubicBezTo>
                  <a:cubicBezTo>
                    <a:pt x="12110" y="1244"/>
                    <a:pt x="10484" y="2261"/>
                    <a:pt x="8969" y="3431"/>
                  </a:cubicBezTo>
                  <a:cubicBezTo>
                    <a:pt x="9272" y="2842"/>
                    <a:pt x="9614" y="2268"/>
                    <a:pt x="9996" y="1708"/>
                  </a:cubicBezTo>
                  <a:cubicBezTo>
                    <a:pt x="10542" y="906"/>
                    <a:pt x="9646" y="471"/>
                    <a:pt x="8905" y="471"/>
                  </a:cubicBezTo>
                  <a:cubicBezTo>
                    <a:pt x="8694" y="471"/>
                    <a:pt x="8491" y="507"/>
                    <a:pt x="8341" y="581"/>
                  </a:cubicBezTo>
                  <a:cubicBezTo>
                    <a:pt x="5938" y="1741"/>
                    <a:pt x="3534" y="2903"/>
                    <a:pt x="1131" y="4062"/>
                  </a:cubicBezTo>
                  <a:cubicBezTo>
                    <a:pt x="1" y="4608"/>
                    <a:pt x="893" y="5670"/>
                    <a:pt x="1862" y="5670"/>
                  </a:cubicBezTo>
                  <a:cubicBezTo>
                    <a:pt x="2045" y="5670"/>
                    <a:pt x="2226" y="5635"/>
                    <a:pt x="2401" y="5549"/>
                  </a:cubicBezTo>
                  <a:cubicBezTo>
                    <a:pt x="3546" y="4996"/>
                    <a:pt x="4690" y="4443"/>
                    <a:pt x="5835" y="3891"/>
                  </a:cubicBezTo>
                  <a:lnTo>
                    <a:pt x="5835" y="3891"/>
                  </a:lnTo>
                  <a:cubicBezTo>
                    <a:pt x="5392" y="4055"/>
                    <a:pt x="4947" y="4211"/>
                    <a:pt x="4501" y="4361"/>
                  </a:cubicBezTo>
                  <a:cubicBezTo>
                    <a:pt x="4248" y="4447"/>
                    <a:pt x="3944" y="4508"/>
                    <a:pt x="3649" y="4508"/>
                  </a:cubicBezTo>
                  <a:cubicBezTo>
                    <a:pt x="3378" y="4508"/>
                    <a:pt x="3110" y="4458"/>
                    <a:pt x="2886" y="4336"/>
                  </a:cubicBezTo>
                  <a:cubicBezTo>
                    <a:pt x="2532" y="4144"/>
                    <a:pt x="2443" y="3773"/>
                    <a:pt x="2896" y="3619"/>
                  </a:cubicBezTo>
                  <a:cubicBezTo>
                    <a:pt x="4173" y="3191"/>
                    <a:pt x="5428" y="2707"/>
                    <a:pt x="6666" y="2164"/>
                  </a:cubicBezTo>
                  <a:cubicBezTo>
                    <a:pt x="6887" y="2069"/>
                    <a:pt x="7175" y="2015"/>
                    <a:pt x="7464" y="2015"/>
                  </a:cubicBezTo>
                  <a:cubicBezTo>
                    <a:pt x="7593" y="2015"/>
                    <a:pt x="7721" y="2026"/>
                    <a:pt x="7846" y="2047"/>
                  </a:cubicBezTo>
                  <a:cubicBezTo>
                    <a:pt x="8074" y="1901"/>
                    <a:pt x="8330" y="1794"/>
                    <a:pt x="8562" y="1794"/>
                  </a:cubicBezTo>
                  <a:cubicBezTo>
                    <a:pt x="8598" y="1794"/>
                    <a:pt x="8634" y="1797"/>
                    <a:pt x="8669" y="1805"/>
                  </a:cubicBezTo>
                  <a:cubicBezTo>
                    <a:pt x="9054" y="1865"/>
                    <a:pt x="9375" y="2079"/>
                    <a:pt x="9041" y="2490"/>
                  </a:cubicBezTo>
                  <a:cubicBezTo>
                    <a:pt x="8491" y="3153"/>
                    <a:pt x="8074" y="3841"/>
                    <a:pt x="7774" y="4600"/>
                  </a:cubicBezTo>
                  <a:cubicBezTo>
                    <a:pt x="9536" y="3398"/>
                    <a:pt x="11351" y="2283"/>
                    <a:pt x="13223" y="1256"/>
                  </a:cubicBezTo>
                  <a:cubicBezTo>
                    <a:pt x="13379" y="1170"/>
                    <a:pt x="13729" y="1091"/>
                    <a:pt x="14032" y="1091"/>
                  </a:cubicBezTo>
                  <a:cubicBezTo>
                    <a:pt x="14449" y="1091"/>
                    <a:pt x="14778" y="1238"/>
                    <a:pt x="14378" y="1701"/>
                  </a:cubicBezTo>
                  <a:cubicBezTo>
                    <a:pt x="13740" y="2447"/>
                    <a:pt x="13305" y="3220"/>
                    <a:pt x="13055" y="4116"/>
                  </a:cubicBezTo>
                  <a:cubicBezTo>
                    <a:pt x="14791" y="3156"/>
                    <a:pt x="16575" y="2111"/>
                    <a:pt x="18386" y="1494"/>
                  </a:cubicBezTo>
                  <a:cubicBezTo>
                    <a:pt x="18660" y="1402"/>
                    <a:pt x="18896" y="1359"/>
                    <a:pt x="19099" y="1359"/>
                  </a:cubicBezTo>
                  <a:cubicBezTo>
                    <a:pt x="20144" y="1359"/>
                    <a:pt x="20262" y="2514"/>
                    <a:pt x="20204" y="3630"/>
                  </a:cubicBezTo>
                  <a:cubicBezTo>
                    <a:pt x="21502" y="2892"/>
                    <a:pt x="22840" y="2229"/>
                    <a:pt x="24213" y="1634"/>
                  </a:cubicBezTo>
                  <a:cubicBezTo>
                    <a:pt x="24216" y="1630"/>
                    <a:pt x="24216" y="1623"/>
                    <a:pt x="24216" y="1619"/>
                  </a:cubicBezTo>
                  <a:cubicBezTo>
                    <a:pt x="24244" y="1109"/>
                    <a:pt x="24766" y="867"/>
                    <a:pt x="25304" y="867"/>
                  </a:cubicBezTo>
                  <a:cubicBezTo>
                    <a:pt x="25906" y="867"/>
                    <a:pt x="26530" y="1173"/>
                    <a:pt x="26499" y="1744"/>
                  </a:cubicBezTo>
                  <a:cubicBezTo>
                    <a:pt x="26477" y="2126"/>
                    <a:pt x="26438" y="2496"/>
                    <a:pt x="26384" y="2867"/>
                  </a:cubicBezTo>
                  <a:cubicBezTo>
                    <a:pt x="26591" y="2793"/>
                    <a:pt x="26798" y="2721"/>
                    <a:pt x="27004" y="2653"/>
                  </a:cubicBezTo>
                  <a:cubicBezTo>
                    <a:pt x="27236" y="2250"/>
                    <a:pt x="27483" y="1855"/>
                    <a:pt x="27743" y="1466"/>
                  </a:cubicBezTo>
                  <a:cubicBezTo>
                    <a:pt x="28220" y="746"/>
                    <a:pt x="27386" y="168"/>
                    <a:pt x="26695" y="168"/>
                  </a:cubicBezTo>
                  <a:cubicBezTo>
                    <a:pt x="26573" y="168"/>
                    <a:pt x="26459" y="186"/>
                    <a:pt x="26352" y="225"/>
                  </a:cubicBezTo>
                  <a:cubicBezTo>
                    <a:pt x="24637" y="842"/>
                    <a:pt x="23000" y="1591"/>
                    <a:pt x="21431" y="2468"/>
                  </a:cubicBezTo>
                  <a:cubicBezTo>
                    <a:pt x="21624" y="2079"/>
                    <a:pt x="21817" y="1690"/>
                    <a:pt x="22009" y="1305"/>
                  </a:cubicBezTo>
                  <a:cubicBezTo>
                    <a:pt x="22373" y="574"/>
                    <a:pt x="21702" y="0"/>
                    <a:pt x="21010" y="0"/>
                  </a:cubicBezTo>
                  <a:close/>
                  <a:moveTo>
                    <a:pt x="30485" y="3384"/>
                  </a:moveTo>
                  <a:cubicBezTo>
                    <a:pt x="28780" y="3837"/>
                    <a:pt x="27111" y="4407"/>
                    <a:pt x="25467" y="5085"/>
                  </a:cubicBezTo>
                  <a:cubicBezTo>
                    <a:pt x="25325" y="5146"/>
                    <a:pt x="25161" y="5174"/>
                    <a:pt x="24993" y="5174"/>
                  </a:cubicBezTo>
                  <a:cubicBezTo>
                    <a:pt x="24394" y="5174"/>
                    <a:pt x="23749" y="4817"/>
                    <a:pt x="23820" y="4208"/>
                  </a:cubicBezTo>
                  <a:lnTo>
                    <a:pt x="23820" y="4208"/>
                  </a:lnTo>
                  <a:cubicBezTo>
                    <a:pt x="23721" y="4437"/>
                    <a:pt x="23627" y="4668"/>
                    <a:pt x="23538" y="4903"/>
                  </a:cubicBezTo>
                  <a:cubicBezTo>
                    <a:pt x="23257" y="5627"/>
                    <a:pt x="24013" y="5920"/>
                    <a:pt x="24665" y="5920"/>
                  </a:cubicBezTo>
                  <a:cubicBezTo>
                    <a:pt x="24908" y="5920"/>
                    <a:pt x="25136" y="5880"/>
                    <a:pt x="25289" y="5806"/>
                  </a:cubicBezTo>
                  <a:cubicBezTo>
                    <a:pt x="26919" y="5021"/>
                    <a:pt x="28566" y="4276"/>
                    <a:pt x="30231" y="3570"/>
                  </a:cubicBezTo>
                  <a:lnTo>
                    <a:pt x="30231" y="3570"/>
                  </a:lnTo>
                  <a:cubicBezTo>
                    <a:pt x="30131" y="3805"/>
                    <a:pt x="30032" y="4040"/>
                    <a:pt x="29932" y="4276"/>
                  </a:cubicBezTo>
                  <a:cubicBezTo>
                    <a:pt x="29632" y="4985"/>
                    <a:pt x="30292" y="5260"/>
                    <a:pt x="30952" y="5260"/>
                  </a:cubicBezTo>
                  <a:cubicBezTo>
                    <a:pt x="31323" y="5260"/>
                    <a:pt x="31697" y="5171"/>
                    <a:pt x="31893" y="5024"/>
                  </a:cubicBezTo>
                  <a:lnTo>
                    <a:pt x="31893" y="5024"/>
                  </a:lnTo>
                  <a:cubicBezTo>
                    <a:pt x="31869" y="5036"/>
                    <a:pt x="31843" y="5042"/>
                    <a:pt x="31818" y="5049"/>
                  </a:cubicBezTo>
                  <a:cubicBezTo>
                    <a:pt x="31701" y="5082"/>
                    <a:pt x="31558" y="5100"/>
                    <a:pt x="31401" y="5100"/>
                  </a:cubicBezTo>
                  <a:cubicBezTo>
                    <a:pt x="30745" y="5100"/>
                    <a:pt x="29904" y="4786"/>
                    <a:pt x="30192" y="4044"/>
                  </a:cubicBezTo>
                  <a:cubicBezTo>
                    <a:pt x="30281" y="3816"/>
                    <a:pt x="30378" y="3594"/>
                    <a:pt x="30485" y="3384"/>
                  </a:cubicBezTo>
                  <a:close/>
                  <a:moveTo>
                    <a:pt x="24084" y="2903"/>
                  </a:moveTo>
                  <a:lnTo>
                    <a:pt x="24084" y="2903"/>
                  </a:lnTo>
                  <a:cubicBezTo>
                    <a:pt x="22447" y="3627"/>
                    <a:pt x="20875" y="4468"/>
                    <a:pt x="19353" y="5421"/>
                  </a:cubicBezTo>
                  <a:cubicBezTo>
                    <a:pt x="19242" y="5492"/>
                    <a:pt x="18785" y="5663"/>
                    <a:pt x="18443" y="5663"/>
                  </a:cubicBezTo>
                  <a:cubicBezTo>
                    <a:pt x="18208" y="5663"/>
                    <a:pt x="18026" y="5581"/>
                    <a:pt x="18051" y="5331"/>
                  </a:cubicBezTo>
                  <a:cubicBezTo>
                    <a:pt x="18065" y="5167"/>
                    <a:pt x="18122" y="4697"/>
                    <a:pt x="18150" y="4205"/>
                  </a:cubicBezTo>
                  <a:lnTo>
                    <a:pt x="18150" y="4205"/>
                  </a:lnTo>
                  <a:cubicBezTo>
                    <a:pt x="18037" y="4432"/>
                    <a:pt x="17926" y="4661"/>
                    <a:pt x="17812" y="4889"/>
                  </a:cubicBezTo>
                  <a:cubicBezTo>
                    <a:pt x="17398" y="5720"/>
                    <a:pt x="18073" y="6119"/>
                    <a:pt x="18779" y="6119"/>
                  </a:cubicBezTo>
                  <a:cubicBezTo>
                    <a:pt x="19110" y="6119"/>
                    <a:pt x="19445" y="6033"/>
                    <a:pt x="19684" y="5859"/>
                  </a:cubicBezTo>
                  <a:cubicBezTo>
                    <a:pt x="21057" y="4853"/>
                    <a:pt x="22511" y="3976"/>
                    <a:pt x="24030" y="3231"/>
                  </a:cubicBezTo>
                  <a:cubicBezTo>
                    <a:pt x="24048" y="3120"/>
                    <a:pt x="24066" y="3010"/>
                    <a:pt x="24084" y="2903"/>
                  </a:cubicBezTo>
                  <a:close/>
                  <a:moveTo>
                    <a:pt x="17987" y="2828"/>
                  </a:moveTo>
                  <a:cubicBezTo>
                    <a:pt x="17915" y="2828"/>
                    <a:pt x="16671" y="3559"/>
                    <a:pt x="16503" y="3645"/>
                  </a:cubicBezTo>
                  <a:cubicBezTo>
                    <a:pt x="15031" y="4389"/>
                    <a:pt x="13562" y="5131"/>
                    <a:pt x="12089" y="5877"/>
                  </a:cubicBezTo>
                  <a:cubicBezTo>
                    <a:pt x="11993" y="5926"/>
                    <a:pt x="11504" y="6112"/>
                    <a:pt x="11151" y="6112"/>
                  </a:cubicBezTo>
                  <a:cubicBezTo>
                    <a:pt x="10923" y="6112"/>
                    <a:pt x="10756" y="6033"/>
                    <a:pt x="10791" y="5784"/>
                  </a:cubicBezTo>
                  <a:cubicBezTo>
                    <a:pt x="10902" y="4988"/>
                    <a:pt x="11116" y="4251"/>
                    <a:pt x="11433" y="3563"/>
                  </a:cubicBezTo>
                  <a:lnTo>
                    <a:pt x="11433" y="3563"/>
                  </a:lnTo>
                  <a:cubicBezTo>
                    <a:pt x="9867" y="4514"/>
                    <a:pt x="8348" y="5534"/>
                    <a:pt x="6869" y="6622"/>
                  </a:cubicBezTo>
                  <a:cubicBezTo>
                    <a:pt x="6762" y="6700"/>
                    <a:pt x="6052" y="7021"/>
                    <a:pt x="5624" y="7021"/>
                  </a:cubicBezTo>
                  <a:cubicBezTo>
                    <a:pt x="5521" y="7021"/>
                    <a:pt x="5435" y="7004"/>
                    <a:pt x="5378" y="6957"/>
                  </a:cubicBezTo>
                  <a:lnTo>
                    <a:pt x="5378" y="6957"/>
                  </a:lnTo>
                  <a:cubicBezTo>
                    <a:pt x="5321" y="7570"/>
                    <a:pt x="5917" y="7902"/>
                    <a:pt x="6505" y="7902"/>
                  </a:cubicBezTo>
                  <a:cubicBezTo>
                    <a:pt x="6833" y="7902"/>
                    <a:pt x="7161" y="7795"/>
                    <a:pt x="7368" y="7577"/>
                  </a:cubicBezTo>
                  <a:cubicBezTo>
                    <a:pt x="8527" y="6365"/>
                    <a:pt x="9768" y="5274"/>
                    <a:pt x="11101" y="4300"/>
                  </a:cubicBezTo>
                  <a:lnTo>
                    <a:pt x="11101" y="4300"/>
                  </a:lnTo>
                  <a:cubicBezTo>
                    <a:pt x="10795" y="4886"/>
                    <a:pt x="10513" y="5481"/>
                    <a:pt x="10249" y="6098"/>
                  </a:cubicBezTo>
                  <a:cubicBezTo>
                    <a:pt x="9946" y="6804"/>
                    <a:pt x="10616" y="7085"/>
                    <a:pt x="11276" y="7085"/>
                  </a:cubicBezTo>
                  <a:cubicBezTo>
                    <a:pt x="11654" y="7085"/>
                    <a:pt x="12028" y="6996"/>
                    <a:pt x="12221" y="6840"/>
                  </a:cubicBezTo>
                  <a:cubicBezTo>
                    <a:pt x="14050" y="5374"/>
                    <a:pt x="16029" y="4126"/>
                    <a:pt x="18126" y="3113"/>
                  </a:cubicBezTo>
                  <a:cubicBezTo>
                    <a:pt x="18097" y="2971"/>
                    <a:pt x="18055" y="2867"/>
                    <a:pt x="17987" y="2828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520;p58">
              <a:extLst>
                <a:ext uri="{FF2B5EF4-FFF2-40B4-BE49-F238E27FC236}">
                  <a16:creationId xmlns:a16="http://schemas.microsoft.com/office/drawing/2014/main" id="{83EC7311-59AB-4979-B3B7-0A1EE3CF5386}"/>
                </a:ext>
              </a:extLst>
            </p:cNvPr>
            <p:cNvSpPr/>
            <p:nvPr/>
          </p:nvSpPr>
          <p:spPr>
            <a:xfrm>
              <a:off x="1980627" y="3951650"/>
              <a:ext cx="18078" cy="8744"/>
            </a:xfrm>
            <a:custGeom>
              <a:avLst/>
              <a:gdLst/>
              <a:ahLst/>
              <a:cxnLst/>
              <a:rect l="l" t="t" r="r" b="b"/>
              <a:pathLst>
                <a:path w="643" h="311" extrusionOk="0">
                  <a:moveTo>
                    <a:pt x="643" y="1"/>
                  </a:moveTo>
                  <a:lnTo>
                    <a:pt x="643" y="1"/>
                  </a:lnTo>
                  <a:cubicBezTo>
                    <a:pt x="429" y="103"/>
                    <a:pt x="215" y="207"/>
                    <a:pt x="1" y="311"/>
                  </a:cubicBezTo>
                  <a:cubicBezTo>
                    <a:pt x="204" y="236"/>
                    <a:pt x="404" y="157"/>
                    <a:pt x="607" y="79"/>
                  </a:cubicBezTo>
                  <a:cubicBezTo>
                    <a:pt x="618" y="54"/>
                    <a:pt x="632" y="26"/>
                    <a:pt x="643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521;p58">
              <a:extLst>
                <a:ext uri="{FF2B5EF4-FFF2-40B4-BE49-F238E27FC236}">
                  <a16:creationId xmlns:a16="http://schemas.microsoft.com/office/drawing/2014/main" id="{4D3039E0-2339-4182-AEF4-F2CD1BB12D12}"/>
                </a:ext>
              </a:extLst>
            </p:cNvPr>
            <p:cNvSpPr/>
            <p:nvPr/>
          </p:nvSpPr>
          <p:spPr>
            <a:xfrm>
              <a:off x="1885292" y="3907623"/>
              <a:ext cx="151905" cy="70119"/>
            </a:xfrm>
            <a:custGeom>
              <a:avLst/>
              <a:gdLst/>
              <a:ahLst/>
              <a:cxnLst/>
              <a:rect l="l" t="t" r="r" b="b"/>
              <a:pathLst>
                <a:path w="5403" h="2494" extrusionOk="0">
                  <a:moveTo>
                    <a:pt x="5021" y="1"/>
                  </a:moveTo>
                  <a:cubicBezTo>
                    <a:pt x="4732" y="1"/>
                    <a:pt x="4444" y="55"/>
                    <a:pt x="4223" y="150"/>
                  </a:cubicBezTo>
                  <a:cubicBezTo>
                    <a:pt x="2985" y="693"/>
                    <a:pt x="1730" y="1177"/>
                    <a:pt x="453" y="1605"/>
                  </a:cubicBezTo>
                  <a:cubicBezTo>
                    <a:pt x="0" y="1759"/>
                    <a:pt x="89" y="2130"/>
                    <a:pt x="443" y="2322"/>
                  </a:cubicBezTo>
                  <a:cubicBezTo>
                    <a:pt x="667" y="2444"/>
                    <a:pt x="935" y="2494"/>
                    <a:pt x="1206" y="2494"/>
                  </a:cubicBezTo>
                  <a:cubicBezTo>
                    <a:pt x="1501" y="2494"/>
                    <a:pt x="1805" y="2433"/>
                    <a:pt x="2058" y="2347"/>
                  </a:cubicBezTo>
                  <a:cubicBezTo>
                    <a:pt x="2504" y="2197"/>
                    <a:pt x="2949" y="2041"/>
                    <a:pt x="3392" y="1877"/>
                  </a:cubicBezTo>
                  <a:cubicBezTo>
                    <a:pt x="3606" y="1773"/>
                    <a:pt x="3820" y="1669"/>
                    <a:pt x="4034" y="1567"/>
                  </a:cubicBezTo>
                  <a:lnTo>
                    <a:pt x="4034" y="1567"/>
                  </a:lnTo>
                  <a:cubicBezTo>
                    <a:pt x="4023" y="1592"/>
                    <a:pt x="4009" y="1620"/>
                    <a:pt x="3998" y="1645"/>
                  </a:cubicBezTo>
                  <a:cubicBezTo>
                    <a:pt x="4012" y="1641"/>
                    <a:pt x="4023" y="1638"/>
                    <a:pt x="4037" y="1631"/>
                  </a:cubicBezTo>
                  <a:cubicBezTo>
                    <a:pt x="4261" y="1260"/>
                    <a:pt x="4518" y="903"/>
                    <a:pt x="4804" y="553"/>
                  </a:cubicBezTo>
                  <a:cubicBezTo>
                    <a:pt x="4939" y="390"/>
                    <a:pt x="5156" y="190"/>
                    <a:pt x="5403" y="33"/>
                  </a:cubicBezTo>
                  <a:cubicBezTo>
                    <a:pt x="5278" y="12"/>
                    <a:pt x="5150" y="1"/>
                    <a:pt x="5021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22;p58">
              <a:extLst>
                <a:ext uri="{FF2B5EF4-FFF2-40B4-BE49-F238E27FC236}">
                  <a16:creationId xmlns:a16="http://schemas.microsoft.com/office/drawing/2014/main" id="{B047B574-2B45-4865-985D-8FDF18647398}"/>
                </a:ext>
              </a:extLst>
            </p:cNvPr>
            <p:cNvSpPr/>
            <p:nvPr/>
          </p:nvSpPr>
          <p:spPr>
            <a:xfrm>
              <a:off x="1965080" y="3928906"/>
              <a:ext cx="381802" cy="117689"/>
            </a:xfrm>
            <a:custGeom>
              <a:avLst/>
              <a:gdLst/>
              <a:ahLst/>
              <a:cxnLst/>
              <a:rect l="l" t="t" r="r" b="b"/>
              <a:pathLst>
                <a:path w="13580" h="4186" extrusionOk="0">
                  <a:moveTo>
                    <a:pt x="13580" y="0"/>
                  </a:moveTo>
                  <a:lnTo>
                    <a:pt x="13580" y="0"/>
                  </a:lnTo>
                  <a:cubicBezTo>
                    <a:pt x="13333" y="111"/>
                    <a:pt x="13091" y="224"/>
                    <a:pt x="12845" y="342"/>
                  </a:cubicBezTo>
                  <a:cubicBezTo>
                    <a:pt x="12898" y="613"/>
                    <a:pt x="12895" y="1031"/>
                    <a:pt x="12869" y="1434"/>
                  </a:cubicBezTo>
                  <a:cubicBezTo>
                    <a:pt x="13109" y="955"/>
                    <a:pt x="13344" y="478"/>
                    <a:pt x="13580" y="0"/>
                  </a:cubicBezTo>
                  <a:close/>
                  <a:moveTo>
                    <a:pt x="1078" y="1080"/>
                  </a:moveTo>
                  <a:lnTo>
                    <a:pt x="1078" y="1080"/>
                  </a:lnTo>
                  <a:cubicBezTo>
                    <a:pt x="579" y="1954"/>
                    <a:pt x="236" y="2892"/>
                    <a:pt x="29" y="3922"/>
                  </a:cubicBezTo>
                  <a:cubicBezTo>
                    <a:pt x="1" y="4051"/>
                    <a:pt x="29" y="4136"/>
                    <a:pt x="97" y="4186"/>
                  </a:cubicBezTo>
                  <a:cubicBezTo>
                    <a:pt x="101" y="4147"/>
                    <a:pt x="108" y="4108"/>
                    <a:pt x="115" y="4065"/>
                  </a:cubicBezTo>
                  <a:cubicBezTo>
                    <a:pt x="347" y="3030"/>
                    <a:pt x="668" y="2036"/>
                    <a:pt x="1078" y="108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23;p58">
              <a:extLst>
                <a:ext uri="{FF2B5EF4-FFF2-40B4-BE49-F238E27FC236}">
                  <a16:creationId xmlns:a16="http://schemas.microsoft.com/office/drawing/2014/main" id="{29D05F59-AA1B-420C-B92C-C4A03618B50C}"/>
                </a:ext>
              </a:extLst>
            </p:cNvPr>
            <p:cNvSpPr/>
            <p:nvPr/>
          </p:nvSpPr>
          <p:spPr>
            <a:xfrm>
              <a:off x="1967779" y="3881674"/>
              <a:ext cx="529574" cy="166722"/>
            </a:xfrm>
            <a:custGeom>
              <a:avLst/>
              <a:gdLst/>
              <a:ahLst/>
              <a:cxnLst/>
              <a:rect l="l" t="t" r="r" b="b"/>
              <a:pathLst>
                <a:path w="18836" h="5930" extrusionOk="0">
                  <a:moveTo>
                    <a:pt x="8655" y="0"/>
                  </a:moveTo>
                  <a:cubicBezTo>
                    <a:pt x="8352" y="0"/>
                    <a:pt x="8002" y="79"/>
                    <a:pt x="7846" y="165"/>
                  </a:cubicBezTo>
                  <a:cubicBezTo>
                    <a:pt x="5974" y="1192"/>
                    <a:pt x="4159" y="2307"/>
                    <a:pt x="2397" y="3509"/>
                  </a:cubicBezTo>
                  <a:cubicBezTo>
                    <a:pt x="2697" y="2750"/>
                    <a:pt x="3114" y="2062"/>
                    <a:pt x="3664" y="1399"/>
                  </a:cubicBezTo>
                  <a:cubicBezTo>
                    <a:pt x="3998" y="988"/>
                    <a:pt x="3677" y="774"/>
                    <a:pt x="3292" y="714"/>
                  </a:cubicBezTo>
                  <a:cubicBezTo>
                    <a:pt x="3257" y="706"/>
                    <a:pt x="3221" y="703"/>
                    <a:pt x="3185" y="703"/>
                  </a:cubicBezTo>
                  <a:cubicBezTo>
                    <a:pt x="2953" y="703"/>
                    <a:pt x="2697" y="810"/>
                    <a:pt x="2469" y="956"/>
                  </a:cubicBezTo>
                  <a:cubicBezTo>
                    <a:pt x="2629" y="984"/>
                    <a:pt x="2779" y="1031"/>
                    <a:pt x="2904" y="1103"/>
                  </a:cubicBezTo>
                  <a:cubicBezTo>
                    <a:pt x="3285" y="1305"/>
                    <a:pt x="3317" y="1630"/>
                    <a:pt x="2893" y="1815"/>
                  </a:cubicBezTo>
                  <a:cubicBezTo>
                    <a:pt x="2301" y="2076"/>
                    <a:pt x="1706" y="2322"/>
                    <a:pt x="1103" y="2554"/>
                  </a:cubicBezTo>
                  <a:cubicBezTo>
                    <a:pt x="1060" y="2622"/>
                    <a:pt x="1021" y="2693"/>
                    <a:pt x="982" y="2760"/>
                  </a:cubicBezTo>
                  <a:cubicBezTo>
                    <a:pt x="572" y="3716"/>
                    <a:pt x="251" y="4710"/>
                    <a:pt x="19" y="5745"/>
                  </a:cubicBezTo>
                  <a:cubicBezTo>
                    <a:pt x="12" y="5788"/>
                    <a:pt x="5" y="5827"/>
                    <a:pt x="1" y="5866"/>
                  </a:cubicBezTo>
                  <a:cubicBezTo>
                    <a:pt x="58" y="5913"/>
                    <a:pt x="144" y="5930"/>
                    <a:pt x="247" y="5930"/>
                  </a:cubicBezTo>
                  <a:cubicBezTo>
                    <a:pt x="675" y="5930"/>
                    <a:pt x="1385" y="5609"/>
                    <a:pt x="1492" y="5531"/>
                  </a:cubicBezTo>
                  <a:cubicBezTo>
                    <a:pt x="2971" y="4443"/>
                    <a:pt x="4490" y="3423"/>
                    <a:pt x="6056" y="2472"/>
                  </a:cubicBezTo>
                  <a:lnTo>
                    <a:pt x="6056" y="2472"/>
                  </a:lnTo>
                  <a:cubicBezTo>
                    <a:pt x="5739" y="3160"/>
                    <a:pt x="5525" y="3897"/>
                    <a:pt x="5414" y="4693"/>
                  </a:cubicBezTo>
                  <a:cubicBezTo>
                    <a:pt x="5379" y="4942"/>
                    <a:pt x="5546" y="5021"/>
                    <a:pt x="5774" y="5021"/>
                  </a:cubicBezTo>
                  <a:cubicBezTo>
                    <a:pt x="6127" y="5021"/>
                    <a:pt x="6616" y="4835"/>
                    <a:pt x="6712" y="4786"/>
                  </a:cubicBezTo>
                  <a:cubicBezTo>
                    <a:pt x="8185" y="4040"/>
                    <a:pt x="9654" y="3298"/>
                    <a:pt x="11126" y="2554"/>
                  </a:cubicBezTo>
                  <a:cubicBezTo>
                    <a:pt x="11294" y="2468"/>
                    <a:pt x="12538" y="1737"/>
                    <a:pt x="12610" y="1737"/>
                  </a:cubicBezTo>
                  <a:cubicBezTo>
                    <a:pt x="12678" y="1776"/>
                    <a:pt x="12720" y="1880"/>
                    <a:pt x="12749" y="2022"/>
                  </a:cubicBezTo>
                  <a:cubicBezTo>
                    <a:pt x="12995" y="1904"/>
                    <a:pt x="13237" y="1791"/>
                    <a:pt x="13484" y="1680"/>
                  </a:cubicBezTo>
                  <a:lnTo>
                    <a:pt x="13484" y="1680"/>
                  </a:lnTo>
                  <a:cubicBezTo>
                    <a:pt x="13248" y="2158"/>
                    <a:pt x="13013" y="2635"/>
                    <a:pt x="12773" y="3114"/>
                  </a:cubicBezTo>
                  <a:cubicBezTo>
                    <a:pt x="12745" y="3606"/>
                    <a:pt x="12688" y="4076"/>
                    <a:pt x="12674" y="4240"/>
                  </a:cubicBezTo>
                  <a:cubicBezTo>
                    <a:pt x="12649" y="4490"/>
                    <a:pt x="12831" y="4572"/>
                    <a:pt x="13066" y="4572"/>
                  </a:cubicBezTo>
                  <a:cubicBezTo>
                    <a:pt x="13408" y="4572"/>
                    <a:pt x="13865" y="4401"/>
                    <a:pt x="13976" y="4330"/>
                  </a:cubicBezTo>
                  <a:cubicBezTo>
                    <a:pt x="15498" y="3377"/>
                    <a:pt x="17070" y="2536"/>
                    <a:pt x="18707" y="1812"/>
                  </a:cubicBezTo>
                  <a:cubicBezTo>
                    <a:pt x="18772" y="1391"/>
                    <a:pt x="18811" y="974"/>
                    <a:pt x="18836" y="543"/>
                  </a:cubicBezTo>
                  <a:lnTo>
                    <a:pt x="18836" y="543"/>
                  </a:lnTo>
                  <a:cubicBezTo>
                    <a:pt x="17463" y="1138"/>
                    <a:pt x="16125" y="1801"/>
                    <a:pt x="14827" y="2539"/>
                  </a:cubicBezTo>
                  <a:cubicBezTo>
                    <a:pt x="14885" y="1423"/>
                    <a:pt x="14767" y="268"/>
                    <a:pt x="13722" y="268"/>
                  </a:cubicBezTo>
                  <a:cubicBezTo>
                    <a:pt x="13519" y="268"/>
                    <a:pt x="13283" y="311"/>
                    <a:pt x="13009" y="403"/>
                  </a:cubicBezTo>
                  <a:cubicBezTo>
                    <a:pt x="11198" y="1020"/>
                    <a:pt x="9414" y="2065"/>
                    <a:pt x="7678" y="3025"/>
                  </a:cubicBezTo>
                  <a:cubicBezTo>
                    <a:pt x="7928" y="2129"/>
                    <a:pt x="8363" y="1356"/>
                    <a:pt x="9001" y="610"/>
                  </a:cubicBezTo>
                  <a:cubicBezTo>
                    <a:pt x="9401" y="147"/>
                    <a:pt x="9072" y="0"/>
                    <a:pt x="8655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24;p58">
              <a:extLst>
                <a:ext uri="{FF2B5EF4-FFF2-40B4-BE49-F238E27FC236}">
                  <a16:creationId xmlns:a16="http://schemas.microsoft.com/office/drawing/2014/main" id="{94CE5B6C-A0EC-4C1D-AEFE-9ED1965E31A6}"/>
                </a:ext>
              </a:extLst>
            </p:cNvPr>
            <p:cNvSpPr/>
            <p:nvPr/>
          </p:nvSpPr>
          <p:spPr>
            <a:xfrm>
              <a:off x="1998789" y="3908551"/>
              <a:ext cx="62247" cy="44928"/>
            </a:xfrm>
            <a:custGeom>
              <a:avLst/>
              <a:gdLst/>
              <a:ahLst/>
              <a:cxnLst/>
              <a:rect l="l" t="t" r="r" b="b"/>
              <a:pathLst>
                <a:path w="2214" h="1598" extrusionOk="0">
                  <a:moveTo>
                    <a:pt x="1366" y="0"/>
                  </a:moveTo>
                  <a:cubicBezTo>
                    <a:pt x="1119" y="157"/>
                    <a:pt x="902" y="357"/>
                    <a:pt x="767" y="520"/>
                  </a:cubicBezTo>
                  <a:cubicBezTo>
                    <a:pt x="481" y="870"/>
                    <a:pt x="224" y="1227"/>
                    <a:pt x="0" y="1598"/>
                  </a:cubicBezTo>
                  <a:cubicBezTo>
                    <a:pt x="603" y="1366"/>
                    <a:pt x="1198" y="1120"/>
                    <a:pt x="1790" y="859"/>
                  </a:cubicBezTo>
                  <a:cubicBezTo>
                    <a:pt x="2214" y="674"/>
                    <a:pt x="2182" y="349"/>
                    <a:pt x="1801" y="147"/>
                  </a:cubicBezTo>
                  <a:cubicBezTo>
                    <a:pt x="1676" y="75"/>
                    <a:pt x="1526" y="28"/>
                    <a:pt x="1366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525;p58">
              <a:extLst>
                <a:ext uri="{FF2B5EF4-FFF2-40B4-BE49-F238E27FC236}">
                  <a16:creationId xmlns:a16="http://schemas.microsoft.com/office/drawing/2014/main" id="{B7568D49-AD38-4C84-B564-FD5C6136A731}"/>
                </a:ext>
              </a:extLst>
            </p:cNvPr>
            <p:cNvSpPr/>
            <p:nvPr/>
          </p:nvSpPr>
          <p:spPr>
            <a:xfrm>
              <a:off x="2486262" y="3887494"/>
              <a:ext cx="316153" cy="104785"/>
            </a:xfrm>
            <a:custGeom>
              <a:avLst/>
              <a:gdLst/>
              <a:ahLst/>
              <a:cxnLst/>
              <a:rect l="l" t="t" r="r" b="b"/>
              <a:pathLst>
                <a:path w="11245" h="3727" extrusionOk="0">
                  <a:moveTo>
                    <a:pt x="9404" y="0"/>
                  </a:moveTo>
                  <a:cubicBezTo>
                    <a:pt x="9536" y="172"/>
                    <a:pt x="9586" y="382"/>
                    <a:pt x="9483" y="624"/>
                  </a:cubicBezTo>
                  <a:cubicBezTo>
                    <a:pt x="9436" y="738"/>
                    <a:pt x="9386" y="853"/>
                    <a:pt x="9340" y="963"/>
                  </a:cubicBezTo>
                  <a:cubicBezTo>
                    <a:pt x="9604" y="878"/>
                    <a:pt x="9875" y="802"/>
                    <a:pt x="10150" y="738"/>
                  </a:cubicBezTo>
                  <a:cubicBezTo>
                    <a:pt x="10150" y="417"/>
                    <a:pt x="9793" y="143"/>
                    <a:pt x="9404" y="0"/>
                  </a:cubicBezTo>
                  <a:close/>
                  <a:moveTo>
                    <a:pt x="5364" y="688"/>
                  </a:moveTo>
                  <a:lnTo>
                    <a:pt x="5364" y="688"/>
                  </a:lnTo>
                  <a:cubicBezTo>
                    <a:pt x="4633" y="892"/>
                    <a:pt x="3906" y="1113"/>
                    <a:pt x="3185" y="1355"/>
                  </a:cubicBezTo>
                  <a:cubicBezTo>
                    <a:pt x="3111" y="1480"/>
                    <a:pt x="3043" y="1608"/>
                    <a:pt x="2971" y="1733"/>
                  </a:cubicBezTo>
                  <a:cubicBezTo>
                    <a:pt x="3766" y="1376"/>
                    <a:pt x="4562" y="1031"/>
                    <a:pt x="5364" y="688"/>
                  </a:cubicBezTo>
                  <a:close/>
                  <a:moveTo>
                    <a:pt x="511" y="1786"/>
                  </a:moveTo>
                  <a:cubicBezTo>
                    <a:pt x="412" y="1837"/>
                    <a:pt x="312" y="1883"/>
                    <a:pt x="211" y="1933"/>
                  </a:cubicBezTo>
                  <a:cubicBezTo>
                    <a:pt x="162" y="2219"/>
                    <a:pt x="98" y="2500"/>
                    <a:pt x="22" y="2785"/>
                  </a:cubicBezTo>
                  <a:cubicBezTo>
                    <a:pt x="12" y="2828"/>
                    <a:pt x="5" y="2871"/>
                    <a:pt x="1" y="2910"/>
                  </a:cubicBezTo>
                  <a:cubicBezTo>
                    <a:pt x="162" y="2528"/>
                    <a:pt x="333" y="2158"/>
                    <a:pt x="511" y="1786"/>
                  </a:cubicBezTo>
                  <a:close/>
                  <a:moveTo>
                    <a:pt x="11233" y="2397"/>
                  </a:moveTo>
                  <a:lnTo>
                    <a:pt x="11233" y="2397"/>
                  </a:lnTo>
                  <a:cubicBezTo>
                    <a:pt x="10103" y="2543"/>
                    <a:pt x="9034" y="2984"/>
                    <a:pt x="8085" y="3720"/>
                  </a:cubicBezTo>
                  <a:cubicBezTo>
                    <a:pt x="8082" y="3722"/>
                    <a:pt x="8080" y="3724"/>
                    <a:pt x="8078" y="3725"/>
                  </a:cubicBezTo>
                  <a:lnTo>
                    <a:pt x="8078" y="3725"/>
                  </a:lnTo>
                  <a:cubicBezTo>
                    <a:pt x="8929" y="3476"/>
                    <a:pt x="9779" y="3227"/>
                    <a:pt x="10634" y="2978"/>
                  </a:cubicBezTo>
                  <a:cubicBezTo>
                    <a:pt x="11076" y="2846"/>
                    <a:pt x="11244" y="2628"/>
                    <a:pt x="11233" y="2397"/>
                  </a:cubicBezTo>
                  <a:close/>
                  <a:moveTo>
                    <a:pt x="8078" y="3725"/>
                  </a:moveTo>
                  <a:cubicBezTo>
                    <a:pt x="8077" y="3726"/>
                    <a:pt x="8076" y="3726"/>
                    <a:pt x="8074" y="3726"/>
                  </a:cubicBezTo>
                  <a:cubicBezTo>
                    <a:pt x="8076" y="3726"/>
                    <a:pt x="8077" y="3726"/>
                    <a:pt x="8078" y="3725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26;p58">
              <a:extLst>
                <a:ext uri="{FF2B5EF4-FFF2-40B4-BE49-F238E27FC236}">
                  <a16:creationId xmlns:a16="http://schemas.microsoft.com/office/drawing/2014/main" id="{EF500218-CB9A-4E44-BF2A-AE5C0C0FF0EB}"/>
                </a:ext>
              </a:extLst>
            </p:cNvPr>
            <p:cNvSpPr/>
            <p:nvPr/>
          </p:nvSpPr>
          <p:spPr>
            <a:xfrm>
              <a:off x="2484266" y="3875376"/>
              <a:ext cx="317840" cy="121119"/>
            </a:xfrm>
            <a:custGeom>
              <a:avLst/>
              <a:gdLst/>
              <a:ahLst/>
              <a:cxnLst/>
              <a:rect l="l" t="t" r="r" b="b"/>
              <a:pathLst>
                <a:path w="11305" h="4308" extrusionOk="0">
                  <a:moveTo>
                    <a:pt x="1556" y="0"/>
                  </a:moveTo>
                  <a:cubicBezTo>
                    <a:pt x="1018" y="0"/>
                    <a:pt x="496" y="242"/>
                    <a:pt x="468" y="752"/>
                  </a:cubicBezTo>
                  <a:cubicBezTo>
                    <a:pt x="468" y="756"/>
                    <a:pt x="468" y="763"/>
                    <a:pt x="465" y="767"/>
                  </a:cubicBezTo>
                  <a:cubicBezTo>
                    <a:pt x="707" y="660"/>
                    <a:pt x="953" y="560"/>
                    <a:pt x="1196" y="456"/>
                  </a:cubicBezTo>
                  <a:cubicBezTo>
                    <a:pt x="1438" y="356"/>
                    <a:pt x="1623" y="313"/>
                    <a:pt x="1762" y="313"/>
                  </a:cubicBezTo>
                  <a:cubicBezTo>
                    <a:pt x="2447" y="313"/>
                    <a:pt x="1969" y="1348"/>
                    <a:pt x="1163" y="1679"/>
                  </a:cubicBezTo>
                  <a:cubicBezTo>
                    <a:pt x="885" y="1794"/>
                    <a:pt x="611" y="1914"/>
                    <a:pt x="336" y="2036"/>
                  </a:cubicBezTo>
                  <a:cubicBezTo>
                    <a:pt x="318" y="2143"/>
                    <a:pt x="300" y="2253"/>
                    <a:pt x="282" y="2364"/>
                  </a:cubicBezTo>
                  <a:cubicBezTo>
                    <a:pt x="383" y="2314"/>
                    <a:pt x="483" y="2268"/>
                    <a:pt x="582" y="2217"/>
                  </a:cubicBezTo>
                  <a:lnTo>
                    <a:pt x="582" y="2217"/>
                  </a:lnTo>
                  <a:cubicBezTo>
                    <a:pt x="404" y="2589"/>
                    <a:pt x="233" y="2959"/>
                    <a:pt x="72" y="3341"/>
                  </a:cubicBezTo>
                  <a:cubicBezTo>
                    <a:pt x="1" y="3950"/>
                    <a:pt x="646" y="4307"/>
                    <a:pt x="1245" y="4307"/>
                  </a:cubicBezTo>
                  <a:cubicBezTo>
                    <a:pt x="1413" y="4307"/>
                    <a:pt x="1577" y="4279"/>
                    <a:pt x="1719" y="4218"/>
                  </a:cubicBezTo>
                  <a:cubicBezTo>
                    <a:pt x="3363" y="3540"/>
                    <a:pt x="5032" y="2970"/>
                    <a:pt x="6737" y="2517"/>
                  </a:cubicBezTo>
                  <a:lnTo>
                    <a:pt x="6737" y="2517"/>
                  </a:lnTo>
                  <a:cubicBezTo>
                    <a:pt x="6630" y="2727"/>
                    <a:pt x="6533" y="2949"/>
                    <a:pt x="6444" y="3177"/>
                  </a:cubicBezTo>
                  <a:cubicBezTo>
                    <a:pt x="6156" y="3919"/>
                    <a:pt x="6997" y="4233"/>
                    <a:pt x="7653" y="4233"/>
                  </a:cubicBezTo>
                  <a:cubicBezTo>
                    <a:pt x="7810" y="4233"/>
                    <a:pt x="7953" y="4215"/>
                    <a:pt x="8070" y="4182"/>
                  </a:cubicBezTo>
                  <a:cubicBezTo>
                    <a:pt x="8095" y="4175"/>
                    <a:pt x="8121" y="4169"/>
                    <a:pt x="8145" y="4157"/>
                  </a:cubicBezTo>
                  <a:cubicBezTo>
                    <a:pt x="8149" y="4157"/>
                    <a:pt x="8152" y="4154"/>
                    <a:pt x="8156" y="4151"/>
                  </a:cubicBezTo>
                  <a:cubicBezTo>
                    <a:pt x="9105" y="3415"/>
                    <a:pt x="10174" y="2974"/>
                    <a:pt x="11304" y="2828"/>
                  </a:cubicBezTo>
                  <a:cubicBezTo>
                    <a:pt x="11283" y="2389"/>
                    <a:pt x="10616" y="1908"/>
                    <a:pt x="9964" y="1908"/>
                  </a:cubicBezTo>
                  <a:cubicBezTo>
                    <a:pt x="9871" y="1908"/>
                    <a:pt x="9782" y="1914"/>
                    <a:pt x="9693" y="1936"/>
                  </a:cubicBezTo>
                  <a:cubicBezTo>
                    <a:pt x="9793" y="1822"/>
                    <a:pt x="9900" y="1708"/>
                    <a:pt x="10010" y="1597"/>
                  </a:cubicBezTo>
                  <a:cubicBezTo>
                    <a:pt x="10160" y="1451"/>
                    <a:pt x="10221" y="1305"/>
                    <a:pt x="10221" y="1169"/>
                  </a:cubicBezTo>
                  <a:lnTo>
                    <a:pt x="10221" y="1169"/>
                  </a:lnTo>
                  <a:cubicBezTo>
                    <a:pt x="9946" y="1233"/>
                    <a:pt x="9675" y="1309"/>
                    <a:pt x="9411" y="1394"/>
                  </a:cubicBezTo>
                  <a:cubicBezTo>
                    <a:pt x="9457" y="1284"/>
                    <a:pt x="9507" y="1169"/>
                    <a:pt x="9554" y="1055"/>
                  </a:cubicBezTo>
                  <a:cubicBezTo>
                    <a:pt x="9657" y="813"/>
                    <a:pt x="9607" y="603"/>
                    <a:pt x="9475" y="431"/>
                  </a:cubicBezTo>
                  <a:cubicBezTo>
                    <a:pt x="9293" y="367"/>
                    <a:pt x="9105" y="328"/>
                    <a:pt x="8940" y="328"/>
                  </a:cubicBezTo>
                  <a:cubicBezTo>
                    <a:pt x="8887" y="328"/>
                    <a:pt x="8833" y="331"/>
                    <a:pt x="8787" y="342"/>
                  </a:cubicBezTo>
                  <a:cubicBezTo>
                    <a:pt x="7657" y="556"/>
                    <a:pt x="6541" y="816"/>
                    <a:pt x="5435" y="1119"/>
                  </a:cubicBezTo>
                  <a:cubicBezTo>
                    <a:pt x="4633" y="1462"/>
                    <a:pt x="3837" y="1807"/>
                    <a:pt x="3042" y="2164"/>
                  </a:cubicBezTo>
                  <a:cubicBezTo>
                    <a:pt x="3114" y="2039"/>
                    <a:pt x="3182" y="1911"/>
                    <a:pt x="3256" y="1786"/>
                  </a:cubicBezTo>
                  <a:lnTo>
                    <a:pt x="3256" y="1786"/>
                  </a:lnTo>
                  <a:cubicBezTo>
                    <a:pt x="3050" y="1854"/>
                    <a:pt x="2843" y="1926"/>
                    <a:pt x="2636" y="2000"/>
                  </a:cubicBezTo>
                  <a:cubicBezTo>
                    <a:pt x="2690" y="1629"/>
                    <a:pt x="2729" y="1259"/>
                    <a:pt x="2751" y="877"/>
                  </a:cubicBezTo>
                  <a:cubicBezTo>
                    <a:pt x="2782" y="306"/>
                    <a:pt x="2158" y="0"/>
                    <a:pt x="1556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27;p58">
              <a:extLst>
                <a:ext uri="{FF2B5EF4-FFF2-40B4-BE49-F238E27FC236}">
                  <a16:creationId xmlns:a16="http://schemas.microsoft.com/office/drawing/2014/main" id="{1429CF61-92EC-4794-A324-6A0DE88FAC7B}"/>
                </a:ext>
              </a:extLst>
            </p:cNvPr>
            <p:cNvSpPr/>
            <p:nvPr/>
          </p:nvSpPr>
          <p:spPr>
            <a:xfrm>
              <a:off x="2493712" y="3884176"/>
              <a:ext cx="59351" cy="48442"/>
            </a:xfrm>
            <a:custGeom>
              <a:avLst/>
              <a:gdLst/>
              <a:ahLst/>
              <a:cxnLst/>
              <a:rect l="l" t="t" r="r" b="b"/>
              <a:pathLst>
                <a:path w="2111" h="1723" extrusionOk="0">
                  <a:moveTo>
                    <a:pt x="1426" y="0"/>
                  </a:moveTo>
                  <a:cubicBezTo>
                    <a:pt x="1287" y="0"/>
                    <a:pt x="1102" y="43"/>
                    <a:pt x="860" y="143"/>
                  </a:cubicBezTo>
                  <a:cubicBezTo>
                    <a:pt x="617" y="247"/>
                    <a:pt x="371" y="347"/>
                    <a:pt x="129" y="454"/>
                  </a:cubicBezTo>
                  <a:cubicBezTo>
                    <a:pt x="104" y="885"/>
                    <a:pt x="65" y="1302"/>
                    <a:pt x="0" y="1723"/>
                  </a:cubicBezTo>
                  <a:cubicBezTo>
                    <a:pt x="275" y="1601"/>
                    <a:pt x="549" y="1481"/>
                    <a:pt x="827" y="1366"/>
                  </a:cubicBezTo>
                  <a:cubicBezTo>
                    <a:pt x="1633" y="1035"/>
                    <a:pt x="2111" y="0"/>
                    <a:pt x="1426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Google Shape;2693;p59">
            <a:extLst>
              <a:ext uri="{FF2B5EF4-FFF2-40B4-BE49-F238E27FC236}">
                <a16:creationId xmlns:a16="http://schemas.microsoft.com/office/drawing/2014/main" id="{154A8FDD-76CE-4EBA-9BA3-65043B84701F}"/>
              </a:ext>
            </a:extLst>
          </p:cNvPr>
          <p:cNvSpPr/>
          <p:nvPr/>
        </p:nvSpPr>
        <p:spPr>
          <a:xfrm>
            <a:off x="420603" y="2611938"/>
            <a:ext cx="711000" cy="131381"/>
          </a:xfrm>
          <a:custGeom>
            <a:avLst/>
            <a:gdLst/>
            <a:ahLst/>
            <a:cxnLst/>
            <a:rect l="l" t="t" r="r" b="b"/>
            <a:pathLst>
              <a:path w="25289" h="4673" extrusionOk="0">
                <a:moveTo>
                  <a:pt x="17725" y="1"/>
                </a:moveTo>
                <a:cubicBezTo>
                  <a:pt x="16812" y="19"/>
                  <a:pt x="16028" y="268"/>
                  <a:pt x="15372" y="932"/>
                </a:cubicBezTo>
                <a:cubicBezTo>
                  <a:pt x="14523" y="1788"/>
                  <a:pt x="14195" y="3239"/>
                  <a:pt x="13137" y="3884"/>
                </a:cubicBezTo>
                <a:cubicBezTo>
                  <a:pt x="12833" y="4066"/>
                  <a:pt x="12523" y="4144"/>
                  <a:pt x="12213" y="4144"/>
                </a:cubicBezTo>
                <a:cubicBezTo>
                  <a:pt x="10955" y="4144"/>
                  <a:pt x="9645" y="2903"/>
                  <a:pt x="8722" y="2212"/>
                </a:cubicBezTo>
                <a:cubicBezTo>
                  <a:pt x="7827" y="1541"/>
                  <a:pt x="6903" y="921"/>
                  <a:pt x="5812" y="621"/>
                </a:cubicBezTo>
                <a:cubicBezTo>
                  <a:pt x="5050" y="411"/>
                  <a:pt x="4240" y="300"/>
                  <a:pt x="3434" y="300"/>
                </a:cubicBezTo>
                <a:cubicBezTo>
                  <a:pt x="2272" y="300"/>
                  <a:pt x="1109" y="529"/>
                  <a:pt x="72" y="1017"/>
                </a:cubicBezTo>
                <a:cubicBezTo>
                  <a:pt x="7" y="1170"/>
                  <a:pt x="1" y="1327"/>
                  <a:pt x="39" y="1477"/>
                </a:cubicBezTo>
                <a:cubicBezTo>
                  <a:pt x="164" y="1498"/>
                  <a:pt x="264" y="1513"/>
                  <a:pt x="274" y="1513"/>
                </a:cubicBezTo>
                <a:cubicBezTo>
                  <a:pt x="435" y="1531"/>
                  <a:pt x="646" y="1552"/>
                  <a:pt x="852" y="1552"/>
                </a:cubicBezTo>
                <a:cubicBezTo>
                  <a:pt x="1095" y="1552"/>
                  <a:pt x="1337" y="1524"/>
                  <a:pt x="1508" y="1424"/>
                </a:cubicBezTo>
                <a:cubicBezTo>
                  <a:pt x="2221" y="1010"/>
                  <a:pt x="2889" y="818"/>
                  <a:pt x="3537" y="818"/>
                </a:cubicBezTo>
                <a:cubicBezTo>
                  <a:pt x="4386" y="818"/>
                  <a:pt x="5210" y="1146"/>
                  <a:pt x="6080" y="1734"/>
                </a:cubicBezTo>
                <a:cubicBezTo>
                  <a:pt x="7053" y="2397"/>
                  <a:pt x="7927" y="3221"/>
                  <a:pt x="8965" y="3787"/>
                </a:cubicBezTo>
                <a:cubicBezTo>
                  <a:pt x="9995" y="4351"/>
                  <a:pt x="11254" y="4672"/>
                  <a:pt x="12477" y="4672"/>
                </a:cubicBezTo>
                <a:cubicBezTo>
                  <a:pt x="12854" y="4672"/>
                  <a:pt x="13233" y="4640"/>
                  <a:pt x="13600" y="4576"/>
                </a:cubicBezTo>
                <a:cubicBezTo>
                  <a:pt x="14480" y="4220"/>
                  <a:pt x="15233" y="3599"/>
                  <a:pt x="15686" y="2675"/>
                </a:cubicBezTo>
                <a:cubicBezTo>
                  <a:pt x="15999" y="2030"/>
                  <a:pt x="16004" y="1177"/>
                  <a:pt x="16509" y="650"/>
                </a:cubicBezTo>
                <a:cubicBezTo>
                  <a:pt x="16802" y="347"/>
                  <a:pt x="17116" y="219"/>
                  <a:pt x="17433" y="219"/>
                </a:cubicBezTo>
                <a:cubicBezTo>
                  <a:pt x="17847" y="219"/>
                  <a:pt x="18260" y="447"/>
                  <a:pt x="18599" y="807"/>
                </a:cubicBezTo>
                <a:cubicBezTo>
                  <a:pt x="18935" y="1164"/>
                  <a:pt x="19238" y="1513"/>
                  <a:pt x="19551" y="1837"/>
                </a:cubicBezTo>
                <a:cubicBezTo>
                  <a:pt x="19794" y="1990"/>
                  <a:pt x="20047" y="2130"/>
                  <a:pt x="20304" y="2255"/>
                </a:cubicBezTo>
                <a:cubicBezTo>
                  <a:pt x="21216" y="2696"/>
                  <a:pt x="22182" y="2921"/>
                  <a:pt x="23185" y="3043"/>
                </a:cubicBezTo>
                <a:cubicBezTo>
                  <a:pt x="23227" y="3050"/>
                  <a:pt x="23288" y="3050"/>
                  <a:pt x="23363" y="3050"/>
                </a:cubicBezTo>
                <a:cubicBezTo>
                  <a:pt x="23948" y="3050"/>
                  <a:pt x="25289" y="2893"/>
                  <a:pt x="24201" y="2761"/>
                </a:cubicBezTo>
                <a:cubicBezTo>
                  <a:pt x="22529" y="2558"/>
                  <a:pt x="21391" y="1755"/>
                  <a:pt x="20146" y="718"/>
                </a:cubicBezTo>
                <a:cubicBezTo>
                  <a:pt x="19458" y="144"/>
                  <a:pt x="18731" y="1"/>
                  <a:pt x="17865" y="1"/>
                </a:cubicBez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2693;p59">
            <a:extLst>
              <a:ext uri="{FF2B5EF4-FFF2-40B4-BE49-F238E27FC236}">
                <a16:creationId xmlns:a16="http://schemas.microsoft.com/office/drawing/2014/main" id="{3CBD77AA-9E6A-4A24-8128-B7B9B7CC817D}"/>
              </a:ext>
            </a:extLst>
          </p:cNvPr>
          <p:cNvSpPr/>
          <p:nvPr/>
        </p:nvSpPr>
        <p:spPr>
          <a:xfrm>
            <a:off x="477039" y="3915738"/>
            <a:ext cx="711000" cy="131381"/>
          </a:xfrm>
          <a:custGeom>
            <a:avLst/>
            <a:gdLst/>
            <a:ahLst/>
            <a:cxnLst/>
            <a:rect l="l" t="t" r="r" b="b"/>
            <a:pathLst>
              <a:path w="25289" h="4673" extrusionOk="0">
                <a:moveTo>
                  <a:pt x="17725" y="1"/>
                </a:moveTo>
                <a:cubicBezTo>
                  <a:pt x="16812" y="19"/>
                  <a:pt x="16028" y="268"/>
                  <a:pt x="15372" y="932"/>
                </a:cubicBezTo>
                <a:cubicBezTo>
                  <a:pt x="14523" y="1788"/>
                  <a:pt x="14195" y="3239"/>
                  <a:pt x="13137" y="3884"/>
                </a:cubicBezTo>
                <a:cubicBezTo>
                  <a:pt x="12833" y="4066"/>
                  <a:pt x="12523" y="4144"/>
                  <a:pt x="12213" y="4144"/>
                </a:cubicBezTo>
                <a:cubicBezTo>
                  <a:pt x="10955" y="4144"/>
                  <a:pt x="9645" y="2903"/>
                  <a:pt x="8722" y="2212"/>
                </a:cubicBezTo>
                <a:cubicBezTo>
                  <a:pt x="7827" y="1541"/>
                  <a:pt x="6903" y="921"/>
                  <a:pt x="5812" y="621"/>
                </a:cubicBezTo>
                <a:cubicBezTo>
                  <a:pt x="5050" y="411"/>
                  <a:pt x="4240" y="300"/>
                  <a:pt x="3434" y="300"/>
                </a:cubicBezTo>
                <a:cubicBezTo>
                  <a:pt x="2272" y="300"/>
                  <a:pt x="1109" y="529"/>
                  <a:pt x="72" y="1017"/>
                </a:cubicBezTo>
                <a:cubicBezTo>
                  <a:pt x="7" y="1170"/>
                  <a:pt x="1" y="1327"/>
                  <a:pt x="39" y="1477"/>
                </a:cubicBezTo>
                <a:cubicBezTo>
                  <a:pt x="164" y="1498"/>
                  <a:pt x="264" y="1513"/>
                  <a:pt x="274" y="1513"/>
                </a:cubicBezTo>
                <a:cubicBezTo>
                  <a:pt x="435" y="1531"/>
                  <a:pt x="646" y="1552"/>
                  <a:pt x="852" y="1552"/>
                </a:cubicBezTo>
                <a:cubicBezTo>
                  <a:pt x="1095" y="1552"/>
                  <a:pt x="1337" y="1524"/>
                  <a:pt x="1508" y="1424"/>
                </a:cubicBezTo>
                <a:cubicBezTo>
                  <a:pt x="2221" y="1010"/>
                  <a:pt x="2889" y="818"/>
                  <a:pt x="3537" y="818"/>
                </a:cubicBezTo>
                <a:cubicBezTo>
                  <a:pt x="4386" y="818"/>
                  <a:pt x="5210" y="1146"/>
                  <a:pt x="6080" y="1734"/>
                </a:cubicBezTo>
                <a:cubicBezTo>
                  <a:pt x="7053" y="2397"/>
                  <a:pt x="7927" y="3221"/>
                  <a:pt x="8965" y="3787"/>
                </a:cubicBezTo>
                <a:cubicBezTo>
                  <a:pt x="9995" y="4351"/>
                  <a:pt x="11254" y="4672"/>
                  <a:pt x="12477" y="4672"/>
                </a:cubicBezTo>
                <a:cubicBezTo>
                  <a:pt x="12854" y="4672"/>
                  <a:pt x="13233" y="4640"/>
                  <a:pt x="13600" y="4576"/>
                </a:cubicBezTo>
                <a:cubicBezTo>
                  <a:pt x="14480" y="4220"/>
                  <a:pt x="15233" y="3599"/>
                  <a:pt x="15686" y="2675"/>
                </a:cubicBezTo>
                <a:cubicBezTo>
                  <a:pt x="15999" y="2030"/>
                  <a:pt x="16004" y="1177"/>
                  <a:pt x="16509" y="650"/>
                </a:cubicBezTo>
                <a:cubicBezTo>
                  <a:pt x="16802" y="347"/>
                  <a:pt x="17116" y="219"/>
                  <a:pt x="17433" y="219"/>
                </a:cubicBezTo>
                <a:cubicBezTo>
                  <a:pt x="17847" y="219"/>
                  <a:pt x="18260" y="447"/>
                  <a:pt x="18599" y="807"/>
                </a:cubicBezTo>
                <a:cubicBezTo>
                  <a:pt x="18935" y="1164"/>
                  <a:pt x="19238" y="1513"/>
                  <a:pt x="19551" y="1837"/>
                </a:cubicBezTo>
                <a:cubicBezTo>
                  <a:pt x="19794" y="1990"/>
                  <a:pt x="20047" y="2130"/>
                  <a:pt x="20304" y="2255"/>
                </a:cubicBezTo>
                <a:cubicBezTo>
                  <a:pt x="21216" y="2696"/>
                  <a:pt x="22182" y="2921"/>
                  <a:pt x="23185" y="3043"/>
                </a:cubicBezTo>
                <a:cubicBezTo>
                  <a:pt x="23227" y="3050"/>
                  <a:pt x="23288" y="3050"/>
                  <a:pt x="23363" y="3050"/>
                </a:cubicBezTo>
                <a:cubicBezTo>
                  <a:pt x="23948" y="3050"/>
                  <a:pt x="25289" y="2893"/>
                  <a:pt x="24201" y="2761"/>
                </a:cubicBezTo>
                <a:cubicBezTo>
                  <a:pt x="22529" y="2558"/>
                  <a:pt x="21391" y="1755"/>
                  <a:pt x="20146" y="718"/>
                </a:cubicBezTo>
                <a:cubicBezTo>
                  <a:pt x="19458" y="144"/>
                  <a:pt x="18731" y="1"/>
                  <a:pt x="17865" y="1"/>
                </a:cubicBezTo>
                <a:close/>
              </a:path>
            </a:pathLst>
          </a:custGeom>
          <a:solidFill>
            <a:srgbClr val="0000FF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98780"/>
      </p:ext>
    </p:extLst>
  </p:cSld>
  <p:clrMapOvr>
    <a:masterClrMapping/>
  </p:clrMapOvr>
  <p:transition spd="slow">
    <p:wheel spokes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nstituto de Lideres Cristianos - Inicio | Facebook">
            <a:extLst>
              <a:ext uri="{FF2B5EF4-FFF2-40B4-BE49-F238E27FC236}">
                <a16:creationId xmlns:a16="http://schemas.microsoft.com/office/drawing/2014/main" id="{6B656E85-0CAA-453C-8E68-3529774E11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7" b="12021"/>
          <a:stretch/>
        </p:blipFill>
        <p:spPr bwMode="auto">
          <a:xfrm>
            <a:off x="0" y="1"/>
            <a:ext cx="2381577" cy="103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972F8447-F87B-4B55-AE87-29FC006A27D7}"/>
              </a:ext>
            </a:extLst>
          </p:cNvPr>
          <p:cNvSpPr txBox="1"/>
          <p:nvPr/>
        </p:nvSpPr>
        <p:spPr>
          <a:xfrm>
            <a:off x="1193180" y="1516566"/>
            <a:ext cx="975299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 común encontrar la siguiente estructura en las oraciones griegas:</a:t>
            </a:r>
          </a:p>
          <a:p>
            <a:endParaRPr lang="es-MX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Sujeto + Verbo + complemento directo + complemento indirecto</a:t>
            </a:r>
          </a:p>
          <a:p>
            <a:endParaRPr lang="es-MX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 embargo, en muchas ocasiones el escritor ha variado este orden por razones de énfasis. </a:t>
            </a:r>
          </a:p>
          <a:p>
            <a:endParaRPr lang="es-MX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 sustantivos se analizan identificando el caso, número, género, forma léxica y significado.</a:t>
            </a:r>
          </a:p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Ejemplo: </a:t>
            </a:r>
            <a:r>
              <a:rPr lang="es-MX" sz="2000" dirty="0">
                <a:effectLst/>
                <a:latin typeface="Greek" panose="02020500000000000000" pitchFamily="18" charset="0"/>
                <a:cs typeface="Times New Roman" panose="02020603050405020304" pitchFamily="18" charset="0"/>
              </a:rPr>
              <a:t>tù lÒgJ</a:t>
            </a:r>
            <a:r>
              <a:rPr lang="es-MX" sz="2000" dirty="0">
                <a:effectLst/>
                <a:latin typeface="Greek" panose="020205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Dativo</a:t>
            </a:r>
            <a:r>
              <a:rPr lang="es-MX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, singular, masculino (, </a:t>
            </a:r>
            <a:r>
              <a:rPr lang="es-MX" sz="2000" dirty="0">
                <a:effectLst/>
                <a:latin typeface="Greek" panose="02020500000000000000" pitchFamily="18" charset="0"/>
                <a:cs typeface="Times New Roman" panose="02020603050405020304" pitchFamily="18" charset="0"/>
              </a:rPr>
              <a:t>lÒgoj</a:t>
            </a:r>
            <a:r>
              <a:rPr lang="es-MX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a/para la palabra.</a:t>
            </a:r>
            <a:endParaRPr lang="es-MX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3">
            <a:extLst>
              <a:ext uri="{FF2B5EF4-FFF2-40B4-BE49-F238E27FC236}">
                <a16:creationId xmlns:a16="http://schemas.microsoft.com/office/drawing/2014/main" id="{F17A4DEF-520E-4C2B-8D76-1B6A70D0769C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3408363" y="4519613"/>
            <a:ext cx="5322887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7C77218-E589-488A-8ECF-406D70DDF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4713" y="4545013"/>
            <a:ext cx="1527175" cy="371475"/>
          </a:xfrm>
          <a:prstGeom prst="rect">
            <a:avLst/>
          </a:prstGeom>
          <a:solidFill>
            <a:srgbClr val="E9EB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BDD5837-C620-42CA-BA0F-4965A690A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1888" y="4545013"/>
            <a:ext cx="1285875" cy="371475"/>
          </a:xfrm>
          <a:prstGeom prst="rect">
            <a:avLst/>
          </a:prstGeom>
          <a:solidFill>
            <a:srgbClr val="E9EB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34111C49-1B37-4CA0-8A48-0D71BB60F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7763" y="4545013"/>
            <a:ext cx="1201737" cy="371475"/>
          </a:xfrm>
          <a:prstGeom prst="rect">
            <a:avLst/>
          </a:prstGeom>
          <a:solidFill>
            <a:srgbClr val="E9EB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A53A90B5-10B8-43E7-BC76-FF8EE214FF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9500" y="4545013"/>
            <a:ext cx="1276350" cy="371475"/>
          </a:xfrm>
          <a:prstGeom prst="rect">
            <a:avLst/>
          </a:prstGeom>
          <a:solidFill>
            <a:srgbClr val="E9EB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9576F7BF-058F-4EA0-A7A3-785F67147F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4713" y="4916488"/>
            <a:ext cx="1527175" cy="371475"/>
          </a:xfrm>
          <a:prstGeom prst="rect">
            <a:avLst/>
          </a:prstGeom>
          <a:solidFill>
            <a:srgbClr val="CFD5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id="{1637899E-EAFB-4D55-B9C9-B9D6C6CE85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1888" y="4916488"/>
            <a:ext cx="1285875" cy="371475"/>
          </a:xfrm>
          <a:prstGeom prst="rect">
            <a:avLst/>
          </a:prstGeom>
          <a:solidFill>
            <a:srgbClr val="CFD5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4" name="Rectangle 11">
            <a:extLst>
              <a:ext uri="{FF2B5EF4-FFF2-40B4-BE49-F238E27FC236}">
                <a16:creationId xmlns:a16="http://schemas.microsoft.com/office/drawing/2014/main" id="{2E689DC8-D66D-48A9-870B-0659674BFE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7763" y="4916488"/>
            <a:ext cx="1201737" cy="371475"/>
          </a:xfrm>
          <a:prstGeom prst="rect">
            <a:avLst/>
          </a:prstGeom>
          <a:solidFill>
            <a:srgbClr val="CFD5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5" name="Rectangle 12">
            <a:extLst>
              <a:ext uri="{FF2B5EF4-FFF2-40B4-BE49-F238E27FC236}">
                <a16:creationId xmlns:a16="http://schemas.microsoft.com/office/drawing/2014/main" id="{9A57012E-050B-44E3-93B8-FA289AE006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9500" y="4916488"/>
            <a:ext cx="1276350" cy="371475"/>
          </a:xfrm>
          <a:prstGeom prst="rect">
            <a:avLst/>
          </a:prstGeom>
          <a:solidFill>
            <a:srgbClr val="CFD5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6" name="Rectangle 13">
            <a:extLst>
              <a:ext uri="{FF2B5EF4-FFF2-40B4-BE49-F238E27FC236}">
                <a16:creationId xmlns:a16="http://schemas.microsoft.com/office/drawing/2014/main" id="{662439F4-3649-4467-BB67-E5042D95BD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4713" y="5287963"/>
            <a:ext cx="1527175" cy="371475"/>
          </a:xfrm>
          <a:prstGeom prst="rect">
            <a:avLst/>
          </a:prstGeom>
          <a:solidFill>
            <a:srgbClr val="E9EB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7" name="Rectangle 14">
            <a:extLst>
              <a:ext uri="{FF2B5EF4-FFF2-40B4-BE49-F238E27FC236}">
                <a16:creationId xmlns:a16="http://schemas.microsoft.com/office/drawing/2014/main" id="{82D34941-A23C-47EA-8205-98D695F40D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1888" y="5287963"/>
            <a:ext cx="1285875" cy="371475"/>
          </a:xfrm>
          <a:prstGeom prst="rect">
            <a:avLst/>
          </a:prstGeom>
          <a:solidFill>
            <a:srgbClr val="E9EB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8" name="Rectangle 15">
            <a:extLst>
              <a:ext uri="{FF2B5EF4-FFF2-40B4-BE49-F238E27FC236}">
                <a16:creationId xmlns:a16="http://schemas.microsoft.com/office/drawing/2014/main" id="{B7C46531-B8FB-4EF0-AE98-E2034D5F96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7763" y="5287963"/>
            <a:ext cx="1201737" cy="371475"/>
          </a:xfrm>
          <a:prstGeom prst="rect">
            <a:avLst/>
          </a:prstGeom>
          <a:solidFill>
            <a:srgbClr val="E9EB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9" name="Rectangle 16">
            <a:extLst>
              <a:ext uri="{FF2B5EF4-FFF2-40B4-BE49-F238E27FC236}">
                <a16:creationId xmlns:a16="http://schemas.microsoft.com/office/drawing/2014/main" id="{8FC8A625-46A5-4D6A-83DB-B589D8C84C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9500" y="5287963"/>
            <a:ext cx="1276350" cy="371475"/>
          </a:xfrm>
          <a:prstGeom prst="rect">
            <a:avLst/>
          </a:prstGeom>
          <a:solidFill>
            <a:srgbClr val="E9EB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0" name="Line 17">
            <a:extLst>
              <a:ext uri="{FF2B5EF4-FFF2-40B4-BE49-F238E27FC236}">
                <a16:creationId xmlns:a16="http://schemas.microsoft.com/office/drawing/2014/main" id="{70E3D651-CA85-48DD-97D8-2DF10948DA60}"/>
              </a:ext>
            </a:extLst>
          </p:cNvPr>
          <p:cNvSpPr>
            <a:spLocks noChangeShapeType="1"/>
          </p:cNvSpPr>
          <p:nvPr/>
        </p:nvSpPr>
        <p:spPr bwMode="auto">
          <a:xfrm>
            <a:off x="4941888" y="4538663"/>
            <a:ext cx="0" cy="1127125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1" name="Line 18">
            <a:extLst>
              <a:ext uri="{FF2B5EF4-FFF2-40B4-BE49-F238E27FC236}">
                <a16:creationId xmlns:a16="http://schemas.microsoft.com/office/drawing/2014/main" id="{470A6FB0-D656-46FD-B4EF-136C4319B9E6}"/>
              </a:ext>
            </a:extLst>
          </p:cNvPr>
          <p:cNvSpPr>
            <a:spLocks noChangeShapeType="1"/>
          </p:cNvSpPr>
          <p:nvPr/>
        </p:nvSpPr>
        <p:spPr bwMode="auto">
          <a:xfrm>
            <a:off x="6227763" y="4538663"/>
            <a:ext cx="0" cy="1127125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2" name="Line 19">
            <a:extLst>
              <a:ext uri="{FF2B5EF4-FFF2-40B4-BE49-F238E27FC236}">
                <a16:creationId xmlns:a16="http://schemas.microsoft.com/office/drawing/2014/main" id="{86B3B58C-91E0-4E5A-8968-D3E77386A9A0}"/>
              </a:ext>
            </a:extLst>
          </p:cNvPr>
          <p:cNvSpPr>
            <a:spLocks noChangeShapeType="1"/>
          </p:cNvSpPr>
          <p:nvPr/>
        </p:nvSpPr>
        <p:spPr bwMode="auto">
          <a:xfrm>
            <a:off x="7429500" y="4538663"/>
            <a:ext cx="0" cy="1127125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3" name="Line 20">
            <a:extLst>
              <a:ext uri="{FF2B5EF4-FFF2-40B4-BE49-F238E27FC236}">
                <a16:creationId xmlns:a16="http://schemas.microsoft.com/office/drawing/2014/main" id="{55644D0B-B8DF-447B-93F6-B4029AA54EEF}"/>
              </a:ext>
            </a:extLst>
          </p:cNvPr>
          <p:cNvSpPr>
            <a:spLocks noChangeShapeType="1"/>
          </p:cNvSpPr>
          <p:nvPr/>
        </p:nvSpPr>
        <p:spPr bwMode="auto">
          <a:xfrm>
            <a:off x="3409950" y="4916488"/>
            <a:ext cx="5300662" cy="0"/>
          </a:xfrm>
          <a:prstGeom prst="line">
            <a:avLst/>
          </a:prstGeom>
          <a:noFill/>
          <a:ln w="381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4" name="Line 21">
            <a:extLst>
              <a:ext uri="{FF2B5EF4-FFF2-40B4-BE49-F238E27FC236}">
                <a16:creationId xmlns:a16="http://schemas.microsoft.com/office/drawing/2014/main" id="{92F30AA0-6AB4-4121-9545-A9402BE8D74C}"/>
              </a:ext>
            </a:extLst>
          </p:cNvPr>
          <p:cNvSpPr>
            <a:spLocks noChangeShapeType="1"/>
          </p:cNvSpPr>
          <p:nvPr/>
        </p:nvSpPr>
        <p:spPr bwMode="auto">
          <a:xfrm>
            <a:off x="3409950" y="5287963"/>
            <a:ext cx="5300662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5" name="Line 22">
            <a:extLst>
              <a:ext uri="{FF2B5EF4-FFF2-40B4-BE49-F238E27FC236}">
                <a16:creationId xmlns:a16="http://schemas.microsoft.com/office/drawing/2014/main" id="{C8146B90-5FB9-4411-9AF2-F2258A6E2809}"/>
              </a:ext>
            </a:extLst>
          </p:cNvPr>
          <p:cNvSpPr>
            <a:spLocks noChangeShapeType="1"/>
          </p:cNvSpPr>
          <p:nvPr/>
        </p:nvSpPr>
        <p:spPr bwMode="auto">
          <a:xfrm>
            <a:off x="3414713" y="4538663"/>
            <a:ext cx="0" cy="1127125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6" name="Line 23">
            <a:extLst>
              <a:ext uri="{FF2B5EF4-FFF2-40B4-BE49-F238E27FC236}">
                <a16:creationId xmlns:a16="http://schemas.microsoft.com/office/drawing/2014/main" id="{6FAC0517-25C8-4BBB-80C2-BEC03A455C7A}"/>
              </a:ext>
            </a:extLst>
          </p:cNvPr>
          <p:cNvSpPr>
            <a:spLocks noChangeShapeType="1"/>
          </p:cNvSpPr>
          <p:nvPr/>
        </p:nvSpPr>
        <p:spPr bwMode="auto">
          <a:xfrm>
            <a:off x="8705850" y="4538663"/>
            <a:ext cx="0" cy="1127125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7" name="Line 24">
            <a:extLst>
              <a:ext uri="{FF2B5EF4-FFF2-40B4-BE49-F238E27FC236}">
                <a16:creationId xmlns:a16="http://schemas.microsoft.com/office/drawing/2014/main" id="{DF12A300-221C-4DA4-81CD-0D1CD9ECDC5E}"/>
              </a:ext>
            </a:extLst>
          </p:cNvPr>
          <p:cNvSpPr>
            <a:spLocks noChangeShapeType="1"/>
          </p:cNvSpPr>
          <p:nvPr/>
        </p:nvSpPr>
        <p:spPr bwMode="auto">
          <a:xfrm>
            <a:off x="3409950" y="4545013"/>
            <a:ext cx="5300662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8" name="Line 25">
            <a:extLst>
              <a:ext uri="{FF2B5EF4-FFF2-40B4-BE49-F238E27FC236}">
                <a16:creationId xmlns:a16="http://schemas.microsoft.com/office/drawing/2014/main" id="{C6F84A0F-218B-4FD5-B10A-B8CCA32E299B}"/>
              </a:ext>
            </a:extLst>
          </p:cNvPr>
          <p:cNvSpPr>
            <a:spLocks noChangeShapeType="1"/>
          </p:cNvSpPr>
          <p:nvPr/>
        </p:nvSpPr>
        <p:spPr bwMode="auto">
          <a:xfrm>
            <a:off x="3409950" y="5659438"/>
            <a:ext cx="5300662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9" name="Rectangle 26">
            <a:extLst>
              <a:ext uri="{FF2B5EF4-FFF2-40B4-BE49-F238E27FC236}">
                <a16:creationId xmlns:a16="http://schemas.microsoft.com/office/drawing/2014/main" id="{4778B32E-9D46-48B7-9A27-823B1EBEAE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4463" y="4587876"/>
            <a:ext cx="5667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8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NSM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27">
            <a:extLst>
              <a:ext uri="{FF2B5EF4-FFF2-40B4-BE49-F238E27FC236}">
                <a16:creationId xmlns:a16="http://schemas.microsoft.com/office/drawing/2014/main" id="{F8A31F08-140B-4A5C-A11F-EE794EE3B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2575" y="4587876"/>
            <a:ext cx="5619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8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GSM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Rectangle 28">
            <a:extLst>
              <a:ext uri="{FF2B5EF4-FFF2-40B4-BE49-F238E27FC236}">
                <a16:creationId xmlns:a16="http://schemas.microsoft.com/office/drawing/2014/main" id="{847E187E-33D6-47DC-B79C-3AFD704B05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7488" y="4587876"/>
            <a:ext cx="6572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8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PAI3P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Rectangle 29">
            <a:extLst>
              <a:ext uri="{FF2B5EF4-FFF2-40B4-BE49-F238E27FC236}">
                <a16:creationId xmlns:a16="http://schemas.microsoft.com/office/drawing/2014/main" id="{3F958DE5-D219-4E2A-8A7F-DFFA76D9A5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1775" y="4587876"/>
            <a:ext cx="5492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8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ASM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Rectangle 30">
            <a:extLst>
              <a:ext uri="{FF2B5EF4-FFF2-40B4-BE49-F238E27FC236}">
                <a16:creationId xmlns:a16="http://schemas.microsoft.com/office/drawing/2014/main" id="{CA9F9660-6ADC-47B0-9F5E-BA076EFCA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8375" y="4959351"/>
            <a:ext cx="132561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sz="1800" b="1" i="0" u="none" strike="noStrike" baseline="0" dirty="0">
                <a:latin typeface="LiberationSerif"/>
              </a:rPr>
              <a:t>οἱ ἀπόστολοι </a:t>
            </a:r>
            <a:endParaRPr lang="es-MX" b="1" dirty="0"/>
          </a:p>
        </p:txBody>
      </p:sp>
      <p:sp>
        <p:nvSpPr>
          <p:cNvPr id="34" name="Rectangle 31">
            <a:extLst>
              <a:ext uri="{FF2B5EF4-FFF2-40B4-BE49-F238E27FC236}">
                <a16:creationId xmlns:a16="http://schemas.microsoft.com/office/drawing/2014/main" id="{31AA0305-F674-48D5-9A38-83ABCE831F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3963" y="4959351"/>
            <a:ext cx="111690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sz="1800" b="1" i="0" u="none" strike="noStrike" baseline="0" dirty="0">
                <a:latin typeface="LiberationSerif"/>
              </a:rPr>
              <a:t>τοῦ κυρίου </a:t>
            </a:r>
            <a:endParaRPr lang="es-MX" b="1" dirty="0"/>
          </a:p>
        </p:txBody>
      </p:sp>
      <p:sp>
        <p:nvSpPr>
          <p:cNvPr id="35" name="Rectangle 32">
            <a:extLst>
              <a:ext uri="{FF2B5EF4-FFF2-40B4-BE49-F238E27FC236}">
                <a16:creationId xmlns:a16="http://schemas.microsoft.com/office/drawing/2014/main" id="{A430C92F-AF5A-41DF-B3CC-578C63244B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9838" y="4959351"/>
            <a:ext cx="91736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800" b="1" i="0" u="none" strike="noStrike" kern="1200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βλέπουσι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Rectangle 33">
            <a:extLst>
              <a:ext uri="{FF2B5EF4-FFF2-40B4-BE49-F238E27FC236}">
                <a16:creationId xmlns:a16="http://schemas.microsoft.com/office/drawing/2014/main" id="{EE4FC551-D737-43CE-AEE1-DE31A013C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1575" y="4959351"/>
            <a:ext cx="109260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sz="1800" b="1" i="0" u="none" strike="noStrike" baseline="0" dirty="0">
                <a:latin typeface="LiberationSerif"/>
              </a:rPr>
              <a:t>τὸν δοῦλον</a:t>
            </a:r>
            <a:endParaRPr lang="es-MX" b="1" dirty="0"/>
          </a:p>
        </p:txBody>
      </p:sp>
      <p:sp>
        <p:nvSpPr>
          <p:cNvPr id="37" name="Rectangle 34">
            <a:extLst>
              <a:ext uri="{FF2B5EF4-FFF2-40B4-BE49-F238E27FC236}">
                <a16:creationId xmlns:a16="http://schemas.microsoft.com/office/drawing/2014/main" id="{77AA95F1-010F-4F13-B930-4F9324B8B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8375" y="5330826"/>
            <a:ext cx="13684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Los apóstoles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Rectangle 35">
            <a:extLst>
              <a:ext uri="{FF2B5EF4-FFF2-40B4-BE49-F238E27FC236}">
                <a16:creationId xmlns:a16="http://schemas.microsoft.com/office/drawing/2014/main" id="{B585FE21-04D6-4853-9908-3E125C3902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3963" y="5330826"/>
            <a:ext cx="9985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del Señor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Rectangle 36">
            <a:extLst>
              <a:ext uri="{FF2B5EF4-FFF2-40B4-BE49-F238E27FC236}">
                <a16:creationId xmlns:a16="http://schemas.microsoft.com/office/drawing/2014/main" id="{30F52D8C-9B0D-454F-B47E-301F0C7413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9838" y="5330826"/>
            <a:ext cx="6635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miran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Rectangle 37">
            <a:extLst>
              <a:ext uri="{FF2B5EF4-FFF2-40B4-BE49-F238E27FC236}">
                <a16:creationId xmlns:a16="http://schemas.microsoft.com/office/drawing/2014/main" id="{BE33BCBD-7632-48E8-B269-14B3B95EDF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1575" y="5330826"/>
            <a:ext cx="8921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al siervo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89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nstituto de Lideres Cristianos - Inicio | Facebook">
            <a:extLst>
              <a:ext uri="{FF2B5EF4-FFF2-40B4-BE49-F238E27FC236}">
                <a16:creationId xmlns:a16="http://schemas.microsoft.com/office/drawing/2014/main" id="{5CA05989-D615-4379-8A8B-9E08053765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7" b="12021"/>
          <a:stretch/>
        </p:blipFill>
        <p:spPr bwMode="auto">
          <a:xfrm>
            <a:off x="0" y="1"/>
            <a:ext cx="2381577" cy="103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DD2CA95-251C-4D1F-B5DD-B91663E1B6BE}"/>
              </a:ext>
            </a:extLst>
          </p:cNvPr>
          <p:cNvSpPr txBox="1"/>
          <p:nvPr/>
        </p:nvSpPr>
        <p:spPr>
          <a:xfrm>
            <a:off x="1521941" y="1485858"/>
            <a:ext cx="10734205" cy="4098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Vea el siguiente cuadro con el sustantivo neutro </a:t>
            </a:r>
            <a:r>
              <a:rPr lang="el-GR" sz="2000" dirty="0">
                <a:effectLst/>
                <a:latin typeface="Greek"/>
                <a:ea typeface="Calibri" panose="020F0502020204030204" pitchFamily="34" charset="0"/>
                <a:cs typeface="Times New Roman" panose="02020603050405020304" pitchFamily="18" charset="0"/>
              </a:rPr>
              <a:t>œrgon </a:t>
            </a:r>
            <a:r>
              <a:rPr lang="el-G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(obra):</a:t>
            </a:r>
            <a:endParaRPr lang="el-G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8ACB38B-C921-471F-8EEC-81FE4840A4C6}"/>
              </a:ext>
            </a:extLst>
          </p:cNvPr>
          <p:cNvSpPr txBox="1"/>
          <p:nvPr/>
        </p:nvSpPr>
        <p:spPr>
          <a:xfrm>
            <a:off x="1802104" y="636291"/>
            <a:ext cx="9556230" cy="52225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l-GR"/>
            </a:defPPr>
            <a:lvl1pPr algn="ctr">
              <a:lnSpc>
                <a:spcPct val="107000"/>
              </a:lnSpc>
              <a:spcAft>
                <a:spcPts val="800"/>
              </a:spcAft>
              <a:defRPr sz="2800">
                <a:solidFill>
                  <a:srgbClr val="0065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l-GR" b="1" dirty="0"/>
              <a:t>Formas de los sustantivos</a:t>
            </a:r>
            <a:r>
              <a:rPr lang="es-MX" b="1" dirty="0"/>
              <a:t> neutros</a:t>
            </a:r>
            <a:r>
              <a:rPr lang="el-GR" b="1" dirty="0"/>
              <a:t> de </a:t>
            </a:r>
            <a:r>
              <a:rPr lang="es-MX" b="1" dirty="0"/>
              <a:t>la </a:t>
            </a:r>
            <a:r>
              <a:rPr lang="el-GR" b="1" dirty="0"/>
              <a:t>2ª declinación</a:t>
            </a:r>
          </a:p>
        </p:txBody>
      </p:sp>
      <p:grpSp>
        <p:nvGrpSpPr>
          <p:cNvPr id="12" name="Google Shape;1385;p42">
            <a:extLst>
              <a:ext uri="{FF2B5EF4-FFF2-40B4-BE49-F238E27FC236}">
                <a16:creationId xmlns:a16="http://schemas.microsoft.com/office/drawing/2014/main" id="{838A806D-BDB7-4363-85B6-0A0B1A1A138E}"/>
              </a:ext>
            </a:extLst>
          </p:cNvPr>
          <p:cNvGrpSpPr/>
          <p:nvPr/>
        </p:nvGrpSpPr>
        <p:grpSpPr>
          <a:xfrm rot="4436271">
            <a:off x="9874810" y="2289846"/>
            <a:ext cx="2928624" cy="358006"/>
            <a:chOff x="2142525" y="3876725"/>
            <a:chExt cx="2414850" cy="295200"/>
          </a:xfrm>
        </p:grpSpPr>
        <p:sp>
          <p:nvSpPr>
            <p:cNvPr id="13" name="Google Shape;1386;p42">
              <a:extLst>
                <a:ext uri="{FF2B5EF4-FFF2-40B4-BE49-F238E27FC236}">
                  <a16:creationId xmlns:a16="http://schemas.microsoft.com/office/drawing/2014/main" id="{9507108E-9AA2-440F-B3E8-5D3B35405688}"/>
                </a:ext>
              </a:extLst>
            </p:cNvPr>
            <p:cNvSpPr/>
            <p:nvPr/>
          </p:nvSpPr>
          <p:spPr>
            <a:xfrm>
              <a:off x="2147925" y="3884850"/>
              <a:ext cx="91075" cy="132625"/>
            </a:xfrm>
            <a:custGeom>
              <a:avLst/>
              <a:gdLst/>
              <a:ahLst/>
              <a:cxnLst/>
              <a:rect l="l" t="t" r="r" b="b"/>
              <a:pathLst>
                <a:path w="3643" h="5305" extrusionOk="0">
                  <a:moveTo>
                    <a:pt x="2786" y="1"/>
                  </a:moveTo>
                  <a:cubicBezTo>
                    <a:pt x="2678" y="1"/>
                    <a:pt x="2570" y="2"/>
                    <a:pt x="2462" y="4"/>
                  </a:cubicBezTo>
                  <a:cubicBezTo>
                    <a:pt x="992" y="94"/>
                    <a:pt x="208" y="897"/>
                    <a:pt x="118" y="2420"/>
                  </a:cubicBezTo>
                  <a:cubicBezTo>
                    <a:pt x="1" y="3961"/>
                    <a:pt x="659" y="4872"/>
                    <a:pt x="2101" y="5169"/>
                  </a:cubicBezTo>
                  <a:cubicBezTo>
                    <a:pt x="2498" y="5223"/>
                    <a:pt x="2894" y="5268"/>
                    <a:pt x="3282" y="5305"/>
                  </a:cubicBezTo>
                  <a:cubicBezTo>
                    <a:pt x="3174" y="3601"/>
                    <a:pt x="3291" y="1843"/>
                    <a:pt x="3643" y="22"/>
                  </a:cubicBezTo>
                  <a:cubicBezTo>
                    <a:pt x="3365" y="9"/>
                    <a:pt x="3079" y="1"/>
                    <a:pt x="2786" y="1"/>
                  </a:cubicBezTo>
                  <a:close/>
                </a:path>
              </a:pathLst>
            </a:custGeom>
            <a:solidFill>
              <a:srgbClr val="F7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87;p42">
              <a:extLst>
                <a:ext uri="{FF2B5EF4-FFF2-40B4-BE49-F238E27FC236}">
                  <a16:creationId xmlns:a16="http://schemas.microsoft.com/office/drawing/2014/main" id="{48704D09-FD9C-4D46-9EEF-DAE9EC6B3548}"/>
                </a:ext>
              </a:extLst>
            </p:cNvPr>
            <p:cNvSpPr/>
            <p:nvPr/>
          </p:nvSpPr>
          <p:spPr>
            <a:xfrm>
              <a:off x="2227250" y="3885400"/>
              <a:ext cx="45775" cy="135000"/>
            </a:xfrm>
            <a:custGeom>
              <a:avLst/>
              <a:gdLst/>
              <a:ahLst/>
              <a:cxnLst/>
              <a:rect l="l" t="t" r="r" b="b"/>
              <a:pathLst>
                <a:path w="1831" h="5400" extrusionOk="0">
                  <a:moveTo>
                    <a:pt x="470" y="0"/>
                  </a:moveTo>
                  <a:cubicBezTo>
                    <a:pt x="118" y="1821"/>
                    <a:pt x="1" y="3579"/>
                    <a:pt x="109" y="5283"/>
                  </a:cubicBezTo>
                  <a:cubicBezTo>
                    <a:pt x="560" y="5337"/>
                    <a:pt x="1010" y="5373"/>
                    <a:pt x="1461" y="5400"/>
                  </a:cubicBezTo>
                  <a:cubicBezTo>
                    <a:pt x="1416" y="3669"/>
                    <a:pt x="1533" y="1902"/>
                    <a:pt x="1831" y="100"/>
                  </a:cubicBezTo>
                  <a:cubicBezTo>
                    <a:pt x="1389" y="54"/>
                    <a:pt x="938" y="18"/>
                    <a:pt x="470" y="0"/>
                  </a:cubicBezTo>
                  <a:close/>
                </a:path>
              </a:pathLst>
            </a:custGeom>
            <a:solidFill>
              <a:srgbClr val="D7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388;p42">
              <a:extLst>
                <a:ext uri="{FF2B5EF4-FFF2-40B4-BE49-F238E27FC236}">
                  <a16:creationId xmlns:a16="http://schemas.microsoft.com/office/drawing/2014/main" id="{4C8BA7B7-9574-4192-8ADE-EE0B342B12D1}"/>
                </a:ext>
              </a:extLst>
            </p:cNvPr>
            <p:cNvSpPr/>
            <p:nvPr/>
          </p:nvSpPr>
          <p:spPr>
            <a:xfrm>
              <a:off x="2262625" y="3878875"/>
              <a:ext cx="121050" cy="159625"/>
            </a:xfrm>
            <a:custGeom>
              <a:avLst/>
              <a:gdLst/>
              <a:ahLst/>
              <a:cxnLst/>
              <a:rect l="l" t="t" r="r" b="b"/>
              <a:pathLst>
                <a:path w="4842" h="6385" extrusionOk="0">
                  <a:moveTo>
                    <a:pt x="3846" y="1837"/>
                  </a:moveTo>
                  <a:cubicBezTo>
                    <a:pt x="3853" y="1837"/>
                    <a:pt x="3860" y="1838"/>
                    <a:pt x="3868" y="1839"/>
                  </a:cubicBezTo>
                  <a:cubicBezTo>
                    <a:pt x="4075" y="1857"/>
                    <a:pt x="4156" y="2208"/>
                    <a:pt x="4111" y="2911"/>
                  </a:cubicBezTo>
                  <a:cubicBezTo>
                    <a:pt x="4129" y="3552"/>
                    <a:pt x="4010" y="3877"/>
                    <a:pt x="3754" y="3877"/>
                  </a:cubicBezTo>
                  <a:cubicBezTo>
                    <a:pt x="3747" y="3877"/>
                    <a:pt x="3740" y="3876"/>
                    <a:pt x="3733" y="3876"/>
                  </a:cubicBezTo>
                  <a:cubicBezTo>
                    <a:pt x="3561" y="3858"/>
                    <a:pt x="3471" y="3696"/>
                    <a:pt x="3453" y="3371"/>
                  </a:cubicBezTo>
                  <a:cubicBezTo>
                    <a:pt x="3471" y="3047"/>
                    <a:pt x="3489" y="2875"/>
                    <a:pt x="3489" y="2866"/>
                  </a:cubicBezTo>
                  <a:cubicBezTo>
                    <a:pt x="3533" y="2180"/>
                    <a:pt x="3652" y="1837"/>
                    <a:pt x="3846" y="1837"/>
                  </a:cubicBezTo>
                  <a:close/>
                  <a:moveTo>
                    <a:pt x="2439" y="1490"/>
                  </a:moveTo>
                  <a:cubicBezTo>
                    <a:pt x="2468" y="1490"/>
                    <a:pt x="2500" y="1504"/>
                    <a:pt x="2534" y="1532"/>
                  </a:cubicBezTo>
                  <a:cubicBezTo>
                    <a:pt x="2551" y="1524"/>
                    <a:pt x="2567" y="1520"/>
                    <a:pt x="2582" y="1520"/>
                  </a:cubicBezTo>
                  <a:cubicBezTo>
                    <a:pt x="2752" y="1520"/>
                    <a:pt x="2807" y="2039"/>
                    <a:pt x="2732" y="3083"/>
                  </a:cubicBezTo>
                  <a:cubicBezTo>
                    <a:pt x="2723" y="4084"/>
                    <a:pt x="2586" y="4589"/>
                    <a:pt x="2321" y="4589"/>
                  </a:cubicBezTo>
                  <a:cubicBezTo>
                    <a:pt x="2314" y="4589"/>
                    <a:pt x="2307" y="4589"/>
                    <a:pt x="2300" y="4588"/>
                  </a:cubicBezTo>
                  <a:cubicBezTo>
                    <a:pt x="2119" y="4579"/>
                    <a:pt x="2029" y="4318"/>
                    <a:pt x="2038" y="3813"/>
                  </a:cubicBezTo>
                  <a:cubicBezTo>
                    <a:pt x="2074" y="3308"/>
                    <a:pt x="2092" y="3056"/>
                    <a:pt x="2092" y="3038"/>
                  </a:cubicBezTo>
                  <a:cubicBezTo>
                    <a:pt x="2110" y="2695"/>
                    <a:pt x="2137" y="2380"/>
                    <a:pt x="2182" y="2109"/>
                  </a:cubicBezTo>
                  <a:cubicBezTo>
                    <a:pt x="2239" y="1695"/>
                    <a:pt x="2325" y="1490"/>
                    <a:pt x="2439" y="1490"/>
                  </a:cubicBezTo>
                  <a:close/>
                  <a:moveTo>
                    <a:pt x="961" y="1020"/>
                  </a:moveTo>
                  <a:cubicBezTo>
                    <a:pt x="977" y="1020"/>
                    <a:pt x="994" y="1026"/>
                    <a:pt x="1011" y="1037"/>
                  </a:cubicBezTo>
                  <a:cubicBezTo>
                    <a:pt x="1013" y="1036"/>
                    <a:pt x="1016" y="1036"/>
                    <a:pt x="1019" y="1036"/>
                  </a:cubicBezTo>
                  <a:cubicBezTo>
                    <a:pt x="1220" y="1036"/>
                    <a:pt x="1280" y="1659"/>
                    <a:pt x="1191" y="2920"/>
                  </a:cubicBezTo>
                  <a:cubicBezTo>
                    <a:pt x="1164" y="4156"/>
                    <a:pt x="1024" y="4778"/>
                    <a:pt x="760" y="4778"/>
                  </a:cubicBezTo>
                  <a:cubicBezTo>
                    <a:pt x="757" y="4778"/>
                    <a:pt x="753" y="4778"/>
                    <a:pt x="749" y="4777"/>
                  </a:cubicBezTo>
                  <a:cubicBezTo>
                    <a:pt x="578" y="4768"/>
                    <a:pt x="497" y="4444"/>
                    <a:pt x="506" y="3822"/>
                  </a:cubicBezTo>
                  <a:cubicBezTo>
                    <a:pt x="551" y="3209"/>
                    <a:pt x="569" y="2893"/>
                    <a:pt x="569" y="2875"/>
                  </a:cubicBezTo>
                  <a:cubicBezTo>
                    <a:pt x="651" y="1639"/>
                    <a:pt x="787" y="1020"/>
                    <a:pt x="961" y="1020"/>
                  </a:cubicBezTo>
                  <a:close/>
                  <a:moveTo>
                    <a:pt x="3609" y="4159"/>
                  </a:moveTo>
                  <a:cubicBezTo>
                    <a:pt x="3633" y="4159"/>
                    <a:pt x="3660" y="4161"/>
                    <a:pt x="3688" y="4164"/>
                  </a:cubicBezTo>
                  <a:cubicBezTo>
                    <a:pt x="3904" y="4191"/>
                    <a:pt x="4012" y="4309"/>
                    <a:pt x="3994" y="4516"/>
                  </a:cubicBezTo>
                  <a:cubicBezTo>
                    <a:pt x="3986" y="4714"/>
                    <a:pt x="3878" y="4805"/>
                    <a:pt x="3688" y="4805"/>
                  </a:cubicBezTo>
                  <a:cubicBezTo>
                    <a:pt x="3679" y="4805"/>
                    <a:pt x="3670" y="4805"/>
                    <a:pt x="3661" y="4804"/>
                  </a:cubicBezTo>
                  <a:cubicBezTo>
                    <a:pt x="3534" y="4795"/>
                    <a:pt x="3444" y="4732"/>
                    <a:pt x="3381" y="4624"/>
                  </a:cubicBezTo>
                  <a:cubicBezTo>
                    <a:pt x="3336" y="4543"/>
                    <a:pt x="3318" y="4480"/>
                    <a:pt x="3318" y="4426"/>
                  </a:cubicBezTo>
                  <a:cubicBezTo>
                    <a:pt x="3334" y="4244"/>
                    <a:pt x="3433" y="4159"/>
                    <a:pt x="3609" y="4159"/>
                  </a:cubicBezTo>
                  <a:close/>
                  <a:moveTo>
                    <a:pt x="1193" y="0"/>
                  </a:moveTo>
                  <a:cubicBezTo>
                    <a:pt x="966" y="0"/>
                    <a:pt x="719" y="42"/>
                    <a:pt x="452" y="126"/>
                  </a:cubicBezTo>
                  <a:cubicBezTo>
                    <a:pt x="434" y="207"/>
                    <a:pt x="416" y="279"/>
                    <a:pt x="416" y="361"/>
                  </a:cubicBezTo>
                  <a:cubicBezTo>
                    <a:pt x="118" y="2163"/>
                    <a:pt x="1" y="3930"/>
                    <a:pt x="46" y="5661"/>
                  </a:cubicBezTo>
                  <a:cubicBezTo>
                    <a:pt x="37" y="5751"/>
                    <a:pt x="37" y="5841"/>
                    <a:pt x="46" y="5931"/>
                  </a:cubicBezTo>
                  <a:cubicBezTo>
                    <a:pt x="376" y="6070"/>
                    <a:pt x="691" y="6139"/>
                    <a:pt x="991" y="6139"/>
                  </a:cubicBezTo>
                  <a:cubicBezTo>
                    <a:pt x="1200" y="6139"/>
                    <a:pt x="1401" y="6106"/>
                    <a:pt x="1596" y="6039"/>
                  </a:cubicBezTo>
                  <a:cubicBezTo>
                    <a:pt x="1886" y="6173"/>
                    <a:pt x="2179" y="6240"/>
                    <a:pt x="2475" y="6240"/>
                  </a:cubicBezTo>
                  <a:cubicBezTo>
                    <a:pt x="2677" y="6240"/>
                    <a:pt x="2879" y="6209"/>
                    <a:pt x="3084" y="6147"/>
                  </a:cubicBezTo>
                  <a:cubicBezTo>
                    <a:pt x="3292" y="6305"/>
                    <a:pt x="3525" y="6385"/>
                    <a:pt x="3784" y="6385"/>
                  </a:cubicBezTo>
                  <a:cubicBezTo>
                    <a:pt x="3986" y="6385"/>
                    <a:pt x="4203" y="6336"/>
                    <a:pt x="4436" y="6238"/>
                  </a:cubicBezTo>
                  <a:cubicBezTo>
                    <a:pt x="4418" y="5769"/>
                    <a:pt x="4418" y="5309"/>
                    <a:pt x="4418" y="4858"/>
                  </a:cubicBezTo>
                  <a:cubicBezTo>
                    <a:pt x="4427" y="3975"/>
                    <a:pt x="4481" y="3101"/>
                    <a:pt x="4580" y="2244"/>
                  </a:cubicBezTo>
                  <a:cubicBezTo>
                    <a:pt x="4652" y="1640"/>
                    <a:pt x="4733" y="1037"/>
                    <a:pt x="4841" y="433"/>
                  </a:cubicBezTo>
                  <a:cubicBezTo>
                    <a:pt x="4604" y="322"/>
                    <a:pt x="4342" y="266"/>
                    <a:pt x="4057" y="266"/>
                  </a:cubicBezTo>
                  <a:cubicBezTo>
                    <a:pt x="3877" y="266"/>
                    <a:pt x="3688" y="288"/>
                    <a:pt x="3489" y="333"/>
                  </a:cubicBezTo>
                  <a:cubicBezTo>
                    <a:pt x="3200" y="184"/>
                    <a:pt x="2913" y="108"/>
                    <a:pt x="2630" y="108"/>
                  </a:cubicBezTo>
                  <a:cubicBezTo>
                    <a:pt x="2419" y="108"/>
                    <a:pt x="2210" y="150"/>
                    <a:pt x="2002" y="234"/>
                  </a:cubicBezTo>
                  <a:cubicBezTo>
                    <a:pt x="1773" y="78"/>
                    <a:pt x="1502" y="0"/>
                    <a:pt x="1193" y="0"/>
                  </a:cubicBezTo>
                  <a:close/>
                </a:path>
              </a:pathLst>
            </a:custGeom>
            <a:solidFill>
              <a:srgbClr val="FCAD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389;p42">
              <a:extLst>
                <a:ext uri="{FF2B5EF4-FFF2-40B4-BE49-F238E27FC236}">
                  <a16:creationId xmlns:a16="http://schemas.microsoft.com/office/drawing/2014/main" id="{FE4390CC-61E9-4E52-8EDC-BF11A27B6E44}"/>
                </a:ext>
              </a:extLst>
            </p:cNvPr>
            <p:cNvSpPr/>
            <p:nvPr/>
          </p:nvSpPr>
          <p:spPr>
            <a:xfrm>
              <a:off x="2275025" y="3904375"/>
              <a:ext cx="91525" cy="94625"/>
            </a:xfrm>
            <a:custGeom>
              <a:avLst/>
              <a:gdLst/>
              <a:ahLst/>
              <a:cxnLst/>
              <a:rect l="l" t="t" r="r" b="b"/>
              <a:pathLst>
                <a:path w="3661" h="3785" extrusionOk="0">
                  <a:moveTo>
                    <a:pt x="3350" y="817"/>
                  </a:moveTo>
                  <a:cubicBezTo>
                    <a:pt x="3156" y="817"/>
                    <a:pt x="3037" y="1160"/>
                    <a:pt x="2993" y="1846"/>
                  </a:cubicBezTo>
                  <a:cubicBezTo>
                    <a:pt x="2993" y="1855"/>
                    <a:pt x="2975" y="2027"/>
                    <a:pt x="2957" y="2351"/>
                  </a:cubicBezTo>
                  <a:cubicBezTo>
                    <a:pt x="2975" y="2676"/>
                    <a:pt x="3065" y="2847"/>
                    <a:pt x="3237" y="2856"/>
                  </a:cubicBezTo>
                  <a:cubicBezTo>
                    <a:pt x="3244" y="2856"/>
                    <a:pt x="3251" y="2857"/>
                    <a:pt x="3258" y="2857"/>
                  </a:cubicBezTo>
                  <a:cubicBezTo>
                    <a:pt x="3514" y="2857"/>
                    <a:pt x="3633" y="2532"/>
                    <a:pt x="3615" y="1891"/>
                  </a:cubicBezTo>
                  <a:cubicBezTo>
                    <a:pt x="3660" y="1188"/>
                    <a:pt x="3579" y="837"/>
                    <a:pt x="3372" y="819"/>
                  </a:cubicBezTo>
                  <a:cubicBezTo>
                    <a:pt x="3364" y="818"/>
                    <a:pt x="3357" y="817"/>
                    <a:pt x="3350" y="817"/>
                  </a:cubicBezTo>
                  <a:close/>
                  <a:moveTo>
                    <a:pt x="1943" y="470"/>
                  </a:moveTo>
                  <a:cubicBezTo>
                    <a:pt x="1829" y="470"/>
                    <a:pt x="1743" y="675"/>
                    <a:pt x="1686" y="1089"/>
                  </a:cubicBezTo>
                  <a:cubicBezTo>
                    <a:pt x="1641" y="1360"/>
                    <a:pt x="1614" y="1675"/>
                    <a:pt x="1596" y="2018"/>
                  </a:cubicBezTo>
                  <a:cubicBezTo>
                    <a:pt x="1596" y="2036"/>
                    <a:pt x="1578" y="2288"/>
                    <a:pt x="1542" y="2793"/>
                  </a:cubicBezTo>
                  <a:cubicBezTo>
                    <a:pt x="1533" y="3298"/>
                    <a:pt x="1623" y="3559"/>
                    <a:pt x="1804" y="3568"/>
                  </a:cubicBezTo>
                  <a:cubicBezTo>
                    <a:pt x="1811" y="3569"/>
                    <a:pt x="1818" y="3569"/>
                    <a:pt x="1825" y="3569"/>
                  </a:cubicBezTo>
                  <a:cubicBezTo>
                    <a:pt x="2090" y="3569"/>
                    <a:pt x="2227" y="3064"/>
                    <a:pt x="2236" y="2063"/>
                  </a:cubicBezTo>
                  <a:cubicBezTo>
                    <a:pt x="2311" y="1019"/>
                    <a:pt x="2256" y="500"/>
                    <a:pt x="2086" y="500"/>
                  </a:cubicBezTo>
                  <a:cubicBezTo>
                    <a:pt x="2071" y="500"/>
                    <a:pt x="2055" y="504"/>
                    <a:pt x="2038" y="512"/>
                  </a:cubicBezTo>
                  <a:cubicBezTo>
                    <a:pt x="2004" y="484"/>
                    <a:pt x="1972" y="470"/>
                    <a:pt x="1943" y="470"/>
                  </a:cubicBezTo>
                  <a:close/>
                  <a:moveTo>
                    <a:pt x="465" y="0"/>
                  </a:moveTo>
                  <a:cubicBezTo>
                    <a:pt x="291" y="0"/>
                    <a:pt x="155" y="619"/>
                    <a:pt x="73" y="1855"/>
                  </a:cubicBezTo>
                  <a:cubicBezTo>
                    <a:pt x="73" y="1873"/>
                    <a:pt x="55" y="2189"/>
                    <a:pt x="10" y="2802"/>
                  </a:cubicBezTo>
                  <a:cubicBezTo>
                    <a:pt x="1" y="3424"/>
                    <a:pt x="82" y="3748"/>
                    <a:pt x="253" y="3757"/>
                  </a:cubicBezTo>
                  <a:cubicBezTo>
                    <a:pt x="257" y="3758"/>
                    <a:pt x="261" y="3758"/>
                    <a:pt x="264" y="3758"/>
                  </a:cubicBezTo>
                  <a:cubicBezTo>
                    <a:pt x="528" y="3758"/>
                    <a:pt x="668" y="3136"/>
                    <a:pt x="695" y="1900"/>
                  </a:cubicBezTo>
                  <a:cubicBezTo>
                    <a:pt x="784" y="639"/>
                    <a:pt x="724" y="16"/>
                    <a:pt x="523" y="16"/>
                  </a:cubicBezTo>
                  <a:cubicBezTo>
                    <a:pt x="520" y="16"/>
                    <a:pt x="517" y="16"/>
                    <a:pt x="515" y="17"/>
                  </a:cubicBezTo>
                  <a:cubicBezTo>
                    <a:pt x="498" y="6"/>
                    <a:pt x="481" y="0"/>
                    <a:pt x="465" y="0"/>
                  </a:cubicBezTo>
                  <a:close/>
                  <a:moveTo>
                    <a:pt x="3113" y="3139"/>
                  </a:moveTo>
                  <a:cubicBezTo>
                    <a:pt x="2937" y="3139"/>
                    <a:pt x="2838" y="3224"/>
                    <a:pt x="2822" y="3406"/>
                  </a:cubicBezTo>
                  <a:cubicBezTo>
                    <a:pt x="2822" y="3460"/>
                    <a:pt x="2840" y="3523"/>
                    <a:pt x="2885" y="3604"/>
                  </a:cubicBezTo>
                  <a:cubicBezTo>
                    <a:pt x="2948" y="3712"/>
                    <a:pt x="3038" y="3775"/>
                    <a:pt x="3165" y="3784"/>
                  </a:cubicBezTo>
                  <a:cubicBezTo>
                    <a:pt x="3174" y="3785"/>
                    <a:pt x="3183" y="3785"/>
                    <a:pt x="3192" y="3785"/>
                  </a:cubicBezTo>
                  <a:cubicBezTo>
                    <a:pt x="3382" y="3785"/>
                    <a:pt x="3490" y="3694"/>
                    <a:pt x="3498" y="3496"/>
                  </a:cubicBezTo>
                  <a:cubicBezTo>
                    <a:pt x="3516" y="3289"/>
                    <a:pt x="3408" y="3171"/>
                    <a:pt x="3192" y="3144"/>
                  </a:cubicBezTo>
                  <a:cubicBezTo>
                    <a:pt x="3164" y="3141"/>
                    <a:pt x="3137" y="3139"/>
                    <a:pt x="3113" y="3139"/>
                  </a:cubicBezTo>
                  <a:close/>
                </a:path>
              </a:pathLst>
            </a:custGeom>
            <a:solidFill>
              <a:srgbClr val="FFD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390;p42">
              <a:extLst>
                <a:ext uri="{FF2B5EF4-FFF2-40B4-BE49-F238E27FC236}">
                  <a16:creationId xmlns:a16="http://schemas.microsoft.com/office/drawing/2014/main" id="{BFAE5A33-53AE-46CE-BC1E-010FC9FF7F9B}"/>
                </a:ext>
              </a:extLst>
            </p:cNvPr>
            <p:cNvSpPr/>
            <p:nvPr/>
          </p:nvSpPr>
          <p:spPr>
            <a:xfrm>
              <a:off x="4200850" y="4019700"/>
              <a:ext cx="243175" cy="145150"/>
            </a:xfrm>
            <a:custGeom>
              <a:avLst/>
              <a:gdLst/>
              <a:ahLst/>
              <a:cxnLst/>
              <a:rect l="l" t="t" r="r" b="b"/>
              <a:pathLst>
                <a:path w="9727" h="5806" extrusionOk="0">
                  <a:moveTo>
                    <a:pt x="2290" y="1"/>
                  </a:moveTo>
                  <a:cubicBezTo>
                    <a:pt x="1821" y="289"/>
                    <a:pt x="1299" y="632"/>
                    <a:pt x="731" y="1019"/>
                  </a:cubicBezTo>
                  <a:cubicBezTo>
                    <a:pt x="334" y="1290"/>
                    <a:pt x="91" y="1506"/>
                    <a:pt x="1" y="1668"/>
                  </a:cubicBezTo>
                  <a:cubicBezTo>
                    <a:pt x="73" y="1767"/>
                    <a:pt x="325" y="1885"/>
                    <a:pt x="758" y="2029"/>
                  </a:cubicBezTo>
                  <a:cubicBezTo>
                    <a:pt x="1181" y="2164"/>
                    <a:pt x="1803" y="2371"/>
                    <a:pt x="2597" y="2669"/>
                  </a:cubicBezTo>
                  <a:cubicBezTo>
                    <a:pt x="3390" y="2939"/>
                    <a:pt x="4075" y="3128"/>
                    <a:pt x="4634" y="3237"/>
                  </a:cubicBezTo>
                  <a:cubicBezTo>
                    <a:pt x="3516" y="3489"/>
                    <a:pt x="2579" y="3696"/>
                    <a:pt x="1812" y="3832"/>
                  </a:cubicBezTo>
                  <a:cubicBezTo>
                    <a:pt x="1037" y="3967"/>
                    <a:pt x="559" y="4129"/>
                    <a:pt x="379" y="4318"/>
                  </a:cubicBezTo>
                  <a:cubicBezTo>
                    <a:pt x="343" y="4354"/>
                    <a:pt x="541" y="4598"/>
                    <a:pt x="992" y="5039"/>
                  </a:cubicBezTo>
                  <a:cubicBezTo>
                    <a:pt x="1443" y="5499"/>
                    <a:pt x="1740" y="5752"/>
                    <a:pt x="1894" y="5806"/>
                  </a:cubicBezTo>
                  <a:lnTo>
                    <a:pt x="9591" y="4399"/>
                  </a:lnTo>
                  <a:cubicBezTo>
                    <a:pt x="9195" y="3777"/>
                    <a:pt x="9240" y="3011"/>
                    <a:pt x="9727" y="2110"/>
                  </a:cubicBezTo>
                  <a:lnTo>
                    <a:pt x="2290" y="1"/>
                  </a:lnTo>
                  <a:close/>
                </a:path>
              </a:pathLst>
            </a:custGeom>
            <a:solidFill>
              <a:srgbClr val="DEA0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391;p42">
              <a:extLst>
                <a:ext uri="{FF2B5EF4-FFF2-40B4-BE49-F238E27FC236}">
                  <a16:creationId xmlns:a16="http://schemas.microsoft.com/office/drawing/2014/main" id="{DA79B2E6-BFC0-4366-B95B-C2EABD15D7CD}"/>
                </a:ext>
              </a:extLst>
            </p:cNvPr>
            <p:cNvSpPr/>
            <p:nvPr/>
          </p:nvSpPr>
          <p:spPr>
            <a:xfrm>
              <a:off x="4430700" y="4072425"/>
              <a:ext cx="121050" cy="57275"/>
            </a:xfrm>
            <a:custGeom>
              <a:avLst/>
              <a:gdLst/>
              <a:ahLst/>
              <a:cxnLst/>
              <a:rect l="l" t="t" r="r" b="b"/>
              <a:pathLst>
                <a:path w="4842" h="2291" extrusionOk="0">
                  <a:moveTo>
                    <a:pt x="533" y="1"/>
                  </a:moveTo>
                  <a:cubicBezTo>
                    <a:pt x="46" y="902"/>
                    <a:pt x="1" y="1668"/>
                    <a:pt x="397" y="2290"/>
                  </a:cubicBezTo>
                  <a:lnTo>
                    <a:pt x="4841" y="1164"/>
                  </a:lnTo>
                  <a:lnTo>
                    <a:pt x="533" y="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392;p42">
              <a:extLst>
                <a:ext uri="{FF2B5EF4-FFF2-40B4-BE49-F238E27FC236}">
                  <a16:creationId xmlns:a16="http://schemas.microsoft.com/office/drawing/2014/main" id="{68E4706D-7A4A-451A-A7CF-C8A16E795F99}"/>
                </a:ext>
              </a:extLst>
            </p:cNvPr>
            <p:cNvSpPr/>
            <p:nvPr/>
          </p:nvSpPr>
          <p:spPr>
            <a:xfrm>
              <a:off x="2373050" y="3934975"/>
              <a:ext cx="1943650" cy="192700"/>
            </a:xfrm>
            <a:custGeom>
              <a:avLst/>
              <a:gdLst/>
              <a:ahLst/>
              <a:cxnLst/>
              <a:rect l="l" t="t" r="r" b="b"/>
              <a:pathLst>
                <a:path w="77746" h="7708" extrusionOk="0">
                  <a:moveTo>
                    <a:pt x="1228" y="844"/>
                  </a:moveTo>
                  <a:cubicBezTo>
                    <a:pt x="1302" y="844"/>
                    <a:pt x="1386" y="857"/>
                    <a:pt x="1479" y="884"/>
                  </a:cubicBezTo>
                  <a:lnTo>
                    <a:pt x="17298" y="2020"/>
                  </a:lnTo>
                  <a:cubicBezTo>
                    <a:pt x="17605" y="2065"/>
                    <a:pt x="17749" y="2227"/>
                    <a:pt x="17731" y="2497"/>
                  </a:cubicBezTo>
                  <a:cubicBezTo>
                    <a:pt x="17722" y="2605"/>
                    <a:pt x="17686" y="2705"/>
                    <a:pt x="17632" y="2804"/>
                  </a:cubicBezTo>
                  <a:cubicBezTo>
                    <a:pt x="17551" y="2907"/>
                    <a:pt x="17447" y="2956"/>
                    <a:pt x="17318" y="2956"/>
                  </a:cubicBezTo>
                  <a:cubicBezTo>
                    <a:pt x="17289" y="2956"/>
                    <a:pt x="17258" y="2953"/>
                    <a:pt x="17226" y="2948"/>
                  </a:cubicBezTo>
                  <a:lnTo>
                    <a:pt x="1245" y="1839"/>
                  </a:lnTo>
                  <a:cubicBezTo>
                    <a:pt x="938" y="1785"/>
                    <a:pt x="794" y="1605"/>
                    <a:pt x="812" y="1307"/>
                  </a:cubicBezTo>
                  <a:cubicBezTo>
                    <a:pt x="833" y="1000"/>
                    <a:pt x="973" y="844"/>
                    <a:pt x="1228" y="844"/>
                  </a:cubicBezTo>
                  <a:close/>
                  <a:moveTo>
                    <a:pt x="18849" y="2164"/>
                  </a:moveTo>
                  <a:cubicBezTo>
                    <a:pt x="18912" y="2164"/>
                    <a:pt x="18981" y="2170"/>
                    <a:pt x="19056" y="2182"/>
                  </a:cubicBezTo>
                  <a:cubicBezTo>
                    <a:pt x="19489" y="2254"/>
                    <a:pt x="19696" y="2443"/>
                    <a:pt x="19669" y="2768"/>
                  </a:cubicBezTo>
                  <a:cubicBezTo>
                    <a:pt x="19653" y="3057"/>
                    <a:pt x="19469" y="3195"/>
                    <a:pt x="19119" y="3195"/>
                  </a:cubicBezTo>
                  <a:cubicBezTo>
                    <a:pt x="19088" y="3195"/>
                    <a:pt x="19055" y="3194"/>
                    <a:pt x="19020" y="3191"/>
                  </a:cubicBezTo>
                  <a:cubicBezTo>
                    <a:pt x="18741" y="3173"/>
                    <a:pt x="18533" y="3083"/>
                    <a:pt x="18416" y="2912"/>
                  </a:cubicBezTo>
                  <a:cubicBezTo>
                    <a:pt x="18362" y="2822"/>
                    <a:pt x="18335" y="2723"/>
                    <a:pt x="18344" y="2623"/>
                  </a:cubicBezTo>
                  <a:cubicBezTo>
                    <a:pt x="18359" y="2315"/>
                    <a:pt x="18531" y="2164"/>
                    <a:pt x="18849" y="2164"/>
                  </a:cubicBezTo>
                  <a:close/>
                  <a:moveTo>
                    <a:pt x="163" y="0"/>
                  </a:moveTo>
                  <a:cubicBezTo>
                    <a:pt x="64" y="857"/>
                    <a:pt x="10" y="1731"/>
                    <a:pt x="1" y="2614"/>
                  </a:cubicBezTo>
                  <a:lnTo>
                    <a:pt x="73491" y="7707"/>
                  </a:lnTo>
                  <a:cubicBezTo>
                    <a:pt x="73671" y="7509"/>
                    <a:pt x="74149" y="7356"/>
                    <a:pt x="74924" y="7221"/>
                  </a:cubicBezTo>
                  <a:cubicBezTo>
                    <a:pt x="75691" y="7085"/>
                    <a:pt x="76628" y="6878"/>
                    <a:pt x="77746" y="6626"/>
                  </a:cubicBezTo>
                  <a:cubicBezTo>
                    <a:pt x="77187" y="6517"/>
                    <a:pt x="76502" y="6328"/>
                    <a:pt x="75709" y="6058"/>
                  </a:cubicBezTo>
                  <a:cubicBezTo>
                    <a:pt x="74915" y="5760"/>
                    <a:pt x="74293" y="5553"/>
                    <a:pt x="73870" y="5418"/>
                  </a:cubicBezTo>
                  <a:cubicBezTo>
                    <a:pt x="73437" y="5274"/>
                    <a:pt x="73185" y="5156"/>
                    <a:pt x="73113" y="5057"/>
                  </a:cubicBezTo>
                  <a:lnTo>
                    <a:pt x="163" y="0"/>
                  </a:lnTo>
                  <a:close/>
                </a:path>
              </a:pathLst>
            </a:custGeom>
            <a:solidFill>
              <a:srgbClr val="EC81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393;p42">
              <a:extLst>
                <a:ext uri="{FF2B5EF4-FFF2-40B4-BE49-F238E27FC236}">
                  <a16:creationId xmlns:a16="http://schemas.microsoft.com/office/drawing/2014/main" id="{3CAEA37C-BCC1-47DE-8296-8FE7F537FD0E}"/>
                </a:ext>
              </a:extLst>
            </p:cNvPr>
            <p:cNvSpPr/>
            <p:nvPr/>
          </p:nvSpPr>
          <p:spPr>
            <a:xfrm>
              <a:off x="2392900" y="3956075"/>
              <a:ext cx="472575" cy="58775"/>
            </a:xfrm>
            <a:custGeom>
              <a:avLst/>
              <a:gdLst/>
              <a:ahLst/>
              <a:cxnLst/>
              <a:rect l="l" t="t" r="r" b="b"/>
              <a:pathLst>
                <a:path w="18903" h="2351" extrusionOk="0">
                  <a:moveTo>
                    <a:pt x="434" y="0"/>
                  </a:moveTo>
                  <a:cubicBezTo>
                    <a:pt x="179" y="0"/>
                    <a:pt x="39" y="156"/>
                    <a:pt x="18" y="463"/>
                  </a:cubicBezTo>
                  <a:cubicBezTo>
                    <a:pt x="0" y="761"/>
                    <a:pt x="144" y="941"/>
                    <a:pt x="451" y="995"/>
                  </a:cubicBezTo>
                  <a:lnTo>
                    <a:pt x="16432" y="2104"/>
                  </a:lnTo>
                  <a:cubicBezTo>
                    <a:pt x="16464" y="2109"/>
                    <a:pt x="16495" y="2112"/>
                    <a:pt x="16524" y="2112"/>
                  </a:cubicBezTo>
                  <a:cubicBezTo>
                    <a:pt x="16653" y="2112"/>
                    <a:pt x="16757" y="2063"/>
                    <a:pt x="16838" y="1960"/>
                  </a:cubicBezTo>
                  <a:cubicBezTo>
                    <a:pt x="16892" y="1861"/>
                    <a:pt x="16928" y="1761"/>
                    <a:pt x="16937" y="1653"/>
                  </a:cubicBezTo>
                  <a:cubicBezTo>
                    <a:pt x="16955" y="1383"/>
                    <a:pt x="16811" y="1221"/>
                    <a:pt x="16495" y="1176"/>
                  </a:cubicBezTo>
                  <a:lnTo>
                    <a:pt x="685" y="40"/>
                  </a:lnTo>
                  <a:cubicBezTo>
                    <a:pt x="592" y="13"/>
                    <a:pt x="508" y="0"/>
                    <a:pt x="434" y="0"/>
                  </a:cubicBezTo>
                  <a:close/>
                  <a:moveTo>
                    <a:pt x="18055" y="1320"/>
                  </a:moveTo>
                  <a:cubicBezTo>
                    <a:pt x="17737" y="1320"/>
                    <a:pt x="17565" y="1471"/>
                    <a:pt x="17550" y="1779"/>
                  </a:cubicBezTo>
                  <a:cubicBezTo>
                    <a:pt x="17541" y="1879"/>
                    <a:pt x="17568" y="1978"/>
                    <a:pt x="17622" y="2068"/>
                  </a:cubicBezTo>
                  <a:cubicBezTo>
                    <a:pt x="17739" y="2239"/>
                    <a:pt x="17947" y="2329"/>
                    <a:pt x="18226" y="2347"/>
                  </a:cubicBezTo>
                  <a:cubicBezTo>
                    <a:pt x="18261" y="2350"/>
                    <a:pt x="18294" y="2351"/>
                    <a:pt x="18325" y="2351"/>
                  </a:cubicBezTo>
                  <a:cubicBezTo>
                    <a:pt x="18675" y="2351"/>
                    <a:pt x="18859" y="2213"/>
                    <a:pt x="18875" y="1924"/>
                  </a:cubicBezTo>
                  <a:cubicBezTo>
                    <a:pt x="18902" y="1599"/>
                    <a:pt x="18695" y="1410"/>
                    <a:pt x="18262" y="1338"/>
                  </a:cubicBezTo>
                  <a:cubicBezTo>
                    <a:pt x="18187" y="1326"/>
                    <a:pt x="18118" y="1320"/>
                    <a:pt x="18055" y="1320"/>
                  </a:cubicBezTo>
                  <a:close/>
                </a:path>
              </a:pathLst>
            </a:custGeom>
            <a:solidFill>
              <a:srgbClr val="FFB2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394;p42">
              <a:extLst>
                <a:ext uri="{FF2B5EF4-FFF2-40B4-BE49-F238E27FC236}">
                  <a16:creationId xmlns:a16="http://schemas.microsoft.com/office/drawing/2014/main" id="{6E78AF97-1B8D-4C8B-B4B9-93E7E4EC9333}"/>
                </a:ext>
              </a:extLst>
            </p:cNvPr>
            <p:cNvSpPr/>
            <p:nvPr/>
          </p:nvSpPr>
          <p:spPr>
            <a:xfrm>
              <a:off x="2373050" y="3889675"/>
              <a:ext cx="1885075" cy="275175"/>
            </a:xfrm>
            <a:custGeom>
              <a:avLst/>
              <a:gdLst/>
              <a:ahLst/>
              <a:cxnLst/>
              <a:rect l="l" t="t" r="r" b="b"/>
              <a:pathLst>
                <a:path w="75403" h="11007" extrusionOk="0">
                  <a:moveTo>
                    <a:pt x="424" y="1"/>
                  </a:moveTo>
                  <a:cubicBezTo>
                    <a:pt x="316" y="605"/>
                    <a:pt x="235" y="1208"/>
                    <a:pt x="163" y="1812"/>
                  </a:cubicBezTo>
                  <a:lnTo>
                    <a:pt x="73113" y="6869"/>
                  </a:lnTo>
                  <a:cubicBezTo>
                    <a:pt x="73203" y="6707"/>
                    <a:pt x="73446" y="6491"/>
                    <a:pt x="73843" y="6220"/>
                  </a:cubicBezTo>
                  <a:cubicBezTo>
                    <a:pt x="74411" y="5833"/>
                    <a:pt x="74933" y="5490"/>
                    <a:pt x="75402" y="5202"/>
                  </a:cubicBezTo>
                  <a:lnTo>
                    <a:pt x="424" y="1"/>
                  </a:lnTo>
                  <a:close/>
                  <a:moveTo>
                    <a:pt x="1" y="4426"/>
                  </a:moveTo>
                  <a:cubicBezTo>
                    <a:pt x="1" y="4877"/>
                    <a:pt x="1" y="5337"/>
                    <a:pt x="19" y="5806"/>
                  </a:cubicBezTo>
                  <a:lnTo>
                    <a:pt x="75006" y="11007"/>
                  </a:lnTo>
                  <a:cubicBezTo>
                    <a:pt x="74852" y="10953"/>
                    <a:pt x="74555" y="10700"/>
                    <a:pt x="74104" y="10240"/>
                  </a:cubicBezTo>
                  <a:cubicBezTo>
                    <a:pt x="73653" y="9799"/>
                    <a:pt x="73455" y="9555"/>
                    <a:pt x="73491" y="9519"/>
                  </a:cubicBezTo>
                  <a:lnTo>
                    <a:pt x="1" y="4426"/>
                  </a:lnTo>
                  <a:close/>
                </a:path>
              </a:pathLst>
            </a:custGeom>
            <a:solidFill>
              <a:srgbClr val="C45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395;p42">
              <a:extLst>
                <a:ext uri="{FF2B5EF4-FFF2-40B4-BE49-F238E27FC236}">
                  <a16:creationId xmlns:a16="http://schemas.microsoft.com/office/drawing/2014/main" id="{6EF9FDCD-5BC6-46AF-9E1B-A7B6A957ABED}"/>
                </a:ext>
              </a:extLst>
            </p:cNvPr>
            <p:cNvSpPr/>
            <p:nvPr/>
          </p:nvSpPr>
          <p:spPr>
            <a:xfrm>
              <a:off x="2142525" y="3876725"/>
              <a:ext cx="2414850" cy="291950"/>
            </a:xfrm>
            <a:custGeom>
              <a:avLst/>
              <a:gdLst/>
              <a:ahLst/>
              <a:cxnLst/>
              <a:rect l="l" t="t" r="r" b="b"/>
              <a:pathLst>
                <a:path w="96594" h="11678" extrusionOk="0">
                  <a:moveTo>
                    <a:pt x="3079" y="479"/>
                  </a:moveTo>
                  <a:cubicBezTo>
                    <a:pt x="3263" y="479"/>
                    <a:pt x="3448" y="485"/>
                    <a:pt x="3633" y="492"/>
                  </a:cubicBezTo>
                  <a:cubicBezTo>
                    <a:pt x="4094" y="507"/>
                    <a:pt x="4554" y="537"/>
                    <a:pt x="5014" y="606"/>
                  </a:cubicBezTo>
                  <a:lnTo>
                    <a:pt x="5014" y="606"/>
                  </a:lnTo>
                  <a:cubicBezTo>
                    <a:pt x="4945" y="1432"/>
                    <a:pt x="4863" y="2251"/>
                    <a:pt x="4805" y="3079"/>
                  </a:cubicBezTo>
                  <a:cubicBezTo>
                    <a:pt x="4738" y="3903"/>
                    <a:pt x="4703" y="4719"/>
                    <a:pt x="4669" y="5549"/>
                  </a:cubicBezTo>
                  <a:lnTo>
                    <a:pt x="4669" y="5549"/>
                  </a:lnTo>
                  <a:lnTo>
                    <a:pt x="4075" y="5521"/>
                  </a:lnTo>
                  <a:cubicBezTo>
                    <a:pt x="3813" y="5512"/>
                    <a:pt x="3552" y="5503"/>
                    <a:pt x="3291" y="5467"/>
                  </a:cubicBezTo>
                  <a:cubicBezTo>
                    <a:pt x="3029" y="5440"/>
                    <a:pt x="2777" y="5413"/>
                    <a:pt x="2515" y="5368"/>
                  </a:cubicBezTo>
                  <a:cubicBezTo>
                    <a:pt x="2452" y="5359"/>
                    <a:pt x="2380" y="5350"/>
                    <a:pt x="2326" y="5341"/>
                  </a:cubicBezTo>
                  <a:cubicBezTo>
                    <a:pt x="2263" y="5323"/>
                    <a:pt x="2200" y="5314"/>
                    <a:pt x="2146" y="5296"/>
                  </a:cubicBezTo>
                  <a:cubicBezTo>
                    <a:pt x="2020" y="5260"/>
                    <a:pt x="1903" y="5215"/>
                    <a:pt x="1794" y="5161"/>
                  </a:cubicBezTo>
                  <a:cubicBezTo>
                    <a:pt x="1335" y="4962"/>
                    <a:pt x="965" y="4620"/>
                    <a:pt x="794" y="4196"/>
                  </a:cubicBezTo>
                  <a:cubicBezTo>
                    <a:pt x="604" y="3764"/>
                    <a:pt x="577" y="3277"/>
                    <a:pt x="623" y="2781"/>
                  </a:cubicBezTo>
                  <a:cubicBezTo>
                    <a:pt x="650" y="2276"/>
                    <a:pt x="749" y="1799"/>
                    <a:pt x="992" y="1402"/>
                  </a:cubicBezTo>
                  <a:cubicBezTo>
                    <a:pt x="1226" y="1005"/>
                    <a:pt x="1632" y="726"/>
                    <a:pt x="2110" y="591"/>
                  </a:cubicBezTo>
                  <a:cubicBezTo>
                    <a:pt x="2227" y="555"/>
                    <a:pt x="2353" y="537"/>
                    <a:pt x="2479" y="510"/>
                  </a:cubicBezTo>
                  <a:cubicBezTo>
                    <a:pt x="2606" y="492"/>
                    <a:pt x="2714" y="483"/>
                    <a:pt x="2849" y="483"/>
                  </a:cubicBezTo>
                  <a:cubicBezTo>
                    <a:pt x="2926" y="480"/>
                    <a:pt x="3002" y="479"/>
                    <a:pt x="3079" y="479"/>
                  </a:cubicBezTo>
                  <a:close/>
                  <a:moveTo>
                    <a:pt x="6040" y="167"/>
                  </a:moveTo>
                  <a:cubicBezTo>
                    <a:pt x="6292" y="167"/>
                    <a:pt x="6554" y="266"/>
                    <a:pt x="6689" y="483"/>
                  </a:cubicBezTo>
                  <a:lnTo>
                    <a:pt x="6797" y="510"/>
                  </a:lnTo>
                  <a:cubicBezTo>
                    <a:pt x="6808" y="513"/>
                    <a:pt x="6819" y="516"/>
                    <a:pt x="6831" y="516"/>
                  </a:cubicBezTo>
                  <a:cubicBezTo>
                    <a:pt x="6847" y="516"/>
                    <a:pt x="6862" y="511"/>
                    <a:pt x="6878" y="501"/>
                  </a:cubicBezTo>
                  <a:cubicBezTo>
                    <a:pt x="7042" y="368"/>
                    <a:pt x="7246" y="317"/>
                    <a:pt x="7449" y="317"/>
                  </a:cubicBezTo>
                  <a:cubicBezTo>
                    <a:pt x="7481" y="317"/>
                    <a:pt x="7513" y="318"/>
                    <a:pt x="7545" y="320"/>
                  </a:cubicBezTo>
                  <a:cubicBezTo>
                    <a:pt x="7789" y="347"/>
                    <a:pt x="8014" y="438"/>
                    <a:pt x="8203" y="591"/>
                  </a:cubicBezTo>
                  <a:lnTo>
                    <a:pt x="8293" y="618"/>
                  </a:lnTo>
                  <a:cubicBezTo>
                    <a:pt x="8302" y="618"/>
                    <a:pt x="8320" y="618"/>
                    <a:pt x="8338" y="609"/>
                  </a:cubicBezTo>
                  <a:cubicBezTo>
                    <a:pt x="8520" y="518"/>
                    <a:pt x="8717" y="472"/>
                    <a:pt x="8915" y="472"/>
                  </a:cubicBezTo>
                  <a:cubicBezTo>
                    <a:pt x="8933" y="472"/>
                    <a:pt x="8951" y="473"/>
                    <a:pt x="8969" y="474"/>
                  </a:cubicBezTo>
                  <a:cubicBezTo>
                    <a:pt x="9186" y="483"/>
                    <a:pt x="9402" y="546"/>
                    <a:pt x="9564" y="690"/>
                  </a:cubicBezTo>
                  <a:lnTo>
                    <a:pt x="9582" y="699"/>
                  </a:lnTo>
                  <a:cubicBezTo>
                    <a:pt x="9600" y="708"/>
                    <a:pt x="9618" y="708"/>
                    <a:pt x="9636" y="708"/>
                  </a:cubicBezTo>
                  <a:cubicBezTo>
                    <a:pt x="12764" y="789"/>
                    <a:pt x="15883" y="1068"/>
                    <a:pt x="19011" y="1276"/>
                  </a:cubicBezTo>
                  <a:lnTo>
                    <a:pt x="28385" y="1934"/>
                  </a:lnTo>
                  <a:lnTo>
                    <a:pt x="47125" y="3241"/>
                  </a:lnTo>
                  <a:lnTo>
                    <a:pt x="84614" y="5873"/>
                  </a:lnTo>
                  <a:lnTo>
                    <a:pt x="84587" y="5873"/>
                  </a:lnTo>
                  <a:lnTo>
                    <a:pt x="87517" y="6702"/>
                  </a:lnTo>
                  <a:cubicBezTo>
                    <a:pt x="88003" y="6846"/>
                    <a:pt x="88490" y="6982"/>
                    <a:pt x="88986" y="7117"/>
                  </a:cubicBezTo>
                  <a:cubicBezTo>
                    <a:pt x="89473" y="7252"/>
                    <a:pt x="89959" y="7387"/>
                    <a:pt x="90455" y="7522"/>
                  </a:cubicBezTo>
                  <a:lnTo>
                    <a:pt x="91924" y="7919"/>
                  </a:lnTo>
                  <a:lnTo>
                    <a:pt x="93403" y="8307"/>
                  </a:lnTo>
                  <a:cubicBezTo>
                    <a:pt x="94178" y="8513"/>
                    <a:pt x="94948" y="8725"/>
                    <a:pt x="95712" y="8973"/>
                  </a:cubicBezTo>
                  <a:lnTo>
                    <a:pt x="95712" y="8973"/>
                  </a:lnTo>
                  <a:cubicBezTo>
                    <a:pt x="94921" y="9193"/>
                    <a:pt x="94126" y="9408"/>
                    <a:pt x="93331" y="9623"/>
                  </a:cubicBezTo>
                  <a:cubicBezTo>
                    <a:pt x="92835" y="9758"/>
                    <a:pt x="92330" y="9893"/>
                    <a:pt x="91834" y="10010"/>
                  </a:cubicBezTo>
                  <a:cubicBezTo>
                    <a:pt x="91321" y="10109"/>
                    <a:pt x="90816" y="10209"/>
                    <a:pt x="90311" y="10299"/>
                  </a:cubicBezTo>
                  <a:cubicBezTo>
                    <a:pt x="89292" y="10488"/>
                    <a:pt x="88265" y="10641"/>
                    <a:pt x="87246" y="10822"/>
                  </a:cubicBezTo>
                  <a:cubicBezTo>
                    <a:pt x="86231" y="10992"/>
                    <a:pt x="85224" y="11181"/>
                    <a:pt x="84209" y="11370"/>
                  </a:cubicBezTo>
                  <a:lnTo>
                    <a:pt x="84209" y="11370"/>
                  </a:lnTo>
                  <a:lnTo>
                    <a:pt x="46747" y="8811"/>
                  </a:lnTo>
                  <a:lnTo>
                    <a:pt x="27998" y="7522"/>
                  </a:lnTo>
                  <a:cubicBezTo>
                    <a:pt x="21751" y="7090"/>
                    <a:pt x="15495" y="6684"/>
                    <a:pt x="9258" y="6134"/>
                  </a:cubicBezTo>
                  <a:cubicBezTo>
                    <a:pt x="9250" y="6132"/>
                    <a:pt x="9242" y="6131"/>
                    <a:pt x="9234" y="6131"/>
                  </a:cubicBezTo>
                  <a:cubicBezTo>
                    <a:pt x="9216" y="6131"/>
                    <a:pt x="9198" y="6137"/>
                    <a:pt x="9186" y="6143"/>
                  </a:cubicBezTo>
                  <a:lnTo>
                    <a:pt x="9168" y="6143"/>
                  </a:lnTo>
                  <a:cubicBezTo>
                    <a:pt x="8978" y="6260"/>
                    <a:pt x="8762" y="6324"/>
                    <a:pt x="8555" y="6324"/>
                  </a:cubicBezTo>
                  <a:cubicBezTo>
                    <a:pt x="8347" y="6315"/>
                    <a:pt x="8140" y="6233"/>
                    <a:pt x="8005" y="6080"/>
                  </a:cubicBezTo>
                  <a:cubicBezTo>
                    <a:pt x="7987" y="6053"/>
                    <a:pt x="7951" y="6035"/>
                    <a:pt x="7906" y="6035"/>
                  </a:cubicBezTo>
                  <a:lnTo>
                    <a:pt x="7834" y="6044"/>
                  </a:lnTo>
                  <a:cubicBezTo>
                    <a:pt x="7655" y="6153"/>
                    <a:pt x="7450" y="6201"/>
                    <a:pt x="7242" y="6201"/>
                  </a:cubicBezTo>
                  <a:cubicBezTo>
                    <a:pt x="7208" y="6201"/>
                    <a:pt x="7174" y="6200"/>
                    <a:pt x="7140" y="6197"/>
                  </a:cubicBezTo>
                  <a:cubicBezTo>
                    <a:pt x="7022" y="6188"/>
                    <a:pt x="6905" y="6161"/>
                    <a:pt x="6797" y="6116"/>
                  </a:cubicBezTo>
                  <a:cubicBezTo>
                    <a:pt x="6680" y="6080"/>
                    <a:pt x="6581" y="6026"/>
                    <a:pt x="6482" y="5954"/>
                  </a:cubicBezTo>
                  <a:lnTo>
                    <a:pt x="6464" y="5945"/>
                  </a:lnTo>
                  <a:cubicBezTo>
                    <a:pt x="6446" y="5927"/>
                    <a:pt x="6423" y="5918"/>
                    <a:pt x="6400" y="5918"/>
                  </a:cubicBezTo>
                  <a:cubicBezTo>
                    <a:pt x="6378" y="5918"/>
                    <a:pt x="6355" y="5927"/>
                    <a:pt x="6337" y="5945"/>
                  </a:cubicBezTo>
                  <a:cubicBezTo>
                    <a:pt x="6172" y="6073"/>
                    <a:pt x="5962" y="6132"/>
                    <a:pt x="5750" y="6132"/>
                  </a:cubicBezTo>
                  <a:cubicBezTo>
                    <a:pt x="5708" y="6132"/>
                    <a:pt x="5667" y="6130"/>
                    <a:pt x="5625" y="6125"/>
                  </a:cubicBezTo>
                  <a:cubicBezTo>
                    <a:pt x="5499" y="6116"/>
                    <a:pt x="5373" y="6080"/>
                    <a:pt x="5256" y="6035"/>
                  </a:cubicBezTo>
                  <a:cubicBezTo>
                    <a:pt x="5183" y="6007"/>
                    <a:pt x="5110" y="5972"/>
                    <a:pt x="5042" y="5928"/>
                  </a:cubicBezTo>
                  <a:lnTo>
                    <a:pt x="5042" y="5928"/>
                  </a:lnTo>
                  <a:cubicBezTo>
                    <a:pt x="5040" y="5891"/>
                    <a:pt x="5040" y="5853"/>
                    <a:pt x="5039" y="5815"/>
                  </a:cubicBezTo>
                  <a:lnTo>
                    <a:pt x="5039" y="5815"/>
                  </a:lnTo>
                  <a:cubicBezTo>
                    <a:pt x="5047" y="5791"/>
                    <a:pt x="5051" y="5764"/>
                    <a:pt x="5048" y="5738"/>
                  </a:cubicBezTo>
                  <a:cubicBezTo>
                    <a:pt x="5048" y="5736"/>
                    <a:pt x="5048" y="5735"/>
                    <a:pt x="5048" y="5733"/>
                  </a:cubicBezTo>
                  <a:lnTo>
                    <a:pt x="5048" y="5733"/>
                  </a:lnTo>
                  <a:cubicBezTo>
                    <a:pt x="5048" y="5729"/>
                    <a:pt x="5047" y="5724"/>
                    <a:pt x="5046" y="5719"/>
                  </a:cubicBezTo>
                  <a:lnTo>
                    <a:pt x="5046" y="5719"/>
                  </a:lnTo>
                  <a:cubicBezTo>
                    <a:pt x="4949" y="4851"/>
                    <a:pt x="4959" y="3974"/>
                    <a:pt x="5012" y="3097"/>
                  </a:cubicBezTo>
                  <a:cubicBezTo>
                    <a:pt x="5075" y="2213"/>
                    <a:pt x="5193" y="1330"/>
                    <a:pt x="5409" y="474"/>
                  </a:cubicBezTo>
                  <a:cubicBezTo>
                    <a:pt x="5409" y="465"/>
                    <a:pt x="5418" y="447"/>
                    <a:pt x="5418" y="438"/>
                  </a:cubicBezTo>
                  <a:cubicBezTo>
                    <a:pt x="5418" y="428"/>
                    <a:pt x="5417" y="418"/>
                    <a:pt x="5416" y="408"/>
                  </a:cubicBezTo>
                  <a:lnTo>
                    <a:pt x="5416" y="408"/>
                  </a:lnTo>
                  <a:cubicBezTo>
                    <a:pt x="5420" y="381"/>
                    <a:pt x="5424" y="352"/>
                    <a:pt x="5429" y="324"/>
                  </a:cubicBezTo>
                  <a:lnTo>
                    <a:pt x="5429" y="324"/>
                  </a:lnTo>
                  <a:cubicBezTo>
                    <a:pt x="5503" y="283"/>
                    <a:pt x="5580" y="250"/>
                    <a:pt x="5661" y="221"/>
                  </a:cubicBezTo>
                  <a:cubicBezTo>
                    <a:pt x="5787" y="185"/>
                    <a:pt x="5914" y="167"/>
                    <a:pt x="6040" y="167"/>
                  </a:cubicBezTo>
                  <a:close/>
                  <a:moveTo>
                    <a:pt x="5907" y="1"/>
                  </a:moveTo>
                  <a:cubicBezTo>
                    <a:pt x="5814" y="1"/>
                    <a:pt x="5721" y="5"/>
                    <a:pt x="5625" y="5"/>
                  </a:cubicBezTo>
                  <a:cubicBezTo>
                    <a:pt x="5509" y="12"/>
                    <a:pt x="5398" y="25"/>
                    <a:pt x="5279" y="25"/>
                  </a:cubicBezTo>
                  <a:cubicBezTo>
                    <a:pt x="5250" y="25"/>
                    <a:pt x="5222" y="25"/>
                    <a:pt x="5193" y="23"/>
                  </a:cubicBezTo>
                  <a:cubicBezTo>
                    <a:pt x="5166" y="23"/>
                    <a:pt x="5129" y="41"/>
                    <a:pt x="5111" y="77"/>
                  </a:cubicBezTo>
                  <a:lnTo>
                    <a:pt x="5066" y="167"/>
                  </a:lnTo>
                  <a:cubicBezTo>
                    <a:pt x="5061" y="193"/>
                    <a:pt x="5056" y="217"/>
                    <a:pt x="5051" y="242"/>
                  </a:cubicBezTo>
                  <a:lnTo>
                    <a:pt x="5051" y="242"/>
                  </a:lnTo>
                  <a:lnTo>
                    <a:pt x="3642" y="194"/>
                  </a:lnTo>
                  <a:lnTo>
                    <a:pt x="2849" y="167"/>
                  </a:lnTo>
                  <a:cubicBezTo>
                    <a:pt x="2812" y="164"/>
                    <a:pt x="2773" y="163"/>
                    <a:pt x="2732" y="163"/>
                  </a:cubicBezTo>
                  <a:cubicBezTo>
                    <a:pt x="2635" y="163"/>
                    <a:pt x="2530" y="170"/>
                    <a:pt x="2434" y="176"/>
                  </a:cubicBezTo>
                  <a:cubicBezTo>
                    <a:pt x="2299" y="194"/>
                    <a:pt x="2164" y="212"/>
                    <a:pt x="2020" y="239"/>
                  </a:cubicBezTo>
                  <a:cubicBezTo>
                    <a:pt x="1749" y="293"/>
                    <a:pt x="1479" y="383"/>
                    <a:pt x="1217" y="528"/>
                  </a:cubicBezTo>
                  <a:cubicBezTo>
                    <a:pt x="965" y="681"/>
                    <a:pt x="740" y="879"/>
                    <a:pt x="568" y="1114"/>
                  </a:cubicBezTo>
                  <a:cubicBezTo>
                    <a:pt x="208" y="1600"/>
                    <a:pt x="82" y="2195"/>
                    <a:pt x="46" y="2736"/>
                  </a:cubicBezTo>
                  <a:cubicBezTo>
                    <a:pt x="1" y="3286"/>
                    <a:pt x="64" y="3890"/>
                    <a:pt x="343" y="4413"/>
                  </a:cubicBezTo>
                  <a:cubicBezTo>
                    <a:pt x="487" y="4674"/>
                    <a:pt x="686" y="4899"/>
                    <a:pt x="920" y="5080"/>
                  </a:cubicBezTo>
                  <a:cubicBezTo>
                    <a:pt x="1145" y="5260"/>
                    <a:pt x="1407" y="5386"/>
                    <a:pt x="1668" y="5476"/>
                  </a:cubicBezTo>
                  <a:cubicBezTo>
                    <a:pt x="1794" y="5521"/>
                    <a:pt x="1930" y="5557"/>
                    <a:pt x="2065" y="5593"/>
                  </a:cubicBezTo>
                  <a:cubicBezTo>
                    <a:pt x="2128" y="5611"/>
                    <a:pt x="2200" y="5620"/>
                    <a:pt x="2272" y="5639"/>
                  </a:cubicBezTo>
                  <a:cubicBezTo>
                    <a:pt x="2335" y="5648"/>
                    <a:pt x="2398" y="5648"/>
                    <a:pt x="2470" y="5657"/>
                  </a:cubicBezTo>
                  <a:cubicBezTo>
                    <a:pt x="2732" y="5684"/>
                    <a:pt x="2993" y="5720"/>
                    <a:pt x="3255" y="5756"/>
                  </a:cubicBezTo>
                  <a:cubicBezTo>
                    <a:pt x="3723" y="5827"/>
                    <a:pt x="4184" y="5885"/>
                    <a:pt x="4651" y="5928"/>
                  </a:cubicBezTo>
                  <a:lnTo>
                    <a:pt x="4651" y="5928"/>
                  </a:lnTo>
                  <a:cubicBezTo>
                    <a:pt x="4651" y="5964"/>
                    <a:pt x="4654" y="6000"/>
                    <a:pt x="4661" y="6035"/>
                  </a:cubicBezTo>
                  <a:lnTo>
                    <a:pt x="4661" y="6080"/>
                  </a:lnTo>
                  <a:cubicBezTo>
                    <a:pt x="4670" y="6143"/>
                    <a:pt x="4715" y="6188"/>
                    <a:pt x="4778" y="6197"/>
                  </a:cubicBezTo>
                  <a:cubicBezTo>
                    <a:pt x="4922" y="6215"/>
                    <a:pt x="5057" y="6242"/>
                    <a:pt x="5193" y="6260"/>
                  </a:cubicBezTo>
                  <a:cubicBezTo>
                    <a:pt x="5337" y="6279"/>
                    <a:pt x="5472" y="6297"/>
                    <a:pt x="5607" y="6306"/>
                  </a:cubicBezTo>
                  <a:cubicBezTo>
                    <a:pt x="5742" y="6315"/>
                    <a:pt x="5887" y="6324"/>
                    <a:pt x="6022" y="6324"/>
                  </a:cubicBezTo>
                  <a:cubicBezTo>
                    <a:pt x="6133" y="6324"/>
                    <a:pt x="6243" y="6318"/>
                    <a:pt x="6358" y="6316"/>
                  </a:cubicBezTo>
                  <a:lnTo>
                    <a:pt x="6358" y="6316"/>
                  </a:lnTo>
                  <a:cubicBezTo>
                    <a:pt x="6479" y="6347"/>
                    <a:pt x="6594" y="6371"/>
                    <a:pt x="6716" y="6396"/>
                  </a:cubicBezTo>
                  <a:cubicBezTo>
                    <a:pt x="6851" y="6423"/>
                    <a:pt x="6986" y="6441"/>
                    <a:pt x="7122" y="6450"/>
                  </a:cubicBezTo>
                  <a:cubicBezTo>
                    <a:pt x="7185" y="6454"/>
                    <a:pt x="7247" y="6456"/>
                    <a:pt x="7308" y="6456"/>
                  </a:cubicBezTo>
                  <a:cubicBezTo>
                    <a:pt x="7485" y="6456"/>
                    <a:pt x="7658" y="6441"/>
                    <a:pt x="7841" y="6424"/>
                  </a:cubicBezTo>
                  <a:lnTo>
                    <a:pt x="7841" y="6424"/>
                  </a:lnTo>
                  <a:cubicBezTo>
                    <a:pt x="8064" y="6538"/>
                    <a:pt x="8301" y="6612"/>
                    <a:pt x="8546" y="6612"/>
                  </a:cubicBezTo>
                  <a:cubicBezTo>
                    <a:pt x="8578" y="6614"/>
                    <a:pt x="8609" y="6615"/>
                    <a:pt x="8641" y="6615"/>
                  </a:cubicBezTo>
                  <a:cubicBezTo>
                    <a:pt x="8860" y="6615"/>
                    <a:pt x="9068" y="6567"/>
                    <a:pt x="9276" y="6515"/>
                  </a:cubicBezTo>
                  <a:lnTo>
                    <a:pt x="9276" y="6515"/>
                  </a:lnTo>
                  <a:cubicBezTo>
                    <a:pt x="15516" y="6831"/>
                    <a:pt x="21748" y="7298"/>
                    <a:pt x="27980" y="7730"/>
                  </a:cubicBezTo>
                  <a:lnTo>
                    <a:pt x="46729" y="9037"/>
                  </a:lnTo>
                  <a:lnTo>
                    <a:pt x="84218" y="11678"/>
                  </a:lnTo>
                  <a:lnTo>
                    <a:pt x="84254" y="11678"/>
                  </a:lnTo>
                  <a:cubicBezTo>
                    <a:pt x="85272" y="11489"/>
                    <a:pt x="86291" y="11308"/>
                    <a:pt x="87309" y="11110"/>
                  </a:cubicBezTo>
                  <a:cubicBezTo>
                    <a:pt x="88328" y="10921"/>
                    <a:pt x="89337" y="10704"/>
                    <a:pt x="90356" y="10515"/>
                  </a:cubicBezTo>
                  <a:cubicBezTo>
                    <a:pt x="90861" y="10416"/>
                    <a:pt x="91375" y="10335"/>
                    <a:pt x="91879" y="10245"/>
                  </a:cubicBezTo>
                  <a:cubicBezTo>
                    <a:pt x="92384" y="10127"/>
                    <a:pt x="92889" y="10001"/>
                    <a:pt x="93394" y="9875"/>
                  </a:cubicBezTo>
                  <a:cubicBezTo>
                    <a:pt x="94403" y="9641"/>
                    <a:pt x="95404" y="9397"/>
                    <a:pt x="96422" y="9181"/>
                  </a:cubicBezTo>
                  <a:lnTo>
                    <a:pt x="96431" y="9172"/>
                  </a:lnTo>
                  <a:cubicBezTo>
                    <a:pt x="96504" y="9163"/>
                    <a:pt x="96558" y="9100"/>
                    <a:pt x="96576" y="9028"/>
                  </a:cubicBezTo>
                  <a:cubicBezTo>
                    <a:pt x="96594" y="8920"/>
                    <a:pt x="96522" y="8820"/>
                    <a:pt x="96422" y="8802"/>
                  </a:cubicBezTo>
                  <a:cubicBezTo>
                    <a:pt x="95422" y="8613"/>
                    <a:pt x="94439" y="8361"/>
                    <a:pt x="93457" y="8090"/>
                  </a:cubicBezTo>
                  <a:cubicBezTo>
                    <a:pt x="92970" y="7955"/>
                    <a:pt x="92474" y="7829"/>
                    <a:pt x="91988" y="7685"/>
                  </a:cubicBezTo>
                  <a:lnTo>
                    <a:pt x="90527" y="7252"/>
                  </a:lnTo>
                  <a:cubicBezTo>
                    <a:pt x="90041" y="7099"/>
                    <a:pt x="89554" y="6955"/>
                    <a:pt x="89067" y="6819"/>
                  </a:cubicBezTo>
                  <a:cubicBezTo>
                    <a:pt x="88580" y="6675"/>
                    <a:pt x="88094" y="6531"/>
                    <a:pt x="87607" y="6396"/>
                  </a:cubicBezTo>
                  <a:lnTo>
                    <a:pt x="84668" y="5566"/>
                  </a:lnTo>
                  <a:cubicBezTo>
                    <a:pt x="84659" y="5557"/>
                    <a:pt x="84650" y="5557"/>
                    <a:pt x="84641" y="5557"/>
                  </a:cubicBezTo>
                  <a:lnTo>
                    <a:pt x="47143" y="2988"/>
                  </a:lnTo>
                  <a:lnTo>
                    <a:pt x="28403" y="1708"/>
                  </a:lnTo>
                  <a:lnTo>
                    <a:pt x="19029" y="1059"/>
                  </a:lnTo>
                  <a:cubicBezTo>
                    <a:pt x="15901" y="834"/>
                    <a:pt x="12773" y="672"/>
                    <a:pt x="9663" y="320"/>
                  </a:cubicBezTo>
                  <a:lnTo>
                    <a:pt x="9663" y="320"/>
                  </a:lnTo>
                  <a:lnTo>
                    <a:pt x="9727" y="338"/>
                  </a:lnTo>
                  <a:cubicBezTo>
                    <a:pt x="9474" y="293"/>
                    <a:pt x="9231" y="248"/>
                    <a:pt x="8987" y="239"/>
                  </a:cubicBezTo>
                  <a:cubicBezTo>
                    <a:pt x="8898" y="233"/>
                    <a:pt x="8808" y="231"/>
                    <a:pt x="8717" y="231"/>
                  </a:cubicBezTo>
                  <a:cubicBezTo>
                    <a:pt x="8618" y="231"/>
                    <a:pt x="8519" y="233"/>
                    <a:pt x="8419" y="233"/>
                  </a:cubicBezTo>
                  <a:cubicBezTo>
                    <a:pt x="8391" y="233"/>
                    <a:pt x="8363" y="233"/>
                    <a:pt x="8335" y="232"/>
                  </a:cubicBezTo>
                  <a:lnTo>
                    <a:pt x="8335" y="232"/>
                  </a:lnTo>
                  <a:cubicBezTo>
                    <a:pt x="8081" y="150"/>
                    <a:pt x="7827" y="85"/>
                    <a:pt x="7572" y="68"/>
                  </a:cubicBezTo>
                  <a:cubicBezTo>
                    <a:pt x="7534" y="66"/>
                    <a:pt x="7496" y="64"/>
                    <a:pt x="7458" y="64"/>
                  </a:cubicBezTo>
                  <a:cubicBezTo>
                    <a:pt x="7355" y="64"/>
                    <a:pt x="7254" y="73"/>
                    <a:pt x="7149" y="86"/>
                  </a:cubicBezTo>
                  <a:cubicBezTo>
                    <a:pt x="7039" y="93"/>
                    <a:pt x="6930" y="112"/>
                    <a:pt x="6811" y="129"/>
                  </a:cubicBezTo>
                  <a:lnTo>
                    <a:pt x="6811" y="129"/>
                  </a:lnTo>
                  <a:cubicBezTo>
                    <a:pt x="6696" y="97"/>
                    <a:pt x="6584" y="71"/>
                    <a:pt x="6473" y="50"/>
                  </a:cubicBezTo>
                  <a:cubicBezTo>
                    <a:pt x="6328" y="23"/>
                    <a:pt x="6184" y="5"/>
                    <a:pt x="6049" y="5"/>
                  </a:cubicBezTo>
                  <a:cubicBezTo>
                    <a:pt x="6001" y="2"/>
                    <a:pt x="5954" y="1"/>
                    <a:pt x="590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396;p42">
              <a:extLst>
                <a:ext uri="{FF2B5EF4-FFF2-40B4-BE49-F238E27FC236}">
                  <a16:creationId xmlns:a16="http://schemas.microsoft.com/office/drawing/2014/main" id="{8E3C3B43-FBDE-42F4-910B-567850DA7031}"/>
                </a:ext>
              </a:extLst>
            </p:cNvPr>
            <p:cNvSpPr/>
            <p:nvPr/>
          </p:nvSpPr>
          <p:spPr>
            <a:xfrm>
              <a:off x="2297125" y="3977050"/>
              <a:ext cx="10375" cy="58250"/>
            </a:xfrm>
            <a:custGeom>
              <a:avLst/>
              <a:gdLst/>
              <a:ahLst/>
              <a:cxnLst/>
              <a:rect l="l" t="t" r="r" b="b"/>
              <a:pathLst>
                <a:path w="415" h="2330" extrusionOk="0">
                  <a:moveTo>
                    <a:pt x="214" y="0"/>
                  </a:moveTo>
                  <a:cubicBezTo>
                    <a:pt x="203" y="0"/>
                    <a:pt x="192" y="1"/>
                    <a:pt x="180" y="3"/>
                  </a:cubicBezTo>
                  <a:cubicBezTo>
                    <a:pt x="72" y="12"/>
                    <a:pt x="0" y="111"/>
                    <a:pt x="18" y="219"/>
                  </a:cubicBezTo>
                  <a:cubicBezTo>
                    <a:pt x="63" y="535"/>
                    <a:pt x="63" y="850"/>
                    <a:pt x="63" y="1175"/>
                  </a:cubicBezTo>
                  <a:cubicBezTo>
                    <a:pt x="54" y="1490"/>
                    <a:pt x="45" y="1806"/>
                    <a:pt x="18" y="2121"/>
                  </a:cubicBezTo>
                  <a:cubicBezTo>
                    <a:pt x="18" y="2130"/>
                    <a:pt x="18" y="2139"/>
                    <a:pt x="18" y="2157"/>
                  </a:cubicBezTo>
                  <a:cubicBezTo>
                    <a:pt x="27" y="2251"/>
                    <a:pt x="116" y="2329"/>
                    <a:pt x="218" y="2329"/>
                  </a:cubicBezTo>
                  <a:cubicBezTo>
                    <a:pt x="223" y="2329"/>
                    <a:pt x="229" y="2329"/>
                    <a:pt x="234" y="2329"/>
                  </a:cubicBezTo>
                  <a:cubicBezTo>
                    <a:pt x="343" y="2320"/>
                    <a:pt x="415" y="2229"/>
                    <a:pt x="406" y="2121"/>
                  </a:cubicBezTo>
                  <a:lnTo>
                    <a:pt x="406" y="2103"/>
                  </a:lnTo>
                  <a:cubicBezTo>
                    <a:pt x="379" y="1797"/>
                    <a:pt x="370" y="1481"/>
                    <a:pt x="361" y="1166"/>
                  </a:cubicBezTo>
                  <a:cubicBezTo>
                    <a:pt x="361" y="859"/>
                    <a:pt x="361" y="544"/>
                    <a:pt x="406" y="228"/>
                  </a:cubicBezTo>
                  <a:lnTo>
                    <a:pt x="406" y="219"/>
                  </a:lnTo>
                  <a:cubicBezTo>
                    <a:pt x="406" y="201"/>
                    <a:pt x="406" y="183"/>
                    <a:pt x="406" y="165"/>
                  </a:cubicBezTo>
                  <a:cubicBezTo>
                    <a:pt x="390" y="68"/>
                    <a:pt x="308" y="0"/>
                    <a:pt x="2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397;p42">
              <a:extLst>
                <a:ext uri="{FF2B5EF4-FFF2-40B4-BE49-F238E27FC236}">
                  <a16:creationId xmlns:a16="http://schemas.microsoft.com/office/drawing/2014/main" id="{E448D5A8-A812-405F-803B-7B2C75489777}"/>
                </a:ext>
              </a:extLst>
            </p:cNvPr>
            <p:cNvSpPr/>
            <p:nvPr/>
          </p:nvSpPr>
          <p:spPr>
            <a:xfrm>
              <a:off x="2334525" y="3993050"/>
              <a:ext cx="10850" cy="45625"/>
            </a:xfrm>
            <a:custGeom>
              <a:avLst/>
              <a:gdLst/>
              <a:ahLst/>
              <a:cxnLst/>
              <a:rect l="l" t="t" r="r" b="b"/>
              <a:pathLst>
                <a:path w="434" h="1825" extrusionOk="0">
                  <a:moveTo>
                    <a:pt x="211" y="0"/>
                  </a:moveTo>
                  <a:cubicBezTo>
                    <a:pt x="201" y="0"/>
                    <a:pt x="191" y="1"/>
                    <a:pt x="181" y="3"/>
                  </a:cubicBezTo>
                  <a:cubicBezTo>
                    <a:pt x="73" y="21"/>
                    <a:pt x="0" y="120"/>
                    <a:pt x="9" y="228"/>
                  </a:cubicBezTo>
                  <a:cubicBezTo>
                    <a:pt x="45" y="454"/>
                    <a:pt x="55" y="679"/>
                    <a:pt x="55" y="904"/>
                  </a:cubicBezTo>
                  <a:cubicBezTo>
                    <a:pt x="64" y="1130"/>
                    <a:pt x="64" y="1355"/>
                    <a:pt x="18" y="1589"/>
                  </a:cubicBezTo>
                  <a:cubicBezTo>
                    <a:pt x="9" y="1616"/>
                    <a:pt x="9" y="1653"/>
                    <a:pt x="18" y="1680"/>
                  </a:cubicBezTo>
                  <a:cubicBezTo>
                    <a:pt x="48" y="1767"/>
                    <a:pt x="124" y="1825"/>
                    <a:pt x="209" y="1825"/>
                  </a:cubicBezTo>
                  <a:cubicBezTo>
                    <a:pt x="229" y="1825"/>
                    <a:pt x="250" y="1822"/>
                    <a:pt x="271" y="1815"/>
                  </a:cubicBezTo>
                  <a:cubicBezTo>
                    <a:pt x="370" y="1788"/>
                    <a:pt x="433" y="1671"/>
                    <a:pt x="406" y="1571"/>
                  </a:cubicBezTo>
                  <a:cubicBezTo>
                    <a:pt x="343" y="1346"/>
                    <a:pt x="325" y="1130"/>
                    <a:pt x="325" y="904"/>
                  </a:cubicBezTo>
                  <a:cubicBezTo>
                    <a:pt x="334" y="679"/>
                    <a:pt x="352" y="463"/>
                    <a:pt x="397" y="246"/>
                  </a:cubicBezTo>
                  <a:cubicBezTo>
                    <a:pt x="406" y="219"/>
                    <a:pt x="406" y="192"/>
                    <a:pt x="406" y="174"/>
                  </a:cubicBezTo>
                  <a:cubicBezTo>
                    <a:pt x="390" y="76"/>
                    <a:pt x="307" y="0"/>
                    <a:pt x="211" y="0"/>
                  </a:cubicBezTo>
                  <a:close/>
                </a:path>
              </a:pathLst>
            </a:custGeom>
            <a:solidFill>
              <a:srgbClr val="42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398;p42">
              <a:extLst>
                <a:ext uri="{FF2B5EF4-FFF2-40B4-BE49-F238E27FC236}">
                  <a16:creationId xmlns:a16="http://schemas.microsoft.com/office/drawing/2014/main" id="{4539DFE5-3427-4F15-AC89-827BF6EB6BAD}"/>
                </a:ext>
              </a:extLst>
            </p:cNvPr>
            <p:cNvSpPr/>
            <p:nvPr/>
          </p:nvSpPr>
          <p:spPr>
            <a:xfrm>
              <a:off x="2368775" y="3930000"/>
              <a:ext cx="1895650" cy="136475"/>
            </a:xfrm>
            <a:custGeom>
              <a:avLst/>
              <a:gdLst/>
              <a:ahLst/>
              <a:cxnLst/>
              <a:rect l="l" t="t" r="r" b="b"/>
              <a:pathLst>
                <a:path w="75826" h="5459" extrusionOk="0">
                  <a:moveTo>
                    <a:pt x="334" y="0"/>
                  </a:moveTo>
                  <a:cubicBezTo>
                    <a:pt x="234" y="0"/>
                    <a:pt x="153" y="70"/>
                    <a:pt x="145" y="163"/>
                  </a:cubicBezTo>
                  <a:lnTo>
                    <a:pt x="145" y="172"/>
                  </a:lnTo>
                  <a:cubicBezTo>
                    <a:pt x="154" y="848"/>
                    <a:pt x="91" y="1515"/>
                    <a:pt x="64" y="2191"/>
                  </a:cubicBezTo>
                  <a:cubicBezTo>
                    <a:pt x="46" y="2525"/>
                    <a:pt x="37" y="2859"/>
                    <a:pt x="28" y="3192"/>
                  </a:cubicBezTo>
                  <a:lnTo>
                    <a:pt x="1" y="4202"/>
                  </a:lnTo>
                  <a:cubicBezTo>
                    <a:pt x="1" y="4211"/>
                    <a:pt x="1" y="4220"/>
                    <a:pt x="1" y="4229"/>
                  </a:cubicBezTo>
                  <a:cubicBezTo>
                    <a:pt x="9" y="4331"/>
                    <a:pt x="98" y="4401"/>
                    <a:pt x="199" y="4401"/>
                  </a:cubicBezTo>
                  <a:cubicBezTo>
                    <a:pt x="205" y="4401"/>
                    <a:pt x="211" y="4400"/>
                    <a:pt x="217" y="4400"/>
                  </a:cubicBezTo>
                  <a:cubicBezTo>
                    <a:pt x="325" y="4391"/>
                    <a:pt x="397" y="4292"/>
                    <a:pt x="388" y="4184"/>
                  </a:cubicBezTo>
                  <a:cubicBezTo>
                    <a:pt x="352" y="3850"/>
                    <a:pt x="325" y="3526"/>
                    <a:pt x="316" y="3192"/>
                  </a:cubicBezTo>
                  <a:cubicBezTo>
                    <a:pt x="307" y="2859"/>
                    <a:pt x="307" y="2525"/>
                    <a:pt x="316" y="2191"/>
                  </a:cubicBezTo>
                  <a:cubicBezTo>
                    <a:pt x="332" y="1593"/>
                    <a:pt x="356" y="988"/>
                    <a:pt x="482" y="395"/>
                  </a:cubicBezTo>
                  <a:lnTo>
                    <a:pt x="482" y="395"/>
                  </a:lnTo>
                  <a:cubicBezTo>
                    <a:pt x="3476" y="513"/>
                    <a:pt x="6462" y="726"/>
                    <a:pt x="9447" y="930"/>
                  </a:cubicBezTo>
                  <a:lnTo>
                    <a:pt x="18569" y="1552"/>
                  </a:lnTo>
                  <a:lnTo>
                    <a:pt x="36804" y="2804"/>
                  </a:lnTo>
                  <a:lnTo>
                    <a:pt x="55039" y="4075"/>
                  </a:lnTo>
                  <a:lnTo>
                    <a:pt x="64162" y="4715"/>
                  </a:lnTo>
                  <a:lnTo>
                    <a:pt x="68714" y="5031"/>
                  </a:lnTo>
                  <a:lnTo>
                    <a:pt x="70994" y="5193"/>
                  </a:lnTo>
                  <a:cubicBezTo>
                    <a:pt x="71760" y="5256"/>
                    <a:pt x="72517" y="5265"/>
                    <a:pt x="73275" y="5446"/>
                  </a:cubicBezTo>
                  <a:lnTo>
                    <a:pt x="73284" y="5455"/>
                  </a:lnTo>
                  <a:cubicBezTo>
                    <a:pt x="73296" y="5457"/>
                    <a:pt x="73307" y="5458"/>
                    <a:pt x="73319" y="5458"/>
                  </a:cubicBezTo>
                  <a:cubicBezTo>
                    <a:pt x="73385" y="5458"/>
                    <a:pt x="73440" y="5416"/>
                    <a:pt x="73455" y="5346"/>
                  </a:cubicBezTo>
                  <a:cubicBezTo>
                    <a:pt x="73473" y="5274"/>
                    <a:pt x="73545" y="5175"/>
                    <a:pt x="73617" y="5094"/>
                  </a:cubicBezTo>
                  <a:cubicBezTo>
                    <a:pt x="73689" y="5013"/>
                    <a:pt x="73770" y="4932"/>
                    <a:pt x="73861" y="4851"/>
                  </a:cubicBezTo>
                  <a:cubicBezTo>
                    <a:pt x="74041" y="4706"/>
                    <a:pt x="74239" y="4571"/>
                    <a:pt x="74428" y="4436"/>
                  </a:cubicBezTo>
                  <a:cubicBezTo>
                    <a:pt x="74627" y="4301"/>
                    <a:pt x="74825" y="4175"/>
                    <a:pt x="75032" y="4057"/>
                  </a:cubicBezTo>
                  <a:cubicBezTo>
                    <a:pt x="75240" y="3949"/>
                    <a:pt x="75456" y="3841"/>
                    <a:pt x="75681" y="3751"/>
                  </a:cubicBezTo>
                  <a:cubicBezTo>
                    <a:pt x="75699" y="3742"/>
                    <a:pt x="75717" y="3733"/>
                    <a:pt x="75735" y="3715"/>
                  </a:cubicBezTo>
                  <a:cubicBezTo>
                    <a:pt x="75817" y="3643"/>
                    <a:pt x="75826" y="3517"/>
                    <a:pt x="75753" y="3435"/>
                  </a:cubicBezTo>
                  <a:cubicBezTo>
                    <a:pt x="75714" y="3391"/>
                    <a:pt x="75659" y="3368"/>
                    <a:pt x="75604" y="3368"/>
                  </a:cubicBezTo>
                  <a:cubicBezTo>
                    <a:pt x="75557" y="3368"/>
                    <a:pt x="75511" y="3384"/>
                    <a:pt x="75474" y="3417"/>
                  </a:cubicBezTo>
                  <a:cubicBezTo>
                    <a:pt x="75294" y="3580"/>
                    <a:pt x="75104" y="3733"/>
                    <a:pt x="74915" y="3868"/>
                  </a:cubicBezTo>
                  <a:cubicBezTo>
                    <a:pt x="74726" y="4012"/>
                    <a:pt x="74528" y="4148"/>
                    <a:pt x="74329" y="4283"/>
                  </a:cubicBezTo>
                  <a:lnTo>
                    <a:pt x="73725" y="4670"/>
                  </a:lnTo>
                  <a:cubicBezTo>
                    <a:pt x="73617" y="4733"/>
                    <a:pt x="73518" y="4806"/>
                    <a:pt x="73419" y="4878"/>
                  </a:cubicBezTo>
                  <a:cubicBezTo>
                    <a:pt x="73347" y="4937"/>
                    <a:pt x="73270" y="4991"/>
                    <a:pt x="73195" y="5068"/>
                  </a:cubicBezTo>
                  <a:lnTo>
                    <a:pt x="73195" y="5068"/>
                  </a:lnTo>
                  <a:cubicBezTo>
                    <a:pt x="73017" y="5083"/>
                    <a:pt x="72839" y="5089"/>
                    <a:pt x="72662" y="5089"/>
                  </a:cubicBezTo>
                  <a:cubicBezTo>
                    <a:pt x="72107" y="5089"/>
                    <a:pt x="71560" y="5030"/>
                    <a:pt x="71012" y="5004"/>
                  </a:cubicBezTo>
                  <a:lnTo>
                    <a:pt x="68732" y="4842"/>
                  </a:lnTo>
                  <a:lnTo>
                    <a:pt x="64171" y="4535"/>
                  </a:lnTo>
                  <a:lnTo>
                    <a:pt x="55048" y="3904"/>
                  </a:lnTo>
                  <a:lnTo>
                    <a:pt x="36813" y="2651"/>
                  </a:lnTo>
                  <a:lnTo>
                    <a:pt x="18578" y="1371"/>
                  </a:lnTo>
                  <a:lnTo>
                    <a:pt x="9456" y="731"/>
                  </a:lnTo>
                  <a:cubicBezTo>
                    <a:pt x="6418" y="515"/>
                    <a:pt x="3381" y="308"/>
                    <a:pt x="352" y="1"/>
                  </a:cubicBezTo>
                  <a:cubicBezTo>
                    <a:pt x="346" y="1"/>
                    <a:pt x="340" y="0"/>
                    <a:pt x="3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399;p42">
              <a:extLst>
                <a:ext uri="{FF2B5EF4-FFF2-40B4-BE49-F238E27FC236}">
                  <a16:creationId xmlns:a16="http://schemas.microsoft.com/office/drawing/2014/main" id="{DB440FC7-7B11-4083-AFB7-4AE9E17A6C51}"/>
                </a:ext>
              </a:extLst>
            </p:cNvPr>
            <p:cNvSpPr/>
            <p:nvPr/>
          </p:nvSpPr>
          <p:spPr>
            <a:xfrm>
              <a:off x="4430700" y="4072425"/>
              <a:ext cx="13325" cy="57275"/>
            </a:xfrm>
            <a:custGeom>
              <a:avLst/>
              <a:gdLst/>
              <a:ahLst/>
              <a:cxnLst/>
              <a:rect l="l" t="t" r="r" b="b"/>
              <a:pathLst>
                <a:path w="533" h="2291" fill="none" extrusionOk="0">
                  <a:moveTo>
                    <a:pt x="533" y="1"/>
                  </a:moveTo>
                  <a:cubicBezTo>
                    <a:pt x="46" y="902"/>
                    <a:pt x="1" y="1668"/>
                    <a:pt x="397" y="2290"/>
                  </a:cubicBezTo>
                </a:path>
              </a:pathLst>
            </a:custGeom>
            <a:noFill/>
            <a:ln w="9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400;p42">
              <a:extLst>
                <a:ext uri="{FF2B5EF4-FFF2-40B4-BE49-F238E27FC236}">
                  <a16:creationId xmlns:a16="http://schemas.microsoft.com/office/drawing/2014/main" id="{3D6B0385-562C-4B1C-9126-F0C58A90CE50}"/>
                </a:ext>
              </a:extLst>
            </p:cNvPr>
            <p:cNvSpPr/>
            <p:nvPr/>
          </p:nvSpPr>
          <p:spPr>
            <a:xfrm>
              <a:off x="4195450" y="4056625"/>
              <a:ext cx="126900" cy="115300"/>
            </a:xfrm>
            <a:custGeom>
              <a:avLst/>
              <a:gdLst/>
              <a:ahLst/>
              <a:cxnLst/>
              <a:rect l="l" t="t" r="r" b="b"/>
              <a:pathLst>
                <a:path w="5076" h="4612" extrusionOk="0">
                  <a:moveTo>
                    <a:pt x="660" y="2885"/>
                  </a:moveTo>
                  <a:cubicBezTo>
                    <a:pt x="657" y="2892"/>
                    <a:pt x="655" y="2895"/>
                    <a:pt x="649" y="2895"/>
                  </a:cubicBezTo>
                  <a:cubicBezTo>
                    <a:pt x="653" y="2892"/>
                    <a:pt x="656" y="2888"/>
                    <a:pt x="660" y="2885"/>
                  </a:cubicBezTo>
                  <a:close/>
                  <a:moveTo>
                    <a:pt x="218" y="0"/>
                  </a:moveTo>
                  <a:cubicBezTo>
                    <a:pt x="177" y="0"/>
                    <a:pt x="136" y="12"/>
                    <a:pt x="99" y="38"/>
                  </a:cubicBezTo>
                  <a:cubicBezTo>
                    <a:pt x="18" y="101"/>
                    <a:pt x="0" y="218"/>
                    <a:pt x="63" y="308"/>
                  </a:cubicBezTo>
                  <a:cubicBezTo>
                    <a:pt x="126" y="381"/>
                    <a:pt x="190" y="408"/>
                    <a:pt x="244" y="444"/>
                  </a:cubicBezTo>
                  <a:cubicBezTo>
                    <a:pt x="298" y="471"/>
                    <a:pt x="343" y="489"/>
                    <a:pt x="397" y="516"/>
                  </a:cubicBezTo>
                  <a:cubicBezTo>
                    <a:pt x="496" y="552"/>
                    <a:pt x="604" y="588"/>
                    <a:pt x="703" y="624"/>
                  </a:cubicBezTo>
                  <a:lnTo>
                    <a:pt x="1289" y="804"/>
                  </a:lnTo>
                  <a:cubicBezTo>
                    <a:pt x="1686" y="921"/>
                    <a:pt x="2074" y="1048"/>
                    <a:pt x="2461" y="1183"/>
                  </a:cubicBezTo>
                  <a:cubicBezTo>
                    <a:pt x="2840" y="1318"/>
                    <a:pt x="3236" y="1453"/>
                    <a:pt x="3624" y="1588"/>
                  </a:cubicBezTo>
                  <a:cubicBezTo>
                    <a:pt x="3795" y="1643"/>
                    <a:pt x="3964" y="1697"/>
                    <a:pt x="4135" y="1750"/>
                  </a:cubicBezTo>
                  <a:lnTo>
                    <a:pt x="4135" y="1750"/>
                  </a:lnTo>
                  <a:cubicBezTo>
                    <a:pt x="4004" y="1784"/>
                    <a:pt x="3873" y="1817"/>
                    <a:pt x="3741" y="1850"/>
                  </a:cubicBezTo>
                  <a:lnTo>
                    <a:pt x="2668" y="2111"/>
                  </a:lnTo>
                  <a:lnTo>
                    <a:pt x="2137" y="2237"/>
                  </a:lnTo>
                  <a:cubicBezTo>
                    <a:pt x="1956" y="2282"/>
                    <a:pt x="1776" y="2309"/>
                    <a:pt x="1596" y="2355"/>
                  </a:cubicBezTo>
                  <a:cubicBezTo>
                    <a:pt x="1406" y="2391"/>
                    <a:pt x="1226" y="2445"/>
                    <a:pt x="1055" y="2508"/>
                  </a:cubicBezTo>
                  <a:cubicBezTo>
                    <a:pt x="875" y="2571"/>
                    <a:pt x="694" y="2643"/>
                    <a:pt x="541" y="2787"/>
                  </a:cubicBezTo>
                  <a:lnTo>
                    <a:pt x="550" y="2787"/>
                  </a:lnTo>
                  <a:cubicBezTo>
                    <a:pt x="541" y="2796"/>
                    <a:pt x="523" y="2814"/>
                    <a:pt x="523" y="2823"/>
                  </a:cubicBezTo>
                  <a:cubicBezTo>
                    <a:pt x="514" y="2850"/>
                    <a:pt x="523" y="2850"/>
                    <a:pt x="514" y="2859"/>
                  </a:cubicBezTo>
                  <a:cubicBezTo>
                    <a:pt x="514" y="2877"/>
                    <a:pt x="523" y="2886"/>
                    <a:pt x="523" y="2895"/>
                  </a:cubicBezTo>
                  <a:cubicBezTo>
                    <a:pt x="532" y="2913"/>
                    <a:pt x="541" y="2931"/>
                    <a:pt x="541" y="2940"/>
                  </a:cubicBezTo>
                  <a:cubicBezTo>
                    <a:pt x="559" y="2967"/>
                    <a:pt x="577" y="2986"/>
                    <a:pt x="586" y="3004"/>
                  </a:cubicBezTo>
                  <a:cubicBezTo>
                    <a:pt x="613" y="3040"/>
                    <a:pt x="649" y="3076"/>
                    <a:pt x="676" y="3112"/>
                  </a:cubicBezTo>
                  <a:cubicBezTo>
                    <a:pt x="739" y="3184"/>
                    <a:pt x="794" y="3247"/>
                    <a:pt x="857" y="3319"/>
                  </a:cubicBezTo>
                  <a:cubicBezTo>
                    <a:pt x="983" y="3445"/>
                    <a:pt x="1109" y="3571"/>
                    <a:pt x="1226" y="3707"/>
                  </a:cubicBezTo>
                  <a:cubicBezTo>
                    <a:pt x="1352" y="3833"/>
                    <a:pt x="1488" y="3959"/>
                    <a:pt x="1605" y="4094"/>
                  </a:cubicBezTo>
                  <a:lnTo>
                    <a:pt x="1794" y="4293"/>
                  </a:lnTo>
                  <a:cubicBezTo>
                    <a:pt x="1830" y="4329"/>
                    <a:pt x="1866" y="4365"/>
                    <a:pt x="1902" y="4401"/>
                  </a:cubicBezTo>
                  <a:cubicBezTo>
                    <a:pt x="1947" y="4437"/>
                    <a:pt x="1983" y="4473"/>
                    <a:pt x="2046" y="4509"/>
                  </a:cubicBezTo>
                  <a:lnTo>
                    <a:pt x="2173" y="4581"/>
                  </a:lnTo>
                  <a:cubicBezTo>
                    <a:pt x="2211" y="4600"/>
                    <a:pt x="2254" y="4611"/>
                    <a:pt x="2298" y="4611"/>
                  </a:cubicBezTo>
                  <a:cubicBezTo>
                    <a:pt x="2337" y="4611"/>
                    <a:pt x="2378" y="4602"/>
                    <a:pt x="2416" y="4581"/>
                  </a:cubicBezTo>
                  <a:cubicBezTo>
                    <a:pt x="2533" y="4509"/>
                    <a:pt x="2578" y="4356"/>
                    <a:pt x="2506" y="4238"/>
                  </a:cubicBezTo>
                  <a:cubicBezTo>
                    <a:pt x="2462" y="4157"/>
                    <a:pt x="2376" y="4111"/>
                    <a:pt x="2284" y="4111"/>
                  </a:cubicBezTo>
                  <a:cubicBezTo>
                    <a:pt x="2244" y="4111"/>
                    <a:pt x="2202" y="4120"/>
                    <a:pt x="2164" y="4139"/>
                  </a:cubicBezTo>
                  <a:cubicBezTo>
                    <a:pt x="2160" y="4146"/>
                    <a:pt x="2151" y="4149"/>
                    <a:pt x="2140" y="4149"/>
                  </a:cubicBezTo>
                  <a:cubicBezTo>
                    <a:pt x="2122" y="4149"/>
                    <a:pt x="2096" y="4141"/>
                    <a:pt x="2074" y="4130"/>
                  </a:cubicBezTo>
                  <a:cubicBezTo>
                    <a:pt x="2037" y="4121"/>
                    <a:pt x="2001" y="4103"/>
                    <a:pt x="1956" y="4085"/>
                  </a:cubicBezTo>
                  <a:cubicBezTo>
                    <a:pt x="1884" y="4049"/>
                    <a:pt x="1812" y="3995"/>
                    <a:pt x="1740" y="3941"/>
                  </a:cubicBezTo>
                  <a:cubicBezTo>
                    <a:pt x="1596" y="3842"/>
                    <a:pt x="1470" y="3716"/>
                    <a:pt x="1343" y="3589"/>
                  </a:cubicBezTo>
                  <a:cubicBezTo>
                    <a:pt x="1217" y="3463"/>
                    <a:pt x="1091" y="3337"/>
                    <a:pt x="965" y="3211"/>
                  </a:cubicBezTo>
                  <a:cubicBezTo>
                    <a:pt x="902" y="3148"/>
                    <a:pt x="848" y="3085"/>
                    <a:pt x="785" y="3013"/>
                  </a:cubicBezTo>
                  <a:cubicBezTo>
                    <a:pt x="757" y="2986"/>
                    <a:pt x="730" y="2949"/>
                    <a:pt x="703" y="2913"/>
                  </a:cubicBezTo>
                  <a:cubicBezTo>
                    <a:pt x="695" y="2896"/>
                    <a:pt x="686" y="2887"/>
                    <a:pt x="677" y="2870"/>
                  </a:cubicBezTo>
                  <a:lnTo>
                    <a:pt x="677" y="2870"/>
                  </a:lnTo>
                  <a:cubicBezTo>
                    <a:pt x="792" y="2769"/>
                    <a:pt x="950" y="2710"/>
                    <a:pt x="1100" y="2652"/>
                  </a:cubicBezTo>
                  <a:cubicBezTo>
                    <a:pt x="1271" y="2598"/>
                    <a:pt x="1452" y="2562"/>
                    <a:pt x="1632" y="2526"/>
                  </a:cubicBezTo>
                  <a:cubicBezTo>
                    <a:pt x="1803" y="2490"/>
                    <a:pt x="1992" y="2472"/>
                    <a:pt x="2173" y="2427"/>
                  </a:cubicBezTo>
                  <a:lnTo>
                    <a:pt x="2713" y="2328"/>
                  </a:lnTo>
                  <a:lnTo>
                    <a:pt x="3804" y="2120"/>
                  </a:lnTo>
                  <a:cubicBezTo>
                    <a:pt x="4165" y="2057"/>
                    <a:pt x="4534" y="1994"/>
                    <a:pt x="4895" y="1949"/>
                  </a:cubicBezTo>
                  <a:cubicBezTo>
                    <a:pt x="4985" y="1931"/>
                    <a:pt x="5048" y="1868"/>
                    <a:pt x="5057" y="1778"/>
                  </a:cubicBezTo>
                  <a:cubicBezTo>
                    <a:pt x="5075" y="1669"/>
                    <a:pt x="4994" y="1579"/>
                    <a:pt x="4895" y="1570"/>
                  </a:cubicBezTo>
                  <a:lnTo>
                    <a:pt x="4886" y="1570"/>
                  </a:lnTo>
                  <a:lnTo>
                    <a:pt x="4886" y="1561"/>
                  </a:lnTo>
                  <a:cubicBezTo>
                    <a:pt x="4489" y="1525"/>
                    <a:pt x="4093" y="1444"/>
                    <a:pt x="3696" y="1336"/>
                  </a:cubicBezTo>
                  <a:cubicBezTo>
                    <a:pt x="3299" y="1237"/>
                    <a:pt x="2921" y="1111"/>
                    <a:pt x="2533" y="975"/>
                  </a:cubicBezTo>
                  <a:cubicBezTo>
                    <a:pt x="2146" y="840"/>
                    <a:pt x="1758" y="705"/>
                    <a:pt x="1370" y="561"/>
                  </a:cubicBezTo>
                  <a:cubicBezTo>
                    <a:pt x="1181" y="489"/>
                    <a:pt x="992" y="417"/>
                    <a:pt x="812" y="335"/>
                  </a:cubicBezTo>
                  <a:cubicBezTo>
                    <a:pt x="712" y="290"/>
                    <a:pt x="631" y="254"/>
                    <a:pt x="541" y="200"/>
                  </a:cubicBezTo>
                  <a:cubicBezTo>
                    <a:pt x="505" y="182"/>
                    <a:pt x="460" y="155"/>
                    <a:pt x="433" y="128"/>
                  </a:cubicBezTo>
                  <a:cubicBezTo>
                    <a:pt x="397" y="110"/>
                    <a:pt x="370" y="74"/>
                    <a:pt x="370" y="74"/>
                  </a:cubicBezTo>
                  <a:cubicBezTo>
                    <a:pt x="332" y="26"/>
                    <a:pt x="276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401;p42">
              <a:extLst>
                <a:ext uri="{FF2B5EF4-FFF2-40B4-BE49-F238E27FC236}">
                  <a16:creationId xmlns:a16="http://schemas.microsoft.com/office/drawing/2014/main" id="{ED320E10-6408-4B7C-BECE-7336B92D3750}"/>
                </a:ext>
              </a:extLst>
            </p:cNvPr>
            <p:cNvSpPr/>
            <p:nvPr/>
          </p:nvSpPr>
          <p:spPr>
            <a:xfrm>
              <a:off x="2368100" y="3995375"/>
              <a:ext cx="1847425" cy="137250"/>
            </a:xfrm>
            <a:custGeom>
              <a:avLst/>
              <a:gdLst/>
              <a:ahLst/>
              <a:cxnLst/>
              <a:rect l="l" t="t" r="r" b="b"/>
              <a:pathLst>
                <a:path w="73897" h="5490" extrusionOk="0">
                  <a:moveTo>
                    <a:pt x="208" y="0"/>
                  </a:moveTo>
                  <a:cubicBezTo>
                    <a:pt x="100" y="0"/>
                    <a:pt x="10" y="81"/>
                    <a:pt x="0" y="189"/>
                  </a:cubicBezTo>
                  <a:cubicBezTo>
                    <a:pt x="0" y="289"/>
                    <a:pt x="82" y="388"/>
                    <a:pt x="190" y="388"/>
                  </a:cubicBezTo>
                  <a:cubicBezTo>
                    <a:pt x="6319" y="694"/>
                    <a:pt x="12440" y="1136"/>
                    <a:pt x="18569" y="1560"/>
                  </a:cubicBezTo>
                  <a:lnTo>
                    <a:pt x="36940" y="2840"/>
                  </a:lnTo>
                  <a:lnTo>
                    <a:pt x="55310" y="4138"/>
                  </a:lnTo>
                  <a:lnTo>
                    <a:pt x="64495" y="4787"/>
                  </a:lnTo>
                  <a:lnTo>
                    <a:pt x="69092" y="5111"/>
                  </a:lnTo>
                  <a:lnTo>
                    <a:pt x="71382" y="5273"/>
                  </a:lnTo>
                  <a:cubicBezTo>
                    <a:pt x="72148" y="5327"/>
                    <a:pt x="72914" y="5381"/>
                    <a:pt x="73680" y="5490"/>
                  </a:cubicBezTo>
                  <a:lnTo>
                    <a:pt x="73698" y="5490"/>
                  </a:lnTo>
                  <a:cubicBezTo>
                    <a:pt x="73806" y="5490"/>
                    <a:pt x="73897" y="5399"/>
                    <a:pt x="73897" y="5291"/>
                  </a:cubicBezTo>
                  <a:cubicBezTo>
                    <a:pt x="73897" y="5183"/>
                    <a:pt x="73815" y="5102"/>
                    <a:pt x="73707" y="5102"/>
                  </a:cubicBezTo>
                  <a:cubicBezTo>
                    <a:pt x="72932" y="5093"/>
                    <a:pt x="72166" y="5048"/>
                    <a:pt x="71409" y="4994"/>
                  </a:cubicBezTo>
                  <a:lnTo>
                    <a:pt x="69110" y="4832"/>
                  </a:lnTo>
                  <a:lnTo>
                    <a:pt x="64513" y="4525"/>
                  </a:lnTo>
                  <a:lnTo>
                    <a:pt x="55328" y="3903"/>
                  </a:lnTo>
                  <a:lnTo>
                    <a:pt x="36949" y="2650"/>
                  </a:lnTo>
                  <a:lnTo>
                    <a:pt x="18578" y="1379"/>
                  </a:lnTo>
                  <a:cubicBezTo>
                    <a:pt x="12458" y="956"/>
                    <a:pt x="6328" y="550"/>
                    <a:pt x="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9" name="Picture 2" descr="Pila de libros - Descargar PNG/SVG transparente">
            <a:extLst>
              <a:ext uri="{FF2B5EF4-FFF2-40B4-BE49-F238E27FC236}">
                <a16:creationId xmlns:a16="http://schemas.microsoft.com/office/drawing/2014/main" id="{C8C86882-57EA-4194-BD84-FCCA41179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498">
            <a:off x="10133158" y="4830047"/>
            <a:ext cx="2031560" cy="203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Planta Png, Vectores, PSD, e Clipart Para Descarga Gratuita | pngtree">
            <a:extLst>
              <a:ext uri="{FF2B5EF4-FFF2-40B4-BE49-F238E27FC236}">
                <a16:creationId xmlns:a16="http://schemas.microsoft.com/office/drawing/2014/main" id="{89EE7222-137A-4231-A06E-AD7376DEB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8889" l="10000" r="90000">
                        <a14:foregroundMark x1="33333" y1="87500" x2="41111" y2="99167"/>
                        <a14:foregroundMark x1="41111" y1="99167" x2="64167" y2="98889"/>
                        <a14:foregroundMark x1="64167" y1="98889" x2="64722" y2="88333"/>
                        <a14:foregroundMark x1="80833" y1="20000" x2="80833" y2="20000"/>
                        <a14:foregroundMark x1="83333" y1="18889" x2="86667" y2="18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2513" y="4100749"/>
            <a:ext cx="2212781" cy="2212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3">
            <a:extLst>
              <a:ext uri="{FF2B5EF4-FFF2-40B4-BE49-F238E27FC236}">
                <a16:creationId xmlns:a16="http://schemas.microsoft.com/office/drawing/2014/main" id="{F6CAD889-BA52-4B13-A073-6E9BF59AA027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687513" y="2143125"/>
            <a:ext cx="8816975" cy="328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FE52DC-8F7F-4510-89C4-B6ADC5C797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8626" y="2152650"/>
            <a:ext cx="1663700" cy="523875"/>
          </a:xfrm>
          <a:prstGeom prst="rect">
            <a:avLst/>
          </a:prstGeom>
          <a:solidFill>
            <a:srgbClr val="B59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C61D802-9BB8-4327-9CCD-671ACB6E99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2326" y="2152650"/>
            <a:ext cx="1809750" cy="523875"/>
          </a:xfrm>
          <a:prstGeom prst="rect">
            <a:avLst/>
          </a:prstGeom>
          <a:solidFill>
            <a:srgbClr val="B59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1F6107F4-EE58-4B93-B84E-C0B0A01AA0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2076" y="2152650"/>
            <a:ext cx="1527175" cy="523875"/>
          </a:xfrm>
          <a:prstGeom prst="rect">
            <a:avLst/>
          </a:prstGeom>
          <a:solidFill>
            <a:srgbClr val="B59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1" name="Rectangle 8">
            <a:extLst>
              <a:ext uri="{FF2B5EF4-FFF2-40B4-BE49-F238E27FC236}">
                <a16:creationId xmlns:a16="http://schemas.microsoft.com/office/drawing/2014/main" id="{24485334-D777-444B-876E-07C44A0966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9251" y="2152650"/>
            <a:ext cx="2097088" cy="523875"/>
          </a:xfrm>
          <a:prstGeom prst="rect">
            <a:avLst/>
          </a:prstGeom>
          <a:solidFill>
            <a:srgbClr val="B59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2" name="Rectangle 9">
            <a:extLst>
              <a:ext uri="{FF2B5EF4-FFF2-40B4-BE49-F238E27FC236}">
                <a16:creationId xmlns:a16="http://schemas.microsoft.com/office/drawing/2014/main" id="{5E04176D-6782-4DD4-A466-722F88E57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96338" y="2152650"/>
            <a:ext cx="1689100" cy="523875"/>
          </a:xfrm>
          <a:prstGeom prst="rect">
            <a:avLst/>
          </a:prstGeom>
          <a:solidFill>
            <a:srgbClr val="B59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3" name="Rectangle 10">
            <a:extLst>
              <a:ext uri="{FF2B5EF4-FFF2-40B4-BE49-F238E27FC236}">
                <a16:creationId xmlns:a16="http://schemas.microsoft.com/office/drawing/2014/main" id="{93CE7AEC-981E-4698-817D-0208D99492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8626" y="2676525"/>
            <a:ext cx="1663700" cy="522288"/>
          </a:xfrm>
          <a:prstGeom prst="rect">
            <a:avLst/>
          </a:prstGeom>
          <a:solidFill>
            <a:srgbClr val="B59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4" name="Rectangle 11">
            <a:extLst>
              <a:ext uri="{FF2B5EF4-FFF2-40B4-BE49-F238E27FC236}">
                <a16:creationId xmlns:a16="http://schemas.microsoft.com/office/drawing/2014/main" id="{1D097EAD-A77C-49AD-B2C3-CA92D70243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2326" y="2676525"/>
            <a:ext cx="1809750" cy="522288"/>
          </a:xfrm>
          <a:prstGeom prst="rect">
            <a:avLst/>
          </a:prstGeom>
          <a:solidFill>
            <a:srgbClr val="EED6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5" name="Rectangle 12">
            <a:extLst>
              <a:ext uri="{FF2B5EF4-FFF2-40B4-BE49-F238E27FC236}">
                <a16:creationId xmlns:a16="http://schemas.microsoft.com/office/drawing/2014/main" id="{E70C813E-36BD-4CA6-97C7-5CB81A7579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2076" y="2676525"/>
            <a:ext cx="1527175" cy="522288"/>
          </a:xfrm>
          <a:prstGeom prst="rect">
            <a:avLst/>
          </a:prstGeom>
          <a:solidFill>
            <a:srgbClr val="EED6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6" name="Rectangle 13">
            <a:extLst>
              <a:ext uri="{FF2B5EF4-FFF2-40B4-BE49-F238E27FC236}">
                <a16:creationId xmlns:a16="http://schemas.microsoft.com/office/drawing/2014/main" id="{D1569BE6-3BB2-48C8-9947-4240D49786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9251" y="2676525"/>
            <a:ext cx="2097088" cy="522288"/>
          </a:xfrm>
          <a:prstGeom prst="rect">
            <a:avLst/>
          </a:prstGeom>
          <a:solidFill>
            <a:srgbClr val="EED6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7" name="Rectangle 14">
            <a:extLst>
              <a:ext uri="{FF2B5EF4-FFF2-40B4-BE49-F238E27FC236}">
                <a16:creationId xmlns:a16="http://schemas.microsoft.com/office/drawing/2014/main" id="{F4B15B8F-97AB-45F5-B9C7-48759CB0BC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96338" y="2676525"/>
            <a:ext cx="1689100" cy="522288"/>
          </a:xfrm>
          <a:prstGeom prst="rect">
            <a:avLst/>
          </a:prstGeom>
          <a:solidFill>
            <a:srgbClr val="EED6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8" name="Rectangle 15">
            <a:extLst>
              <a:ext uri="{FF2B5EF4-FFF2-40B4-BE49-F238E27FC236}">
                <a16:creationId xmlns:a16="http://schemas.microsoft.com/office/drawing/2014/main" id="{7333BBAB-EE7A-4335-84FA-553D5B452C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8626" y="3198813"/>
            <a:ext cx="1663700" cy="523875"/>
          </a:xfrm>
          <a:prstGeom prst="rect">
            <a:avLst/>
          </a:prstGeom>
          <a:solidFill>
            <a:srgbClr val="B59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9" name="Rectangle 16">
            <a:extLst>
              <a:ext uri="{FF2B5EF4-FFF2-40B4-BE49-F238E27FC236}">
                <a16:creationId xmlns:a16="http://schemas.microsoft.com/office/drawing/2014/main" id="{480C56A1-8B2A-479D-AE7B-D7C4E28825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2326" y="3198813"/>
            <a:ext cx="1809750" cy="523875"/>
          </a:xfrm>
          <a:prstGeom prst="rect">
            <a:avLst/>
          </a:prstGeom>
          <a:solidFill>
            <a:srgbClr val="FCEC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0" name="Rectangle 17">
            <a:extLst>
              <a:ext uri="{FF2B5EF4-FFF2-40B4-BE49-F238E27FC236}">
                <a16:creationId xmlns:a16="http://schemas.microsoft.com/office/drawing/2014/main" id="{F3232B1C-C288-4B1B-AE58-02929C7846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2076" y="3198813"/>
            <a:ext cx="1527175" cy="523875"/>
          </a:xfrm>
          <a:prstGeom prst="rect">
            <a:avLst/>
          </a:prstGeom>
          <a:solidFill>
            <a:srgbClr val="FCEC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1" name="Rectangle 18">
            <a:extLst>
              <a:ext uri="{FF2B5EF4-FFF2-40B4-BE49-F238E27FC236}">
                <a16:creationId xmlns:a16="http://schemas.microsoft.com/office/drawing/2014/main" id="{94C6F079-D6CA-4AED-A702-C2C3F2A909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9251" y="3198813"/>
            <a:ext cx="2097088" cy="523875"/>
          </a:xfrm>
          <a:prstGeom prst="rect">
            <a:avLst/>
          </a:prstGeom>
          <a:solidFill>
            <a:srgbClr val="FCEC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2" name="Rectangle 19">
            <a:extLst>
              <a:ext uri="{FF2B5EF4-FFF2-40B4-BE49-F238E27FC236}">
                <a16:creationId xmlns:a16="http://schemas.microsoft.com/office/drawing/2014/main" id="{281A1D8C-C124-46E3-A1F6-DE4BBEA583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96338" y="3198813"/>
            <a:ext cx="1689100" cy="523875"/>
          </a:xfrm>
          <a:prstGeom prst="rect">
            <a:avLst/>
          </a:prstGeom>
          <a:solidFill>
            <a:srgbClr val="FCEC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3" name="Rectangle 20">
            <a:extLst>
              <a:ext uri="{FF2B5EF4-FFF2-40B4-BE49-F238E27FC236}">
                <a16:creationId xmlns:a16="http://schemas.microsoft.com/office/drawing/2014/main" id="{31560E17-87F0-45E1-8619-4CD84F5A88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8626" y="3722688"/>
            <a:ext cx="1663700" cy="522288"/>
          </a:xfrm>
          <a:prstGeom prst="rect">
            <a:avLst/>
          </a:prstGeom>
          <a:solidFill>
            <a:srgbClr val="B59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4" name="Rectangle 21">
            <a:extLst>
              <a:ext uri="{FF2B5EF4-FFF2-40B4-BE49-F238E27FC236}">
                <a16:creationId xmlns:a16="http://schemas.microsoft.com/office/drawing/2014/main" id="{8C3A1862-B693-4B56-A4E7-46102F039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2326" y="3722688"/>
            <a:ext cx="1809750" cy="522288"/>
          </a:xfrm>
          <a:prstGeom prst="rect">
            <a:avLst/>
          </a:prstGeom>
          <a:solidFill>
            <a:srgbClr val="EED6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5" name="Rectangle 22">
            <a:extLst>
              <a:ext uri="{FF2B5EF4-FFF2-40B4-BE49-F238E27FC236}">
                <a16:creationId xmlns:a16="http://schemas.microsoft.com/office/drawing/2014/main" id="{FA4DAE0A-D37C-4C0B-BAEF-6B8CAF7463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2076" y="3722688"/>
            <a:ext cx="1527175" cy="522288"/>
          </a:xfrm>
          <a:prstGeom prst="rect">
            <a:avLst/>
          </a:prstGeom>
          <a:solidFill>
            <a:srgbClr val="EED6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6" name="Rectangle 23">
            <a:extLst>
              <a:ext uri="{FF2B5EF4-FFF2-40B4-BE49-F238E27FC236}">
                <a16:creationId xmlns:a16="http://schemas.microsoft.com/office/drawing/2014/main" id="{E33F3A68-DEDC-4D7C-A50D-5B79A94A2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9251" y="3722688"/>
            <a:ext cx="2097088" cy="522288"/>
          </a:xfrm>
          <a:prstGeom prst="rect">
            <a:avLst/>
          </a:prstGeom>
          <a:solidFill>
            <a:srgbClr val="EED6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7" name="Rectangle 24">
            <a:extLst>
              <a:ext uri="{FF2B5EF4-FFF2-40B4-BE49-F238E27FC236}">
                <a16:creationId xmlns:a16="http://schemas.microsoft.com/office/drawing/2014/main" id="{B1CA6262-AF53-45C3-9711-9824FEA858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96338" y="3722688"/>
            <a:ext cx="1689100" cy="522288"/>
          </a:xfrm>
          <a:prstGeom prst="rect">
            <a:avLst/>
          </a:prstGeom>
          <a:solidFill>
            <a:srgbClr val="EED6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8" name="Rectangle 25">
            <a:extLst>
              <a:ext uri="{FF2B5EF4-FFF2-40B4-BE49-F238E27FC236}">
                <a16:creationId xmlns:a16="http://schemas.microsoft.com/office/drawing/2014/main" id="{1B6E0021-EE90-4376-A3C7-A6C53BF9B2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8626" y="4244975"/>
            <a:ext cx="1663700" cy="523875"/>
          </a:xfrm>
          <a:prstGeom prst="rect">
            <a:avLst/>
          </a:prstGeom>
          <a:solidFill>
            <a:srgbClr val="B59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9" name="Rectangle 26">
            <a:extLst>
              <a:ext uri="{FF2B5EF4-FFF2-40B4-BE49-F238E27FC236}">
                <a16:creationId xmlns:a16="http://schemas.microsoft.com/office/drawing/2014/main" id="{F1174838-35D5-4412-900F-7E45BD4C1B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2326" y="4244975"/>
            <a:ext cx="1809750" cy="523875"/>
          </a:xfrm>
          <a:prstGeom prst="rect">
            <a:avLst/>
          </a:prstGeom>
          <a:solidFill>
            <a:srgbClr val="FCEC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0" name="Rectangle 27">
            <a:extLst>
              <a:ext uri="{FF2B5EF4-FFF2-40B4-BE49-F238E27FC236}">
                <a16:creationId xmlns:a16="http://schemas.microsoft.com/office/drawing/2014/main" id="{968D7527-FF62-4DEE-A348-D5DC072C1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2076" y="4244975"/>
            <a:ext cx="1527175" cy="523875"/>
          </a:xfrm>
          <a:prstGeom prst="rect">
            <a:avLst/>
          </a:prstGeom>
          <a:solidFill>
            <a:srgbClr val="FCEC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1" name="Rectangle 28">
            <a:extLst>
              <a:ext uri="{FF2B5EF4-FFF2-40B4-BE49-F238E27FC236}">
                <a16:creationId xmlns:a16="http://schemas.microsoft.com/office/drawing/2014/main" id="{5BF6170B-21AA-4DFB-9C29-3D8E50B193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9251" y="4244975"/>
            <a:ext cx="2097088" cy="523875"/>
          </a:xfrm>
          <a:prstGeom prst="rect">
            <a:avLst/>
          </a:prstGeom>
          <a:solidFill>
            <a:srgbClr val="FCEC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2" name="Rectangle 29">
            <a:extLst>
              <a:ext uri="{FF2B5EF4-FFF2-40B4-BE49-F238E27FC236}">
                <a16:creationId xmlns:a16="http://schemas.microsoft.com/office/drawing/2014/main" id="{C9C7F5F4-9B63-4D7F-9948-7D42D1E8DB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96338" y="4244975"/>
            <a:ext cx="1689100" cy="523875"/>
          </a:xfrm>
          <a:prstGeom prst="rect">
            <a:avLst/>
          </a:prstGeom>
          <a:solidFill>
            <a:srgbClr val="FCEC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3" name="Rectangle 30">
            <a:extLst>
              <a:ext uri="{FF2B5EF4-FFF2-40B4-BE49-F238E27FC236}">
                <a16:creationId xmlns:a16="http://schemas.microsoft.com/office/drawing/2014/main" id="{891003A8-67A9-4976-9F9D-F51DCD4C9C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8626" y="4768850"/>
            <a:ext cx="1663700" cy="522288"/>
          </a:xfrm>
          <a:prstGeom prst="rect">
            <a:avLst/>
          </a:prstGeom>
          <a:solidFill>
            <a:srgbClr val="B59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4" name="Rectangle 31">
            <a:extLst>
              <a:ext uri="{FF2B5EF4-FFF2-40B4-BE49-F238E27FC236}">
                <a16:creationId xmlns:a16="http://schemas.microsoft.com/office/drawing/2014/main" id="{BB2E0F4A-F16E-4747-8F90-385825D1C5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2326" y="4768850"/>
            <a:ext cx="1809750" cy="522288"/>
          </a:xfrm>
          <a:prstGeom prst="rect">
            <a:avLst/>
          </a:prstGeom>
          <a:solidFill>
            <a:srgbClr val="EED6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5" name="Rectangle 32">
            <a:extLst>
              <a:ext uri="{FF2B5EF4-FFF2-40B4-BE49-F238E27FC236}">
                <a16:creationId xmlns:a16="http://schemas.microsoft.com/office/drawing/2014/main" id="{578E9B50-B2A9-44A1-94D3-1E2D5A8827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2076" y="4768850"/>
            <a:ext cx="1527175" cy="522288"/>
          </a:xfrm>
          <a:prstGeom prst="rect">
            <a:avLst/>
          </a:prstGeom>
          <a:solidFill>
            <a:srgbClr val="EED6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6" name="Rectangle 33">
            <a:extLst>
              <a:ext uri="{FF2B5EF4-FFF2-40B4-BE49-F238E27FC236}">
                <a16:creationId xmlns:a16="http://schemas.microsoft.com/office/drawing/2014/main" id="{A902860E-1811-42E2-ADBC-1A5227FE49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9251" y="4768850"/>
            <a:ext cx="2097088" cy="522288"/>
          </a:xfrm>
          <a:prstGeom prst="rect">
            <a:avLst/>
          </a:prstGeom>
          <a:solidFill>
            <a:srgbClr val="EED6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7" name="Rectangle 34">
            <a:extLst>
              <a:ext uri="{FF2B5EF4-FFF2-40B4-BE49-F238E27FC236}">
                <a16:creationId xmlns:a16="http://schemas.microsoft.com/office/drawing/2014/main" id="{CBD6218D-9715-48D4-80A4-42F8B202FE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96338" y="4768850"/>
            <a:ext cx="1689100" cy="522288"/>
          </a:xfrm>
          <a:prstGeom prst="rect">
            <a:avLst/>
          </a:prstGeom>
          <a:solidFill>
            <a:srgbClr val="EED6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8" name="Line 35">
            <a:extLst>
              <a:ext uri="{FF2B5EF4-FFF2-40B4-BE49-F238E27FC236}">
                <a16:creationId xmlns:a16="http://schemas.microsoft.com/office/drawing/2014/main" id="{6B18DDFA-A48C-483E-9970-FAFD7D15846F}"/>
              </a:ext>
            </a:extLst>
          </p:cNvPr>
          <p:cNvSpPr>
            <a:spLocks noChangeShapeType="1"/>
          </p:cNvSpPr>
          <p:nvPr/>
        </p:nvSpPr>
        <p:spPr bwMode="auto">
          <a:xfrm>
            <a:off x="3362326" y="2676525"/>
            <a:ext cx="0" cy="2624138"/>
          </a:xfrm>
          <a:prstGeom prst="line">
            <a:avLst/>
          </a:prstGeom>
          <a:noFill/>
          <a:ln w="19050" cap="flat">
            <a:solidFill>
              <a:srgbClr val="B4C7E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9" name="Line 36">
            <a:extLst>
              <a:ext uri="{FF2B5EF4-FFF2-40B4-BE49-F238E27FC236}">
                <a16:creationId xmlns:a16="http://schemas.microsoft.com/office/drawing/2014/main" id="{56875BA5-B1FF-4C33-8799-1145665C878B}"/>
              </a:ext>
            </a:extLst>
          </p:cNvPr>
          <p:cNvSpPr>
            <a:spLocks noChangeShapeType="1"/>
          </p:cNvSpPr>
          <p:nvPr/>
        </p:nvSpPr>
        <p:spPr bwMode="auto">
          <a:xfrm>
            <a:off x="5172076" y="2676525"/>
            <a:ext cx="0" cy="2624138"/>
          </a:xfrm>
          <a:prstGeom prst="line">
            <a:avLst/>
          </a:prstGeom>
          <a:noFill/>
          <a:ln w="19050" cap="flat">
            <a:solidFill>
              <a:srgbClr val="B4C7E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0" name="Line 37">
            <a:extLst>
              <a:ext uri="{FF2B5EF4-FFF2-40B4-BE49-F238E27FC236}">
                <a16:creationId xmlns:a16="http://schemas.microsoft.com/office/drawing/2014/main" id="{EF76F151-1EFB-4AF8-B430-70500EC83510}"/>
              </a:ext>
            </a:extLst>
          </p:cNvPr>
          <p:cNvSpPr>
            <a:spLocks noChangeShapeType="1"/>
          </p:cNvSpPr>
          <p:nvPr/>
        </p:nvSpPr>
        <p:spPr bwMode="auto">
          <a:xfrm>
            <a:off x="6699251" y="2152650"/>
            <a:ext cx="0" cy="3148013"/>
          </a:xfrm>
          <a:prstGeom prst="line">
            <a:avLst/>
          </a:prstGeom>
          <a:noFill/>
          <a:ln w="381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1" name="Line 38">
            <a:extLst>
              <a:ext uri="{FF2B5EF4-FFF2-40B4-BE49-F238E27FC236}">
                <a16:creationId xmlns:a16="http://schemas.microsoft.com/office/drawing/2014/main" id="{7FB5F9D6-87EF-47E9-A486-228ABCA9DAC9}"/>
              </a:ext>
            </a:extLst>
          </p:cNvPr>
          <p:cNvSpPr>
            <a:spLocks noChangeShapeType="1"/>
          </p:cNvSpPr>
          <p:nvPr/>
        </p:nvSpPr>
        <p:spPr bwMode="auto">
          <a:xfrm>
            <a:off x="8796338" y="2676525"/>
            <a:ext cx="0" cy="2624138"/>
          </a:xfrm>
          <a:prstGeom prst="line">
            <a:avLst/>
          </a:prstGeom>
          <a:noFill/>
          <a:ln w="19050" cap="flat">
            <a:solidFill>
              <a:srgbClr val="B4C7E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2" name="Line 39">
            <a:extLst>
              <a:ext uri="{FF2B5EF4-FFF2-40B4-BE49-F238E27FC236}">
                <a16:creationId xmlns:a16="http://schemas.microsoft.com/office/drawing/2014/main" id="{D76F9D03-2F4A-4168-8454-79688A4EDD20}"/>
              </a:ext>
            </a:extLst>
          </p:cNvPr>
          <p:cNvSpPr>
            <a:spLocks noChangeShapeType="1"/>
          </p:cNvSpPr>
          <p:nvPr/>
        </p:nvSpPr>
        <p:spPr bwMode="auto">
          <a:xfrm>
            <a:off x="1689101" y="3198813"/>
            <a:ext cx="8805863" cy="0"/>
          </a:xfrm>
          <a:prstGeom prst="line">
            <a:avLst/>
          </a:prstGeom>
          <a:noFill/>
          <a:ln w="19050" cap="flat">
            <a:solidFill>
              <a:srgbClr val="B4C7E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3" name="Line 40">
            <a:extLst>
              <a:ext uri="{FF2B5EF4-FFF2-40B4-BE49-F238E27FC236}">
                <a16:creationId xmlns:a16="http://schemas.microsoft.com/office/drawing/2014/main" id="{B1A52A8E-1DDD-4ADB-B217-017BF360A81B}"/>
              </a:ext>
            </a:extLst>
          </p:cNvPr>
          <p:cNvSpPr>
            <a:spLocks noChangeShapeType="1"/>
          </p:cNvSpPr>
          <p:nvPr/>
        </p:nvSpPr>
        <p:spPr bwMode="auto">
          <a:xfrm>
            <a:off x="1689101" y="3722688"/>
            <a:ext cx="8805863" cy="0"/>
          </a:xfrm>
          <a:prstGeom prst="line">
            <a:avLst/>
          </a:prstGeom>
          <a:noFill/>
          <a:ln w="19050" cap="flat">
            <a:solidFill>
              <a:srgbClr val="B4C7E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4" name="Line 41">
            <a:extLst>
              <a:ext uri="{FF2B5EF4-FFF2-40B4-BE49-F238E27FC236}">
                <a16:creationId xmlns:a16="http://schemas.microsoft.com/office/drawing/2014/main" id="{AB894212-D943-41D2-AED1-F29B46087EB4}"/>
              </a:ext>
            </a:extLst>
          </p:cNvPr>
          <p:cNvSpPr>
            <a:spLocks noChangeShapeType="1"/>
          </p:cNvSpPr>
          <p:nvPr/>
        </p:nvSpPr>
        <p:spPr bwMode="auto">
          <a:xfrm>
            <a:off x="1689101" y="4244975"/>
            <a:ext cx="8805863" cy="0"/>
          </a:xfrm>
          <a:prstGeom prst="line">
            <a:avLst/>
          </a:prstGeom>
          <a:noFill/>
          <a:ln w="19050" cap="flat">
            <a:solidFill>
              <a:srgbClr val="B4C7E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5" name="Line 42">
            <a:extLst>
              <a:ext uri="{FF2B5EF4-FFF2-40B4-BE49-F238E27FC236}">
                <a16:creationId xmlns:a16="http://schemas.microsoft.com/office/drawing/2014/main" id="{FAB36545-A507-4BBC-B830-88F5BAD5FD79}"/>
              </a:ext>
            </a:extLst>
          </p:cNvPr>
          <p:cNvSpPr>
            <a:spLocks noChangeShapeType="1"/>
          </p:cNvSpPr>
          <p:nvPr/>
        </p:nvSpPr>
        <p:spPr bwMode="auto">
          <a:xfrm>
            <a:off x="1689101" y="4768850"/>
            <a:ext cx="8805863" cy="0"/>
          </a:xfrm>
          <a:prstGeom prst="line">
            <a:avLst/>
          </a:prstGeom>
          <a:noFill/>
          <a:ln w="19050" cap="flat">
            <a:solidFill>
              <a:srgbClr val="B4C7E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6" name="Line 43">
            <a:extLst>
              <a:ext uri="{FF2B5EF4-FFF2-40B4-BE49-F238E27FC236}">
                <a16:creationId xmlns:a16="http://schemas.microsoft.com/office/drawing/2014/main" id="{54DD1FD6-A4D6-4EFE-8387-3CAB8FFA9E99}"/>
              </a:ext>
            </a:extLst>
          </p:cNvPr>
          <p:cNvSpPr>
            <a:spLocks noChangeShapeType="1"/>
          </p:cNvSpPr>
          <p:nvPr/>
        </p:nvSpPr>
        <p:spPr bwMode="auto">
          <a:xfrm>
            <a:off x="1698626" y="2676525"/>
            <a:ext cx="0" cy="2624138"/>
          </a:xfrm>
          <a:prstGeom prst="line">
            <a:avLst/>
          </a:prstGeom>
          <a:noFill/>
          <a:ln w="19050" cap="flat">
            <a:solidFill>
              <a:srgbClr val="B4C7E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7" name="Line 44">
            <a:extLst>
              <a:ext uri="{FF2B5EF4-FFF2-40B4-BE49-F238E27FC236}">
                <a16:creationId xmlns:a16="http://schemas.microsoft.com/office/drawing/2014/main" id="{FF012C70-0DEF-4E5C-93A8-02AC32A8DC42}"/>
              </a:ext>
            </a:extLst>
          </p:cNvPr>
          <p:cNvSpPr>
            <a:spLocks noChangeShapeType="1"/>
          </p:cNvSpPr>
          <p:nvPr/>
        </p:nvSpPr>
        <p:spPr bwMode="auto">
          <a:xfrm>
            <a:off x="10485438" y="2676525"/>
            <a:ext cx="0" cy="2624138"/>
          </a:xfrm>
          <a:prstGeom prst="line">
            <a:avLst/>
          </a:prstGeom>
          <a:noFill/>
          <a:ln w="19050" cap="flat">
            <a:solidFill>
              <a:srgbClr val="B4C7E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8" name="Line 45">
            <a:extLst>
              <a:ext uri="{FF2B5EF4-FFF2-40B4-BE49-F238E27FC236}">
                <a16:creationId xmlns:a16="http://schemas.microsoft.com/office/drawing/2014/main" id="{66907CA6-6F4E-46E0-8E3D-419BFC271D79}"/>
              </a:ext>
            </a:extLst>
          </p:cNvPr>
          <p:cNvSpPr>
            <a:spLocks noChangeShapeType="1"/>
          </p:cNvSpPr>
          <p:nvPr/>
        </p:nvSpPr>
        <p:spPr bwMode="auto">
          <a:xfrm>
            <a:off x="1689101" y="5291138"/>
            <a:ext cx="8805863" cy="0"/>
          </a:xfrm>
          <a:prstGeom prst="line">
            <a:avLst/>
          </a:prstGeom>
          <a:noFill/>
          <a:ln w="19050" cap="flat">
            <a:solidFill>
              <a:srgbClr val="B4C7E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9" name="Rectangle 46">
            <a:extLst>
              <a:ext uri="{FF2B5EF4-FFF2-40B4-BE49-F238E27FC236}">
                <a16:creationId xmlns:a16="http://schemas.microsoft.com/office/drawing/2014/main" id="{C8008FB0-8C54-4F3F-8642-35CD90A012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0438" y="2232025"/>
            <a:ext cx="7620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Caso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0" name="Rectangle 47">
            <a:extLst>
              <a:ext uri="{FF2B5EF4-FFF2-40B4-BE49-F238E27FC236}">
                <a16:creationId xmlns:a16="http://schemas.microsoft.com/office/drawing/2014/main" id="{E6572D41-D4D8-404B-85A5-02E68D30D3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4438" y="2232025"/>
            <a:ext cx="118745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Singular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1" name="Rectangle 48">
            <a:extLst>
              <a:ext uri="{FF2B5EF4-FFF2-40B4-BE49-F238E27FC236}">
                <a16:creationId xmlns:a16="http://schemas.microsoft.com/office/drawing/2014/main" id="{BFA77A39-06EF-45DF-8414-8F2DA5DE3A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9863" y="2232025"/>
            <a:ext cx="155575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Traducción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2" name="Rectangle 49">
            <a:extLst>
              <a:ext uri="{FF2B5EF4-FFF2-40B4-BE49-F238E27FC236}">
                <a16:creationId xmlns:a16="http://schemas.microsoft.com/office/drawing/2014/main" id="{E95C8055-719C-43A7-B776-FF5FA41289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5051" y="2232025"/>
            <a:ext cx="89535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Plural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3" name="Rectangle 50">
            <a:extLst>
              <a:ext uri="{FF2B5EF4-FFF2-40B4-BE49-F238E27FC236}">
                <a16:creationId xmlns:a16="http://schemas.microsoft.com/office/drawing/2014/main" id="{0C90E0B4-5E28-404E-B579-4652667D9B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3501" y="2232025"/>
            <a:ext cx="155733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Traducción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4" name="Rectangle 51">
            <a:extLst>
              <a:ext uri="{FF2B5EF4-FFF2-40B4-BE49-F238E27FC236}">
                <a16:creationId xmlns:a16="http://schemas.microsoft.com/office/drawing/2014/main" id="{F299B67E-1A60-46D4-A047-7964CC2910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751" y="2752725"/>
            <a:ext cx="160496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Nominativo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5" name="Rectangle 52">
            <a:extLst>
              <a:ext uri="{FF2B5EF4-FFF2-40B4-BE49-F238E27FC236}">
                <a16:creationId xmlns:a16="http://schemas.microsoft.com/office/drawing/2014/main" id="{036567B8-EA3F-42F6-9644-F372E4C7A3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0588" y="2754313"/>
            <a:ext cx="515938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tÕ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6" name="Rectangle 53">
            <a:extLst>
              <a:ext uri="{FF2B5EF4-FFF2-40B4-BE49-F238E27FC236}">
                <a16:creationId xmlns:a16="http://schemas.microsoft.com/office/drawing/2014/main" id="{3CD9BFBF-B177-4DC9-AC89-BA7D33FA21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8452" y="2754313"/>
            <a:ext cx="53816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reek" panose="02020500000000000000" pitchFamily="18" charset="0"/>
              </a:rPr>
              <a:t>œrg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7" name="Rectangle 54">
            <a:extLst>
              <a:ext uri="{FF2B5EF4-FFF2-40B4-BE49-F238E27FC236}">
                <a16:creationId xmlns:a16="http://schemas.microsoft.com/office/drawing/2014/main" id="{36522904-92C6-4D6A-8CB5-FE250225E7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6451" y="2754313"/>
            <a:ext cx="530225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on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8" name="Rectangle 55">
            <a:extLst>
              <a:ext uri="{FF2B5EF4-FFF2-40B4-BE49-F238E27FC236}">
                <a16:creationId xmlns:a16="http://schemas.microsoft.com/office/drawing/2014/main" id="{F8965FBA-A045-421C-AF2B-40933CB66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1638" y="2752725"/>
            <a:ext cx="107473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La obra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9" name="Rectangle 56">
            <a:extLst>
              <a:ext uri="{FF2B5EF4-FFF2-40B4-BE49-F238E27FC236}">
                <a16:creationId xmlns:a16="http://schemas.microsoft.com/office/drawing/2014/main" id="{F3EF26CE-682C-4B66-853A-4D08330DAC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9101" y="2754313"/>
            <a:ext cx="55245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t¦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0" name="Rectangle 57">
            <a:extLst>
              <a:ext uri="{FF2B5EF4-FFF2-40B4-BE49-F238E27FC236}">
                <a16:creationId xmlns:a16="http://schemas.microsoft.com/office/drawing/2014/main" id="{23B4AE34-0CFA-4A2A-99BD-CBE311FFF5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2727" y="2754313"/>
            <a:ext cx="56038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reek" panose="02020500000000000000" pitchFamily="18" charset="0"/>
              </a:rPr>
              <a:t>œrg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1" name="Rectangle 58">
            <a:extLst>
              <a:ext uri="{FF2B5EF4-FFF2-40B4-BE49-F238E27FC236}">
                <a16:creationId xmlns:a16="http://schemas.microsoft.com/office/drawing/2014/main" id="{5A499EC2-AA6A-4660-A908-65E4545EBA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0726" y="2754313"/>
            <a:ext cx="396875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a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" name="Rectangle 59">
            <a:extLst>
              <a:ext uri="{FF2B5EF4-FFF2-40B4-BE49-F238E27FC236}">
                <a16:creationId xmlns:a16="http://schemas.microsoft.com/office/drawing/2014/main" id="{1AF94BA7-C67D-41A6-9639-BFAAA8AC66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6213" y="2752725"/>
            <a:ext cx="131286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Las obras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" name="Rectangle 60">
            <a:extLst>
              <a:ext uri="{FF2B5EF4-FFF2-40B4-BE49-F238E27FC236}">
                <a16:creationId xmlns:a16="http://schemas.microsoft.com/office/drawing/2014/main" id="{3E5888DE-A52E-438F-BEBA-FC8292A57F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9776" y="3278188"/>
            <a:ext cx="120332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Genitivo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" name="Rectangle 61">
            <a:extLst>
              <a:ext uri="{FF2B5EF4-FFF2-40B4-BE49-F238E27FC236}">
                <a16:creationId xmlns:a16="http://schemas.microsoft.com/office/drawing/2014/main" id="{AE8D1209-4F64-4DAB-B6E1-0012BA72FE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0588" y="3278188"/>
            <a:ext cx="711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toà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" name="Rectangle 62">
            <a:extLst>
              <a:ext uri="{FF2B5EF4-FFF2-40B4-BE49-F238E27FC236}">
                <a16:creationId xmlns:a16="http://schemas.microsoft.com/office/drawing/2014/main" id="{A2A18A89-EE9B-4133-8CCA-45E70582A2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9414" y="3278188"/>
            <a:ext cx="51230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reek" panose="02020500000000000000" pitchFamily="18" charset="0"/>
              </a:rPr>
              <a:t>œrg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" name="Rectangle 63">
            <a:extLst>
              <a:ext uri="{FF2B5EF4-FFF2-40B4-BE49-F238E27FC236}">
                <a16:creationId xmlns:a16="http://schemas.microsoft.com/office/drawing/2014/main" id="{5A704479-DA38-4AFD-88D7-F3F4EDE0EA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7413" y="3278188"/>
            <a:ext cx="55403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ou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7" name="Rectangle 64">
            <a:extLst>
              <a:ext uri="{FF2B5EF4-FFF2-40B4-BE49-F238E27FC236}">
                <a16:creationId xmlns:a16="http://schemas.microsoft.com/office/drawing/2014/main" id="{DEE2BA27-5744-4A1B-97C1-22C0DEEE50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5426" y="3278188"/>
            <a:ext cx="142398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 la obra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8" name="Rectangle 65">
            <a:extLst>
              <a:ext uri="{FF2B5EF4-FFF2-40B4-BE49-F238E27FC236}">
                <a16:creationId xmlns:a16="http://schemas.microsoft.com/office/drawing/2014/main" id="{15F0D466-5BC2-4380-BC01-1C97D18D4C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9101" y="3278188"/>
            <a:ext cx="7429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tîn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9" name="Rectangle 66">
            <a:extLst>
              <a:ext uri="{FF2B5EF4-FFF2-40B4-BE49-F238E27FC236}">
                <a16:creationId xmlns:a16="http://schemas.microsoft.com/office/drawing/2014/main" id="{EFA45F37-2841-4DAA-983C-A17E8A1E11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3039" y="3278188"/>
            <a:ext cx="58737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reek" panose="02020500000000000000" pitchFamily="18" charset="0"/>
              </a:rPr>
              <a:t>œrg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0" name="Rectangle 67">
            <a:extLst>
              <a:ext uri="{FF2B5EF4-FFF2-40B4-BE49-F238E27FC236}">
                <a16:creationId xmlns:a16="http://schemas.microsoft.com/office/drawing/2014/main" id="{B5B220D9-BD09-4B28-AF7C-F28F6CF64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1038" y="3278188"/>
            <a:ext cx="5873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wn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1" name="Rectangle 68">
            <a:extLst>
              <a:ext uri="{FF2B5EF4-FFF2-40B4-BE49-F238E27FC236}">
                <a16:creationId xmlns:a16="http://schemas.microsoft.com/office/drawing/2014/main" id="{5A1EFD80-DD5B-4486-A13A-23DB3D174E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3176" y="3278188"/>
            <a:ext cx="166052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 las obras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2" name="Rectangle 69">
            <a:extLst>
              <a:ext uri="{FF2B5EF4-FFF2-40B4-BE49-F238E27FC236}">
                <a16:creationId xmlns:a16="http://schemas.microsoft.com/office/drawing/2014/main" id="{37A2E10A-84C9-4646-8415-EFB1BFFC11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2013" y="3798888"/>
            <a:ext cx="96202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Dativo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3" name="Rectangle 70">
            <a:extLst>
              <a:ext uri="{FF2B5EF4-FFF2-40B4-BE49-F238E27FC236}">
                <a16:creationId xmlns:a16="http://schemas.microsoft.com/office/drawing/2014/main" id="{990A5605-D1DB-4DB6-96B8-50462B0BEF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0588" y="3800475"/>
            <a:ext cx="57150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tù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4" name="Rectangle 71">
            <a:extLst>
              <a:ext uri="{FF2B5EF4-FFF2-40B4-BE49-F238E27FC236}">
                <a16:creationId xmlns:a16="http://schemas.microsoft.com/office/drawing/2014/main" id="{045CD603-537F-4757-BD43-CC94E0D9B4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5602" y="3800475"/>
            <a:ext cx="584200" cy="430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reek" panose="02020500000000000000" pitchFamily="18" charset="0"/>
              </a:rPr>
              <a:t>œrg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5" name="Rectangle 72">
            <a:extLst>
              <a:ext uri="{FF2B5EF4-FFF2-40B4-BE49-F238E27FC236}">
                <a16:creationId xmlns:a16="http://schemas.microsoft.com/office/drawing/2014/main" id="{14136558-6120-4DC2-BD37-DD229FEBD0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3601" y="3800475"/>
            <a:ext cx="415925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J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6" name="Rectangle 73">
            <a:extLst>
              <a:ext uri="{FF2B5EF4-FFF2-40B4-BE49-F238E27FC236}">
                <a16:creationId xmlns:a16="http://schemas.microsoft.com/office/drawing/2014/main" id="{09158A57-B180-4D48-B141-B3493B668C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7976" y="3798888"/>
            <a:ext cx="12604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 la obra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7" name="Rectangle 74">
            <a:extLst>
              <a:ext uri="{FF2B5EF4-FFF2-40B4-BE49-F238E27FC236}">
                <a16:creationId xmlns:a16="http://schemas.microsoft.com/office/drawing/2014/main" id="{BA68B4E3-94B9-4C53-847A-0E30FADB14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9101" y="3800475"/>
            <a:ext cx="792163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to‹j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8" name="Rectangle 75">
            <a:extLst>
              <a:ext uri="{FF2B5EF4-FFF2-40B4-BE49-F238E27FC236}">
                <a16:creationId xmlns:a16="http://schemas.microsoft.com/office/drawing/2014/main" id="{655F0546-F44D-4363-BE51-1689ED443F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6363" y="3800475"/>
            <a:ext cx="61118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reek" panose="02020500000000000000" pitchFamily="18" charset="0"/>
              </a:rPr>
              <a:t>œrg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9" name="Rectangle 76">
            <a:extLst>
              <a:ext uri="{FF2B5EF4-FFF2-40B4-BE49-F238E27FC236}">
                <a16:creationId xmlns:a16="http://schemas.microsoft.com/office/drawing/2014/main" id="{64B22CD4-F35B-4D97-81EF-1846B88660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4363" y="3800475"/>
            <a:ext cx="636588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oij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0" name="Rectangle 77">
            <a:extLst>
              <a:ext uri="{FF2B5EF4-FFF2-40B4-BE49-F238E27FC236}">
                <a16:creationId xmlns:a16="http://schemas.microsoft.com/office/drawing/2014/main" id="{61F3D244-726F-4435-A6D8-C2FC75E74B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74138" y="3798888"/>
            <a:ext cx="14986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 las obras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1" name="Rectangle 78">
            <a:extLst>
              <a:ext uri="{FF2B5EF4-FFF2-40B4-BE49-F238E27FC236}">
                <a16:creationId xmlns:a16="http://schemas.microsoft.com/office/drawing/2014/main" id="{750C07C5-4888-4A5A-B463-93B234483B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1988" y="4324350"/>
            <a:ext cx="13589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Acusativo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2" name="Rectangle 79">
            <a:extLst>
              <a:ext uri="{FF2B5EF4-FFF2-40B4-BE49-F238E27FC236}">
                <a16:creationId xmlns:a16="http://schemas.microsoft.com/office/drawing/2014/main" id="{89C510DF-3C52-4C95-B815-9668D71395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0588" y="4324350"/>
            <a:ext cx="51593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tÕ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3" name="Rectangle 80">
            <a:extLst>
              <a:ext uri="{FF2B5EF4-FFF2-40B4-BE49-F238E27FC236}">
                <a16:creationId xmlns:a16="http://schemas.microsoft.com/office/drawing/2014/main" id="{8A717BD2-05D1-4C1D-A591-83C6A1C05D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4338" y="4324350"/>
            <a:ext cx="56673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reek" panose="02020500000000000000" pitchFamily="18" charset="0"/>
              </a:rPr>
              <a:t>œrg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4" name="Rectangle 81">
            <a:extLst>
              <a:ext uri="{FF2B5EF4-FFF2-40B4-BE49-F238E27FC236}">
                <a16:creationId xmlns:a16="http://schemas.microsoft.com/office/drawing/2014/main" id="{53182B6F-9795-4E10-BD42-4489606183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2338" y="4324350"/>
            <a:ext cx="5302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on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5" name="Rectangle 82">
            <a:extLst>
              <a:ext uri="{FF2B5EF4-FFF2-40B4-BE49-F238E27FC236}">
                <a16:creationId xmlns:a16="http://schemas.microsoft.com/office/drawing/2014/main" id="{75740F56-8398-45B3-87E1-E6CAB730C3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1638" y="4324350"/>
            <a:ext cx="107473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La obra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6" name="Rectangle 83">
            <a:extLst>
              <a:ext uri="{FF2B5EF4-FFF2-40B4-BE49-F238E27FC236}">
                <a16:creationId xmlns:a16="http://schemas.microsoft.com/office/drawing/2014/main" id="{1CF80486-B9A1-4CEE-9E2A-149F8DA63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9101" y="4324350"/>
            <a:ext cx="5524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t¦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7" name="Rectangle 84">
            <a:extLst>
              <a:ext uri="{FF2B5EF4-FFF2-40B4-BE49-F238E27FC236}">
                <a16:creationId xmlns:a16="http://schemas.microsoft.com/office/drawing/2014/main" id="{27BCAC4E-FBF1-43BB-9267-96A7B83C06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6838" y="4324349"/>
            <a:ext cx="56356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reek" panose="02020500000000000000" pitchFamily="18" charset="0"/>
              </a:rPr>
              <a:t>œrg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8" name="Rectangle 85">
            <a:extLst>
              <a:ext uri="{FF2B5EF4-FFF2-40B4-BE49-F238E27FC236}">
                <a16:creationId xmlns:a16="http://schemas.microsoft.com/office/drawing/2014/main" id="{209EC67A-6348-4DB7-B43B-37DE97B00D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4838" y="4324350"/>
            <a:ext cx="396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a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9" name="Rectangle 86">
            <a:extLst>
              <a:ext uri="{FF2B5EF4-FFF2-40B4-BE49-F238E27FC236}">
                <a16:creationId xmlns:a16="http://schemas.microsoft.com/office/drawing/2014/main" id="{E18334AE-5AE6-4CFE-BCA6-81AD3F7838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6213" y="4324350"/>
            <a:ext cx="131286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Las obras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0" name="Rectangle 87">
            <a:extLst>
              <a:ext uri="{FF2B5EF4-FFF2-40B4-BE49-F238E27FC236}">
                <a16:creationId xmlns:a16="http://schemas.microsoft.com/office/drawing/2014/main" id="{6A533A6C-AD78-4E4B-A694-C9C4096292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1838" y="4845050"/>
            <a:ext cx="1236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Vocativo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1" name="Rectangle 88">
            <a:extLst>
              <a:ext uri="{FF2B5EF4-FFF2-40B4-BE49-F238E27FC236}">
                <a16:creationId xmlns:a16="http://schemas.microsoft.com/office/drawing/2014/main" id="{EBCA8B41-0404-4C0A-97FE-692D98BA5A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1802" y="4846638"/>
            <a:ext cx="59531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reek" panose="02020500000000000000" pitchFamily="18" charset="0"/>
              </a:rPr>
              <a:t>œrg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2" name="Rectangle 89">
            <a:extLst>
              <a:ext uri="{FF2B5EF4-FFF2-40B4-BE49-F238E27FC236}">
                <a16:creationId xmlns:a16="http://schemas.microsoft.com/office/drawing/2014/main" id="{2DE90D96-6C82-41B6-B5E7-CF5635ABAE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9801" y="4846638"/>
            <a:ext cx="530225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on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3" name="Rectangle 90">
            <a:extLst>
              <a:ext uri="{FF2B5EF4-FFF2-40B4-BE49-F238E27FC236}">
                <a16:creationId xmlns:a16="http://schemas.microsoft.com/office/drawing/2014/main" id="{6576A4CE-25BC-481F-8663-E843042A4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3076" y="4845050"/>
            <a:ext cx="930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¡obra!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4" name="Rectangle 91">
            <a:extLst>
              <a:ext uri="{FF2B5EF4-FFF2-40B4-BE49-F238E27FC236}">
                <a16:creationId xmlns:a16="http://schemas.microsoft.com/office/drawing/2014/main" id="{B843B3C1-4D64-4A1D-87E3-1CF6014EFE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1" y="4846638"/>
            <a:ext cx="60483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reek" panose="02020500000000000000" pitchFamily="18" charset="0"/>
              </a:rPr>
              <a:t>œrg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5" name="Rectangle 92">
            <a:extLst>
              <a:ext uri="{FF2B5EF4-FFF2-40B4-BE49-F238E27FC236}">
                <a16:creationId xmlns:a16="http://schemas.microsoft.com/office/drawing/2014/main" id="{FC7A7DD9-7960-481A-881C-4471D583B4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2613" y="4846638"/>
            <a:ext cx="398463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a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6" name="Rectangle 93">
            <a:extLst>
              <a:ext uri="{FF2B5EF4-FFF2-40B4-BE49-F238E27FC236}">
                <a16:creationId xmlns:a16="http://schemas.microsoft.com/office/drawing/2014/main" id="{8B1727BF-21DA-4E37-AD41-176AFCF0DE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9563" y="4845050"/>
            <a:ext cx="1049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¡obras!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0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 tmFilter="0,0; .5, 1; 1, 1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6" dur="500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800" decel="100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800" decel="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800" decel="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800" decel="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800" decel="100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800" decel="100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800" decel="100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800" decel="100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9" dur="20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3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6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6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9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5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8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5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6" grpId="0"/>
      <p:bldP spid="77" grpId="0"/>
      <p:bldP spid="79" grpId="0"/>
      <p:bldP spid="80" grpId="0"/>
      <p:bldP spid="81" grpId="0"/>
      <p:bldP spid="82" grpId="0"/>
      <p:bldP spid="85" grpId="0"/>
      <p:bldP spid="86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7" grpId="0"/>
      <p:bldP spid="98" grpId="0"/>
      <p:bldP spid="99" grpId="0"/>
      <p:bldP spid="100" grpId="0"/>
      <p:bldP spid="102" grpId="0"/>
      <p:bldP spid="103" grpId="0"/>
      <p:bldP spid="104" grpId="0"/>
      <p:bldP spid="105" grpId="0"/>
      <p:bldP spid="106" grpId="0"/>
      <p:bldP spid="107" grpId="0"/>
      <p:bldP spid="108" grpId="0"/>
      <p:bldP spid="109" grpId="0"/>
      <p:bldP spid="111" grpId="0"/>
      <p:bldP spid="112" grpId="0"/>
      <p:bldP spid="114" grpId="0"/>
      <p:bldP spid="115" grpId="0"/>
      <p:bldP spid="1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2B7B0A-F487-4EAC-9AE8-87196D63A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4589" y="347784"/>
            <a:ext cx="6162822" cy="666506"/>
          </a:xfrm>
        </p:spPr>
        <p:txBody>
          <a:bodyPr>
            <a:normAutofit fontScale="90000"/>
          </a:bodyPr>
          <a:lstStyle/>
          <a:p>
            <a:pPr algn="ctr"/>
            <a:r>
              <a:rPr lang="es-MX" b="1" dirty="0">
                <a:solidFill>
                  <a:srgbClr val="FF0000"/>
                </a:solidFill>
              </a:rPr>
              <a:t>EJEMPLOS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74D4A17-BF47-480F-B0D3-F584F89BB2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MX" sz="2400" dirty="0">
                <a:latin typeface="#Logos 8 Resource"/>
              </a:rPr>
              <a:t>1.- </a:t>
            </a:r>
            <a:r>
              <a:rPr lang="el-GR" sz="2400" dirty="0">
                <a:latin typeface="#Logos 8 Resource"/>
              </a:rPr>
              <a:t>ὁ</a:t>
            </a:r>
            <a:r>
              <a:rPr lang="es-MX" sz="2400" dirty="0">
                <a:latin typeface="#Logos 8 Resource"/>
              </a:rPr>
              <a:t> </a:t>
            </a:r>
            <a:r>
              <a:rPr lang="el-GR" sz="2400" dirty="0">
                <a:latin typeface="#Logos 8 Resource"/>
              </a:rPr>
              <a:t>θεός</a:t>
            </a:r>
            <a:r>
              <a:rPr lang="es-MX" sz="2400" dirty="0">
                <a:latin typeface="#Logos 8 Resource"/>
              </a:rPr>
              <a:t> </a:t>
            </a:r>
            <a:r>
              <a:rPr lang="el-GR" sz="2400" dirty="0">
                <a:latin typeface="#Logos 8 Resource"/>
              </a:rPr>
              <a:t>γινώσκει</a:t>
            </a:r>
            <a:endParaRPr lang="es-MX" sz="2400" dirty="0">
              <a:latin typeface="#Logos 8 Resource"/>
            </a:endParaRPr>
          </a:p>
          <a:p>
            <a:pPr marL="0" indent="0">
              <a:buNone/>
            </a:pPr>
            <a:r>
              <a:rPr lang="es-MX" sz="2400" dirty="0">
                <a:latin typeface="#Logos 8 Resource"/>
              </a:rPr>
              <a:t>Dios conoce.</a:t>
            </a:r>
          </a:p>
          <a:p>
            <a:pPr marL="0" indent="0">
              <a:buNone/>
            </a:pPr>
            <a:endParaRPr lang="es-MX" sz="2400" dirty="0">
              <a:latin typeface="#Logos 8 Resource"/>
            </a:endParaRPr>
          </a:p>
          <a:p>
            <a:pPr marL="0" indent="0">
              <a:buNone/>
            </a:pPr>
            <a:r>
              <a:rPr lang="es-MX" sz="2400" dirty="0">
                <a:latin typeface="Greek" panose="02020500000000000000" pitchFamily="18" charset="0"/>
              </a:rPr>
              <a:t>2.-</a:t>
            </a:r>
            <a:r>
              <a:rPr lang="el-GR" sz="2400" dirty="0">
                <a:latin typeface="#Logos 8 Resource"/>
              </a:rPr>
              <a:t>οἱ</a:t>
            </a:r>
            <a:r>
              <a:rPr lang="es-MX" sz="2400" dirty="0">
                <a:latin typeface="#Logos 8 Resource"/>
              </a:rPr>
              <a:t> </a:t>
            </a:r>
            <a:r>
              <a:rPr lang="el-GR" sz="2400" dirty="0">
                <a:latin typeface="#Logos 8 Resource"/>
              </a:rPr>
              <a:t>κύριοι</a:t>
            </a:r>
            <a:r>
              <a:rPr lang="es-MX" sz="2400" dirty="0">
                <a:latin typeface="#Logos 8 Resource"/>
              </a:rPr>
              <a:t> </a:t>
            </a:r>
            <a:r>
              <a:rPr lang="el-GR" sz="2400" dirty="0">
                <a:latin typeface="#Logos 8 Resource"/>
              </a:rPr>
              <a:t>ἀκούουσι</a:t>
            </a:r>
            <a:r>
              <a:rPr lang="es-MX" sz="2400" dirty="0">
                <a:latin typeface="#Logos 8 Resource"/>
              </a:rPr>
              <a:t>.</a:t>
            </a:r>
          </a:p>
          <a:p>
            <a:pPr marL="0" indent="0">
              <a:buNone/>
            </a:pPr>
            <a:r>
              <a:rPr lang="es-MX" sz="2400" dirty="0">
                <a:latin typeface="#Logos 8 Resource"/>
              </a:rPr>
              <a:t>Los señores escuchan. </a:t>
            </a:r>
          </a:p>
          <a:p>
            <a:pPr marL="0" indent="0">
              <a:buNone/>
            </a:pPr>
            <a:endParaRPr lang="es-MX" sz="2400" dirty="0">
              <a:latin typeface="#Logos 8 Resource"/>
            </a:endParaRPr>
          </a:p>
          <a:p>
            <a:pPr marL="0" indent="0">
              <a:buNone/>
            </a:pPr>
            <a:r>
              <a:rPr lang="es-MX" sz="2400" dirty="0">
                <a:latin typeface="#Logos 8 Resource"/>
              </a:rPr>
              <a:t>3.- </a:t>
            </a:r>
            <a:r>
              <a:rPr lang="el-GR" sz="2400" dirty="0">
                <a:latin typeface="#Logos 8 Resource"/>
              </a:rPr>
              <a:t>γινώσκουσιν</a:t>
            </a:r>
            <a:r>
              <a:rPr lang="es-MX" sz="2400" dirty="0">
                <a:latin typeface="#Logos 8 Resource"/>
              </a:rPr>
              <a:t> </a:t>
            </a:r>
            <a:r>
              <a:rPr lang="el-GR" sz="2400" dirty="0">
                <a:latin typeface="#Logos 8 Resource"/>
              </a:rPr>
              <a:t>οἱ</a:t>
            </a:r>
            <a:r>
              <a:rPr lang="es-MX" sz="2400" dirty="0">
                <a:latin typeface="#Logos 8 Resource"/>
              </a:rPr>
              <a:t> </a:t>
            </a:r>
            <a:r>
              <a:rPr lang="el-GR" sz="2400" dirty="0">
                <a:latin typeface="#Logos 8 Resource"/>
              </a:rPr>
              <a:t>ἄνθρωποι</a:t>
            </a:r>
            <a:r>
              <a:rPr lang="es-MX" sz="2400" dirty="0">
                <a:latin typeface="#Logos 8 Resource"/>
              </a:rPr>
              <a:t> </a:t>
            </a:r>
            <a:r>
              <a:rPr lang="el-GR" sz="2400" dirty="0">
                <a:latin typeface="#Logos 8 Resource"/>
              </a:rPr>
              <a:t>τόν</a:t>
            </a:r>
            <a:r>
              <a:rPr lang="es-MX" sz="2400" dirty="0">
                <a:latin typeface="#Logos 8 Resource"/>
              </a:rPr>
              <a:t> </a:t>
            </a:r>
            <a:r>
              <a:rPr lang="el-GR" sz="2400" dirty="0">
                <a:latin typeface="#Logos 8 Resource"/>
              </a:rPr>
              <a:t>θε</a:t>
            </a:r>
            <a:r>
              <a:rPr lang="es-MX" sz="2400" dirty="0" err="1">
                <a:latin typeface="#Logos 8 Resource"/>
              </a:rPr>
              <a:t>ó</a:t>
            </a:r>
            <a:r>
              <a:rPr lang="el-GR" sz="2400" dirty="0">
                <a:latin typeface="#Logos 8 Resource"/>
              </a:rPr>
              <a:t>ν</a:t>
            </a:r>
            <a:endParaRPr lang="es-MX" sz="2400" dirty="0">
              <a:latin typeface="#Logos 8 Resource"/>
            </a:endParaRPr>
          </a:p>
          <a:p>
            <a:pPr marL="0" indent="0">
              <a:buNone/>
            </a:pPr>
            <a:r>
              <a:rPr lang="es-MX" sz="2400" dirty="0">
                <a:latin typeface="#Logos 8 Resource"/>
              </a:rPr>
              <a:t>Los hombres conocen a Dios</a:t>
            </a:r>
            <a:endParaRPr lang="es-MX" sz="2400" dirty="0">
              <a:latin typeface="Greek" panose="02020500000000000000" pitchFamily="18" charset="0"/>
            </a:endParaRPr>
          </a:p>
        </p:txBody>
      </p:sp>
      <p:pic>
        <p:nvPicPr>
          <p:cNvPr id="4" name="Picture 2" descr="Instituto de Lideres Cristianos - Inicio | Facebook">
            <a:extLst>
              <a:ext uri="{FF2B5EF4-FFF2-40B4-BE49-F238E27FC236}">
                <a16:creationId xmlns:a16="http://schemas.microsoft.com/office/drawing/2014/main" id="{FC5379FB-B5FF-4FC4-AC30-F318182F9B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7" b="12021"/>
          <a:stretch/>
        </p:blipFill>
        <p:spPr bwMode="auto">
          <a:xfrm>
            <a:off x="0" y="1"/>
            <a:ext cx="2381577" cy="103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25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34185AE-33E2-4768-A901-D59F3E82B5D0}"/>
              </a:ext>
            </a:extLst>
          </p:cNvPr>
          <p:cNvSpPr txBox="1"/>
          <p:nvPr/>
        </p:nvSpPr>
        <p:spPr>
          <a:xfrm>
            <a:off x="3023839" y="869795"/>
            <a:ext cx="6144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rgbClr val="FF0000"/>
                </a:solidFill>
              </a:rPr>
              <a:t>VOCABULARIO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539446F-B85F-4F06-AB66-18AA85D040C7}"/>
              </a:ext>
            </a:extLst>
          </p:cNvPr>
          <p:cNvSpPr txBox="1"/>
          <p:nvPr/>
        </p:nvSpPr>
        <p:spPr>
          <a:xfrm>
            <a:off x="735979" y="1739590"/>
            <a:ext cx="662382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/>
              <a:t>1.- </a:t>
            </a:r>
            <a:r>
              <a:rPr lang="el-GR" sz="2400" dirty="0">
                <a:latin typeface="#Logos 8 Resource"/>
              </a:rPr>
              <a:t>δαιμόνιον</a:t>
            </a:r>
            <a:r>
              <a:rPr lang="es-MX" sz="2400" dirty="0">
                <a:latin typeface="#Logos 8 Resource"/>
              </a:rPr>
              <a:t> , </a:t>
            </a:r>
            <a:r>
              <a:rPr lang="es-MX" sz="2400" dirty="0" err="1">
                <a:effectLst/>
                <a:latin typeface="Greek" panose="020205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tÕ</a:t>
            </a:r>
            <a:r>
              <a:rPr lang="es-MX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demonio, espíritu malo (63)</a:t>
            </a:r>
            <a:endParaRPr lang="es-MX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2.-</a:t>
            </a:r>
            <a:r>
              <a:rPr lang="el-GR" sz="2400" dirty="0">
                <a:latin typeface="#Logos 8 Resource"/>
              </a:rPr>
              <a:t>δοῦλος</a:t>
            </a:r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s-MX" sz="2400" dirty="0">
                <a:effectLst/>
                <a:latin typeface="Greek" panose="02020500000000000000" pitchFamily="18" charset="0"/>
              </a:rPr>
              <a:t>Ð</a:t>
            </a:r>
            <a:r>
              <a:rPr lang="es-MX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siervo, esclavo (124)</a:t>
            </a:r>
          </a:p>
          <a:p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3.- </a:t>
            </a:r>
            <a:r>
              <a:rPr lang="el-GR" sz="2400" dirty="0">
                <a:latin typeface="#Logos 8 Resource"/>
              </a:rPr>
              <a:t>ἔργον</a:t>
            </a:r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MX" sz="2400" dirty="0" err="1">
                <a:effectLst/>
                <a:latin typeface="Greek" panose="020205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tÕ</a:t>
            </a:r>
            <a:r>
              <a:rPr lang="es-MX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obra (169)</a:t>
            </a:r>
          </a:p>
          <a:p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s-MX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.- </a:t>
            </a:r>
            <a:r>
              <a:rPr lang="el-GR" sz="2400" dirty="0">
                <a:latin typeface="#Logos 8 Resource"/>
              </a:rPr>
              <a:t>εὐαγγέλιον</a:t>
            </a:r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s-MX" sz="2400" dirty="0" err="1">
                <a:effectLst/>
                <a:latin typeface="Greek" panose="020205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tÕ</a:t>
            </a:r>
            <a:r>
              <a:rPr lang="es-MX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evangelio, buenas noticias (76)</a:t>
            </a:r>
            <a:endParaRPr lang="es-MX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5.- </a:t>
            </a:r>
            <a:r>
              <a:rPr lang="el-GR" sz="2400" dirty="0">
                <a:latin typeface="#Logos 8 Resource"/>
              </a:rPr>
              <a:t>κόσμος</a:t>
            </a:r>
            <a:r>
              <a:rPr lang="es-MX" sz="2400" dirty="0">
                <a:latin typeface="#Logos 8 Resource"/>
              </a:rPr>
              <a:t> , </a:t>
            </a:r>
            <a:r>
              <a:rPr lang="es-MX" sz="2400" dirty="0">
                <a:effectLst/>
                <a:latin typeface="Greek" panose="02020500000000000000" pitchFamily="18" charset="0"/>
              </a:rPr>
              <a:t>Ð</a:t>
            </a:r>
            <a:r>
              <a:rPr lang="es-MX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mundo (186)</a:t>
            </a:r>
          </a:p>
          <a:p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6.-</a:t>
            </a:r>
            <a:r>
              <a:rPr lang="el-GR" sz="2400" dirty="0">
                <a:latin typeface="#Logos 8 Resource"/>
              </a:rPr>
              <a:t> κύριος</a:t>
            </a:r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s-MX" sz="2400" dirty="0">
                <a:effectLst/>
                <a:latin typeface="Greek" panose="02020500000000000000" pitchFamily="18" charset="0"/>
              </a:rPr>
              <a:t>Ð</a:t>
            </a:r>
            <a:r>
              <a:rPr lang="es-MX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señor, Señor (717)</a:t>
            </a:r>
          </a:p>
          <a:p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7.- </a:t>
            </a:r>
            <a:r>
              <a:rPr lang="el-GR" sz="2400" dirty="0">
                <a:latin typeface="#Logos 8 Resource"/>
              </a:rPr>
              <a:t>νόμος</a:t>
            </a:r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s-MX" sz="2400" dirty="0">
                <a:effectLst/>
                <a:latin typeface="Greek" panose="02020500000000000000" pitchFamily="18" charset="0"/>
              </a:rPr>
              <a:t>Ð</a:t>
            </a:r>
            <a:r>
              <a:rPr lang="es-MX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ley (194)</a:t>
            </a:r>
          </a:p>
          <a:p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8.- </a:t>
            </a:r>
            <a:r>
              <a:rPr lang="el-GR" sz="2400" dirty="0">
                <a:latin typeface="#Logos 8 Resource"/>
              </a:rPr>
              <a:t>οἶκος</a:t>
            </a:r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s-MX" sz="2400" dirty="0">
                <a:effectLst/>
                <a:latin typeface="Greek" panose="02020500000000000000" pitchFamily="18" charset="0"/>
              </a:rPr>
              <a:t>Ð</a:t>
            </a:r>
            <a:r>
              <a:rPr lang="es-MX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casa, familia (114)</a:t>
            </a:r>
          </a:p>
          <a:p>
            <a:r>
              <a:rPr lang="es-MX" sz="2400" dirty="0"/>
              <a:t>9.- </a:t>
            </a:r>
            <a:r>
              <a:rPr lang="el-GR" sz="2400" dirty="0">
                <a:latin typeface="#Logos 8 Resource"/>
              </a:rPr>
              <a:t>τέκνον</a:t>
            </a:r>
            <a:r>
              <a:rPr lang="es-MX" sz="2400" dirty="0">
                <a:latin typeface="#Logos 8 Resource"/>
              </a:rPr>
              <a:t>, </a:t>
            </a:r>
            <a:r>
              <a:rPr lang="es-MX" sz="2400" dirty="0" err="1">
                <a:effectLst/>
                <a:latin typeface="Greek" panose="020205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tÕ</a:t>
            </a:r>
            <a:r>
              <a:rPr lang="es-MX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hijo, niño pequeño (99)</a:t>
            </a:r>
          </a:p>
          <a:p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10.-</a:t>
            </a:r>
            <a:r>
              <a:rPr lang="es-MX" sz="2400" dirty="0">
                <a:effectLst/>
                <a:latin typeface="Greek" panose="02020500000000000000" pitchFamily="18" charset="0"/>
              </a:rPr>
              <a:t> </a:t>
            </a:r>
            <a:r>
              <a:rPr lang="el-GR" sz="2400" dirty="0">
                <a:latin typeface="#Logos 8 Resource"/>
              </a:rPr>
              <a:t>υἱός</a:t>
            </a:r>
            <a:r>
              <a:rPr lang="es-MX" sz="2400" dirty="0">
                <a:latin typeface="#Logos 8 Resource"/>
              </a:rPr>
              <a:t> , </a:t>
            </a:r>
            <a:r>
              <a:rPr lang="es-MX" sz="2400" dirty="0">
                <a:effectLst/>
                <a:latin typeface="Greek" panose="02020500000000000000" pitchFamily="18" charset="0"/>
              </a:rPr>
              <a:t>Ð</a:t>
            </a:r>
            <a:r>
              <a:rPr lang="es-MX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hijo (377)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9443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nstituto de Lideres Cristianos - Inicio | Facebook">
            <a:extLst>
              <a:ext uri="{FF2B5EF4-FFF2-40B4-BE49-F238E27FC236}">
                <a16:creationId xmlns:a16="http://schemas.microsoft.com/office/drawing/2014/main" id="{C5FF82DE-5299-4451-BD49-265325663F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7" b="12021"/>
          <a:stretch/>
        </p:blipFill>
        <p:spPr bwMode="auto">
          <a:xfrm>
            <a:off x="0" y="1"/>
            <a:ext cx="2381577" cy="103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oogle Shape;93;p16">
            <a:extLst>
              <a:ext uri="{FF2B5EF4-FFF2-40B4-BE49-F238E27FC236}">
                <a16:creationId xmlns:a16="http://schemas.microsoft.com/office/drawing/2014/main" id="{B93AC253-46D1-4FB3-919B-AFC1BB8D5171}"/>
              </a:ext>
            </a:extLst>
          </p:cNvPr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94587" y="1111226"/>
            <a:ext cx="11402825" cy="5079690"/>
          </a:xfrm>
          <a:prstGeom prst="rect">
            <a:avLst/>
          </a:prstGeom>
          <a:noFill/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D26AAACF-4A45-41FD-BF50-578156C00CA4}"/>
              </a:ext>
            </a:extLst>
          </p:cNvPr>
          <p:cNvSpPr txBox="1"/>
          <p:nvPr/>
        </p:nvSpPr>
        <p:spPr>
          <a:xfrm>
            <a:off x="700299" y="1468179"/>
            <a:ext cx="4790658" cy="46198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dirty="0"/>
              <a:t>Anteriormente definimos al sustantivo como aquella palabra que sirve para designar a los seres vivos, lugares,  cosas materiales o mentales.</a:t>
            </a:r>
          </a:p>
          <a:p>
            <a:pPr algn="just">
              <a:lnSpc>
                <a:spcPct val="150000"/>
              </a:lnSpc>
            </a:pPr>
            <a:r>
              <a:rPr lang="es-MX" dirty="0"/>
              <a:t>Ejemplos: Luis, Pablo, México, Jericó, Samaria, ciudad, puerta, rio, amor, pecado, gozo.</a:t>
            </a:r>
          </a:p>
          <a:p>
            <a:pPr algn="just">
              <a:lnSpc>
                <a:spcPct val="150000"/>
              </a:lnSpc>
            </a:pPr>
            <a:endParaRPr lang="es-MX" dirty="0"/>
          </a:p>
          <a:p>
            <a:pPr algn="just">
              <a:lnSpc>
                <a:spcPct val="150000"/>
              </a:lnSpc>
            </a:pPr>
            <a:r>
              <a:rPr lang="es-MX" dirty="0"/>
              <a:t>La lección anterior estuvo dedicada al sistema verbal. Ahora entraremos al estudio del sistema nominal que incluye a los sustantivos, artículos, adjetivos, pronombres y preposiciones.</a:t>
            </a:r>
          </a:p>
          <a:p>
            <a:pPr algn="just">
              <a:lnSpc>
                <a:spcPct val="150000"/>
              </a:lnSpc>
            </a:pPr>
            <a:endParaRPr lang="es-MX" dirty="0"/>
          </a:p>
        </p:txBody>
      </p:sp>
      <p:pic>
        <p:nvPicPr>
          <p:cNvPr id="19" name="Google Shape;423;p43">
            <a:extLst>
              <a:ext uri="{FF2B5EF4-FFF2-40B4-BE49-F238E27FC236}">
                <a16:creationId xmlns:a16="http://schemas.microsoft.com/office/drawing/2014/main" id="{39B6BE3D-8D43-4995-BEA3-37FD719A8221}"/>
              </a:ext>
            </a:extLst>
          </p:cNvPr>
          <p:cNvPicPr preferRelativeResize="0"/>
          <p:nvPr/>
        </p:nvPicPr>
        <p:blipFill>
          <a:blip r:embed="rId4">
            <a:alphaModFix amt="80000"/>
          </a:blip>
          <a:stretch>
            <a:fillRect/>
          </a:stretch>
        </p:blipFill>
        <p:spPr>
          <a:xfrm rot="5400000">
            <a:off x="2887039" y="3643840"/>
            <a:ext cx="417177" cy="268531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E8539B32-9DF7-457A-BA02-CC8D124F4A74}"/>
              </a:ext>
            </a:extLst>
          </p:cNvPr>
          <p:cNvSpPr txBox="1"/>
          <p:nvPr/>
        </p:nvSpPr>
        <p:spPr>
          <a:xfrm>
            <a:off x="6761747" y="1655370"/>
            <a:ext cx="4729954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dirty="0"/>
              <a:t>Todas las palabras del sistema nominal, a excepción de las preposiciones,</a:t>
            </a:r>
          </a:p>
          <a:p>
            <a:pPr algn="just">
              <a:lnSpc>
                <a:spcPct val="150000"/>
              </a:lnSpc>
            </a:pPr>
            <a:r>
              <a:rPr lang="es-MX" dirty="0"/>
              <a:t>contienen tres accidentes gramaticales: género, número y caso. </a:t>
            </a:r>
          </a:p>
          <a:p>
            <a:pPr>
              <a:lnSpc>
                <a:spcPct val="150000"/>
              </a:lnSpc>
            </a:pPr>
            <a:endParaRPr lang="es-MX" dirty="0"/>
          </a:p>
          <a:p>
            <a:endParaRPr lang="es-MX" dirty="0"/>
          </a:p>
        </p:txBody>
      </p:sp>
      <p:grpSp>
        <p:nvGrpSpPr>
          <p:cNvPr id="25" name="Google Shape;2054;p50">
            <a:extLst>
              <a:ext uri="{FF2B5EF4-FFF2-40B4-BE49-F238E27FC236}">
                <a16:creationId xmlns:a16="http://schemas.microsoft.com/office/drawing/2014/main" id="{3B3297F2-C5A3-4DA1-ACA8-52F81AF41ADE}"/>
              </a:ext>
            </a:extLst>
          </p:cNvPr>
          <p:cNvGrpSpPr/>
          <p:nvPr/>
        </p:nvGrpSpPr>
        <p:grpSpPr>
          <a:xfrm rot="424765">
            <a:off x="707828" y="3726388"/>
            <a:ext cx="1745583" cy="230173"/>
            <a:chOff x="1394800" y="3522000"/>
            <a:chExt cx="1048650" cy="138275"/>
          </a:xfrm>
        </p:grpSpPr>
        <p:sp>
          <p:nvSpPr>
            <p:cNvPr id="26" name="Google Shape;2055;p50">
              <a:extLst>
                <a:ext uri="{FF2B5EF4-FFF2-40B4-BE49-F238E27FC236}">
                  <a16:creationId xmlns:a16="http://schemas.microsoft.com/office/drawing/2014/main" id="{59F7C9CF-D7D0-444A-925D-68B0D36E1934}"/>
                </a:ext>
              </a:extLst>
            </p:cNvPr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056;p50">
              <a:extLst>
                <a:ext uri="{FF2B5EF4-FFF2-40B4-BE49-F238E27FC236}">
                  <a16:creationId xmlns:a16="http://schemas.microsoft.com/office/drawing/2014/main" id="{52A96277-E8E9-449E-9C81-05E93FF70C0A}"/>
                </a:ext>
              </a:extLst>
            </p:cNvPr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057;p50">
              <a:extLst>
                <a:ext uri="{FF2B5EF4-FFF2-40B4-BE49-F238E27FC236}">
                  <a16:creationId xmlns:a16="http://schemas.microsoft.com/office/drawing/2014/main" id="{23E84451-6B79-43C7-97F5-80A63361FFCB}"/>
                </a:ext>
              </a:extLst>
            </p:cNvPr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058;p50">
              <a:extLst>
                <a:ext uri="{FF2B5EF4-FFF2-40B4-BE49-F238E27FC236}">
                  <a16:creationId xmlns:a16="http://schemas.microsoft.com/office/drawing/2014/main" id="{AD143C45-13BA-4CD4-BCF0-FD2CB2BF4C28}"/>
                </a:ext>
              </a:extLst>
            </p:cNvPr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059;p50">
              <a:extLst>
                <a:ext uri="{FF2B5EF4-FFF2-40B4-BE49-F238E27FC236}">
                  <a16:creationId xmlns:a16="http://schemas.microsoft.com/office/drawing/2014/main" id="{B20DFD85-E964-4DEF-9778-0117CF8A40C2}"/>
                </a:ext>
              </a:extLst>
            </p:cNvPr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060;p50">
              <a:extLst>
                <a:ext uri="{FF2B5EF4-FFF2-40B4-BE49-F238E27FC236}">
                  <a16:creationId xmlns:a16="http://schemas.microsoft.com/office/drawing/2014/main" id="{3AA9041E-9378-4F6F-95C1-3AAFD67F4655}"/>
                </a:ext>
              </a:extLst>
            </p:cNvPr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061;p50">
              <a:extLst>
                <a:ext uri="{FF2B5EF4-FFF2-40B4-BE49-F238E27FC236}">
                  <a16:creationId xmlns:a16="http://schemas.microsoft.com/office/drawing/2014/main" id="{E6689723-7487-468B-A967-FEA5C587529B}"/>
                </a:ext>
              </a:extLst>
            </p:cNvPr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062;p50">
              <a:extLst>
                <a:ext uri="{FF2B5EF4-FFF2-40B4-BE49-F238E27FC236}">
                  <a16:creationId xmlns:a16="http://schemas.microsoft.com/office/drawing/2014/main" id="{725025E1-FA00-4D6E-B955-E61CD171C6B6}"/>
                </a:ext>
              </a:extLst>
            </p:cNvPr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063;p50">
              <a:extLst>
                <a:ext uri="{FF2B5EF4-FFF2-40B4-BE49-F238E27FC236}">
                  <a16:creationId xmlns:a16="http://schemas.microsoft.com/office/drawing/2014/main" id="{9C8372E9-D0F9-4F45-8EB6-1DA97E1AE2AB}"/>
                </a:ext>
              </a:extLst>
            </p:cNvPr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1529;p44">
            <a:extLst>
              <a:ext uri="{FF2B5EF4-FFF2-40B4-BE49-F238E27FC236}">
                <a16:creationId xmlns:a16="http://schemas.microsoft.com/office/drawing/2014/main" id="{D14B26DF-45FA-4811-ABE5-927B6F25DAD0}"/>
              </a:ext>
            </a:extLst>
          </p:cNvPr>
          <p:cNvGrpSpPr/>
          <p:nvPr/>
        </p:nvGrpSpPr>
        <p:grpSpPr>
          <a:xfrm rot="9632358">
            <a:off x="10829052" y="598526"/>
            <a:ext cx="806657" cy="421744"/>
            <a:chOff x="1822875" y="1377000"/>
            <a:chExt cx="548075" cy="286550"/>
          </a:xfrm>
        </p:grpSpPr>
        <p:sp>
          <p:nvSpPr>
            <p:cNvPr id="36" name="Google Shape;1530;p44">
              <a:extLst>
                <a:ext uri="{FF2B5EF4-FFF2-40B4-BE49-F238E27FC236}">
                  <a16:creationId xmlns:a16="http://schemas.microsoft.com/office/drawing/2014/main" id="{B8FA3D13-7035-4C86-8BF1-F58D2B31D8AB}"/>
                </a:ext>
              </a:extLst>
            </p:cNvPr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531;p44">
              <a:extLst>
                <a:ext uri="{FF2B5EF4-FFF2-40B4-BE49-F238E27FC236}">
                  <a16:creationId xmlns:a16="http://schemas.microsoft.com/office/drawing/2014/main" id="{978D222E-93C2-4E09-9D4F-C1A7494A74AC}"/>
                </a:ext>
              </a:extLst>
            </p:cNvPr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532;p44">
              <a:extLst>
                <a:ext uri="{FF2B5EF4-FFF2-40B4-BE49-F238E27FC236}">
                  <a16:creationId xmlns:a16="http://schemas.microsoft.com/office/drawing/2014/main" id="{13C2A04E-6CC3-4B89-A178-365C4869A1C7}"/>
                </a:ext>
              </a:extLst>
            </p:cNvPr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533;p44">
              <a:extLst>
                <a:ext uri="{FF2B5EF4-FFF2-40B4-BE49-F238E27FC236}">
                  <a16:creationId xmlns:a16="http://schemas.microsoft.com/office/drawing/2014/main" id="{3568997D-0557-44C9-8C50-8A0AEEA842E9}"/>
                </a:ext>
              </a:extLst>
            </p:cNvPr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534;p44">
              <a:extLst>
                <a:ext uri="{FF2B5EF4-FFF2-40B4-BE49-F238E27FC236}">
                  <a16:creationId xmlns:a16="http://schemas.microsoft.com/office/drawing/2014/main" id="{EE09B30F-4AE1-42A5-9A9F-91F21BF2801A}"/>
                </a:ext>
              </a:extLst>
            </p:cNvPr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535;p44">
              <a:extLst>
                <a:ext uri="{FF2B5EF4-FFF2-40B4-BE49-F238E27FC236}">
                  <a16:creationId xmlns:a16="http://schemas.microsoft.com/office/drawing/2014/main" id="{B2312A06-7C43-4C5D-AC6B-A196340C8E04}"/>
                </a:ext>
              </a:extLst>
            </p:cNvPr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536;p44">
              <a:extLst>
                <a:ext uri="{FF2B5EF4-FFF2-40B4-BE49-F238E27FC236}">
                  <a16:creationId xmlns:a16="http://schemas.microsoft.com/office/drawing/2014/main" id="{B7DB94C6-C6D2-4B01-936A-3D126F8DB1BF}"/>
                </a:ext>
              </a:extLst>
            </p:cNvPr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537;p44">
              <a:extLst>
                <a:ext uri="{FF2B5EF4-FFF2-40B4-BE49-F238E27FC236}">
                  <a16:creationId xmlns:a16="http://schemas.microsoft.com/office/drawing/2014/main" id="{89EBB49F-7775-44A3-8834-1ACEA1F6C761}"/>
                </a:ext>
              </a:extLst>
            </p:cNvPr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538;p44">
              <a:extLst>
                <a:ext uri="{FF2B5EF4-FFF2-40B4-BE49-F238E27FC236}">
                  <a16:creationId xmlns:a16="http://schemas.microsoft.com/office/drawing/2014/main" id="{1CDDA883-7640-482F-A72C-25F2547706DB}"/>
                </a:ext>
              </a:extLst>
            </p:cNvPr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2520;p66">
            <a:extLst>
              <a:ext uri="{FF2B5EF4-FFF2-40B4-BE49-F238E27FC236}">
                <a16:creationId xmlns:a16="http://schemas.microsoft.com/office/drawing/2014/main" id="{DE2E1A2E-5C79-4B01-BCA8-1940A1B94DB3}"/>
              </a:ext>
            </a:extLst>
          </p:cNvPr>
          <p:cNvSpPr/>
          <p:nvPr/>
        </p:nvSpPr>
        <p:spPr>
          <a:xfrm>
            <a:off x="8694649" y="4722251"/>
            <a:ext cx="864149" cy="848607"/>
          </a:xfrm>
          <a:custGeom>
            <a:avLst/>
            <a:gdLst/>
            <a:ahLst/>
            <a:cxnLst/>
            <a:rect l="l" t="t" r="r" b="b"/>
            <a:pathLst>
              <a:path w="25631" h="25170" extrusionOk="0">
                <a:moveTo>
                  <a:pt x="11795" y="829"/>
                </a:moveTo>
                <a:lnTo>
                  <a:pt x="11836" y="849"/>
                </a:lnTo>
                <a:lnTo>
                  <a:pt x="11764" y="880"/>
                </a:lnTo>
                <a:cubicBezTo>
                  <a:pt x="11753" y="880"/>
                  <a:pt x="11743" y="870"/>
                  <a:pt x="11733" y="870"/>
                </a:cubicBezTo>
                <a:lnTo>
                  <a:pt x="11795" y="829"/>
                </a:lnTo>
                <a:close/>
                <a:moveTo>
                  <a:pt x="11898" y="891"/>
                </a:moveTo>
                <a:lnTo>
                  <a:pt x="11992" y="963"/>
                </a:lnTo>
                <a:lnTo>
                  <a:pt x="11909" y="963"/>
                </a:lnTo>
                <a:lnTo>
                  <a:pt x="11847" y="922"/>
                </a:lnTo>
                <a:lnTo>
                  <a:pt x="11898" y="891"/>
                </a:lnTo>
                <a:close/>
                <a:moveTo>
                  <a:pt x="11349" y="1046"/>
                </a:moveTo>
                <a:lnTo>
                  <a:pt x="11318" y="1088"/>
                </a:lnTo>
                <a:lnTo>
                  <a:pt x="11121" y="1057"/>
                </a:lnTo>
                <a:lnTo>
                  <a:pt x="11349" y="1046"/>
                </a:lnTo>
                <a:close/>
                <a:moveTo>
                  <a:pt x="9795" y="604"/>
                </a:moveTo>
                <a:cubicBezTo>
                  <a:pt x="10052" y="604"/>
                  <a:pt x="10315" y="639"/>
                  <a:pt x="10582" y="715"/>
                </a:cubicBezTo>
                <a:cubicBezTo>
                  <a:pt x="10800" y="777"/>
                  <a:pt x="11018" y="860"/>
                  <a:pt x="11225" y="974"/>
                </a:cubicBezTo>
                <a:cubicBezTo>
                  <a:pt x="11049" y="974"/>
                  <a:pt x="10872" y="994"/>
                  <a:pt x="10696" y="1005"/>
                </a:cubicBezTo>
                <a:lnTo>
                  <a:pt x="10707" y="1015"/>
                </a:lnTo>
                <a:cubicBezTo>
                  <a:pt x="10454" y="985"/>
                  <a:pt x="10201" y="970"/>
                  <a:pt x="9949" y="970"/>
                </a:cubicBezTo>
                <a:cubicBezTo>
                  <a:pt x="9427" y="970"/>
                  <a:pt x="8909" y="1034"/>
                  <a:pt x="8406" y="1160"/>
                </a:cubicBezTo>
                <a:cubicBezTo>
                  <a:pt x="8323" y="1160"/>
                  <a:pt x="8245" y="1156"/>
                  <a:pt x="8168" y="1156"/>
                </a:cubicBezTo>
                <a:cubicBezTo>
                  <a:pt x="8129" y="1156"/>
                  <a:pt x="8091" y="1157"/>
                  <a:pt x="8053" y="1160"/>
                </a:cubicBezTo>
                <a:cubicBezTo>
                  <a:pt x="8576" y="814"/>
                  <a:pt x="9166" y="604"/>
                  <a:pt x="9795" y="604"/>
                </a:cubicBezTo>
                <a:close/>
                <a:moveTo>
                  <a:pt x="11898" y="1046"/>
                </a:moveTo>
                <a:cubicBezTo>
                  <a:pt x="11981" y="1108"/>
                  <a:pt x="12064" y="1160"/>
                  <a:pt x="12158" y="1222"/>
                </a:cubicBezTo>
                <a:lnTo>
                  <a:pt x="11681" y="1140"/>
                </a:lnTo>
                <a:cubicBezTo>
                  <a:pt x="11639" y="1108"/>
                  <a:pt x="11598" y="1088"/>
                  <a:pt x="11567" y="1067"/>
                </a:cubicBezTo>
                <a:lnTo>
                  <a:pt x="11598" y="1046"/>
                </a:lnTo>
                <a:close/>
                <a:moveTo>
                  <a:pt x="12116" y="1057"/>
                </a:moveTo>
                <a:cubicBezTo>
                  <a:pt x="12178" y="1119"/>
                  <a:pt x="12251" y="1171"/>
                  <a:pt x="12313" y="1233"/>
                </a:cubicBezTo>
                <a:cubicBezTo>
                  <a:pt x="12230" y="1171"/>
                  <a:pt x="12147" y="1119"/>
                  <a:pt x="12064" y="1057"/>
                </a:cubicBezTo>
                <a:close/>
                <a:moveTo>
                  <a:pt x="9622" y="380"/>
                </a:moveTo>
                <a:cubicBezTo>
                  <a:pt x="9727" y="380"/>
                  <a:pt x="9834" y="384"/>
                  <a:pt x="9940" y="393"/>
                </a:cubicBezTo>
                <a:cubicBezTo>
                  <a:pt x="10510" y="445"/>
                  <a:pt x="11069" y="601"/>
                  <a:pt x="11577" y="870"/>
                </a:cubicBezTo>
                <a:lnTo>
                  <a:pt x="11453" y="963"/>
                </a:lnTo>
                <a:lnTo>
                  <a:pt x="11370" y="963"/>
                </a:lnTo>
                <a:cubicBezTo>
                  <a:pt x="10893" y="694"/>
                  <a:pt x="10365" y="538"/>
                  <a:pt x="9826" y="528"/>
                </a:cubicBezTo>
                <a:cubicBezTo>
                  <a:pt x="9131" y="538"/>
                  <a:pt x="8458" y="756"/>
                  <a:pt x="7898" y="1160"/>
                </a:cubicBezTo>
                <a:cubicBezTo>
                  <a:pt x="7680" y="1171"/>
                  <a:pt x="7463" y="1202"/>
                  <a:pt x="7245" y="1243"/>
                </a:cubicBezTo>
                <a:cubicBezTo>
                  <a:pt x="7910" y="680"/>
                  <a:pt x="8756" y="380"/>
                  <a:pt x="9622" y="380"/>
                </a:cubicBezTo>
                <a:close/>
                <a:moveTo>
                  <a:pt x="9712" y="1046"/>
                </a:moveTo>
                <a:cubicBezTo>
                  <a:pt x="9919" y="1046"/>
                  <a:pt x="10116" y="1046"/>
                  <a:pt x="10323" y="1057"/>
                </a:cubicBezTo>
                <a:cubicBezTo>
                  <a:pt x="10178" y="1077"/>
                  <a:pt x="10023" y="1098"/>
                  <a:pt x="9878" y="1129"/>
                </a:cubicBezTo>
                <a:cubicBezTo>
                  <a:pt x="9660" y="1171"/>
                  <a:pt x="9432" y="1222"/>
                  <a:pt x="9214" y="1295"/>
                </a:cubicBezTo>
                <a:cubicBezTo>
                  <a:pt x="9038" y="1243"/>
                  <a:pt x="8851" y="1212"/>
                  <a:pt x="8655" y="1191"/>
                </a:cubicBezTo>
                <a:cubicBezTo>
                  <a:pt x="9007" y="1108"/>
                  <a:pt x="9359" y="1057"/>
                  <a:pt x="9712" y="1046"/>
                </a:cubicBezTo>
                <a:close/>
                <a:moveTo>
                  <a:pt x="8178" y="1233"/>
                </a:moveTo>
                <a:lnTo>
                  <a:pt x="8074" y="1274"/>
                </a:lnTo>
                <a:cubicBezTo>
                  <a:pt x="7939" y="1316"/>
                  <a:pt x="7815" y="1368"/>
                  <a:pt x="7680" y="1430"/>
                </a:cubicBezTo>
                <a:cubicBezTo>
                  <a:pt x="7763" y="1357"/>
                  <a:pt x="7846" y="1295"/>
                  <a:pt x="7929" y="1233"/>
                </a:cubicBezTo>
                <a:close/>
                <a:moveTo>
                  <a:pt x="10707" y="1088"/>
                </a:moveTo>
                <a:cubicBezTo>
                  <a:pt x="10883" y="1108"/>
                  <a:pt x="11059" y="1129"/>
                  <a:pt x="11235" y="1150"/>
                </a:cubicBezTo>
                <a:cubicBezTo>
                  <a:pt x="11163" y="1222"/>
                  <a:pt x="11080" y="1295"/>
                  <a:pt x="11007" y="1378"/>
                </a:cubicBezTo>
                <a:cubicBezTo>
                  <a:pt x="10986" y="1399"/>
                  <a:pt x="10955" y="1419"/>
                  <a:pt x="10935" y="1440"/>
                </a:cubicBezTo>
                <a:cubicBezTo>
                  <a:pt x="10562" y="1440"/>
                  <a:pt x="10199" y="1461"/>
                  <a:pt x="9826" y="1502"/>
                </a:cubicBezTo>
                <a:lnTo>
                  <a:pt x="9629" y="1430"/>
                </a:lnTo>
                <a:cubicBezTo>
                  <a:pt x="9536" y="1388"/>
                  <a:pt x="9432" y="1357"/>
                  <a:pt x="9339" y="1326"/>
                </a:cubicBezTo>
                <a:cubicBezTo>
                  <a:pt x="9784" y="1202"/>
                  <a:pt x="10240" y="1119"/>
                  <a:pt x="10707" y="1088"/>
                </a:cubicBezTo>
                <a:close/>
                <a:moveTo>
                  <a:pt x="11391" y="1171"/>
                </a:moveTo>
                <a:lnTo>
                  <a:pt x="11670" y="1222"/>
                </a:lnTo>
                <a:cubicBezTo>
                  <a:pt x="11816" y="1305"/>
                  <a:pt x="11961" y="1409"/>
                  <a:pt x="12095" y="1513"/>
                </a:cubicBezTo>
                <a:lnTo>
                  <a:pt x="12023" y="1502"/>
                </a:lnTo>
                <a:cubicBezTo>
                  <a:pt x="11702" y="1471"/>
                  <a:pt x="11380" y="1450"/>
                  <a:pt x="11069" y="1440"/>
                </a:cubicBezTo>
                <a:cubicBezTo>
                  <a:pt x="11100" y="1409"/>
                  <a:pt x="11132" y="1378"/>
                  <a:pt x="11163" y="1347"/>
                </a:cubicBezTo>
                <a:cubicBezTo>
                  <a:pt x="11235" y="1285"/>
                  <a:pt x="11318" y="1222"/>
                  <a:pt x="11391" y="1171"/>
                </a:cubicBezTo>
                <a:close/>
                <a:moveTo>
                  <a:pt x="11826" y="1243"/>
                </a:moveTo>
                <a:lnTo>
                  <a:pt x="11826" y="1243"/>
                </a:lnTo>
                <a:cubicBezTo>
                  <a:pt x="11992" y="1274"/>
                  <a:pt x="12147" y="1305"/>
                  <a:pt x="12303" y="1336"/>
                </a:cubicBezTo>
                <a:cubicBezTo>
                  <a:pt x="12406" y="1409"/>
                  <a:pt x="12510" y="1502"/>
                  <a:pt x="12603" y="1585"/>
                </a:cubicBezTo>
                <a:cubicBezTo>
                  <a:pt x="12479" y="1564"/>
                  <a:pt x="12344" y="1544"/>
                  <a:pt x="12220" y="1523"/>
                </a:cubicBezTo>
                <a:cubicBezTo>
                  <a:pt x="12085" y="1430"/>
                  <a:pt x="11961" y="1336"/>
                  <a:pt x="11826" y="1243"/>
                </a:cubicBezTo>
                <a:close/>
                <a:moveTo>
                  <a:pt x="9374" y="58"/>
                </a:moveTo>
                <a:cubicBezTo>
                  <a:pt x="10200" y="58"/>
                  <a:pt x="11016" y="303"/>
                  <a:pt x="11712" y="766"/>
                </a:cubicBezTo>
                <a:lnTo>
                  <a:pt x="11650" y="818"/>
                </a:lnTo>
                <a:cubicBezTo>
                  <a:pt x="11360" y="663"/>
                  <a:pt x="11059" y="549"/>
                  <a:pt x="10748" y="456"/>
                </a:cubicBezTo>
                <a:cubicBezTo>
                  <a:pt x="10392" y="355"/>
                  <a:pt x="10015" y="305"/>
                  <a:pt x="9636" y="305"/>
                </a:cubicBezTo>
                <a:cubicBezTo>
                  <a:pt x="8681" y="305"/>
                  <a:pt x="7716" y="627"/>
                  <a:pt x="7048" y="1295"/>
                </a:cubicBezTo>
                <a:cubicBezTo>
                  <a:pt x="6716" y="1378"/>
                  <a:pt x="6406" y="1502"/>
                  <a:pt x="6105" y="1658"/>
                </a:cubicBezTo>
                <a:cubicBezTo>
                  <a:pt x="6716" y="891"/>
                  <a:pt x="7577" y="362"/>
                  <a:pt x="8530" y="145"/>
                </a:cubicBezTo>
                <a:cubicBezTo>
                  <a:pt x="8810" y="87"/>
                  <a:pt x="9093" y="58"/>
                  <a:pt x="9374" y="58"/>
                </a:cubicBezTo>
                <a:close/>
                <a:moveTo>
                  <a:pt x="10997" y="1523"/>
                </a:moveTo>
                <a:cubicBezTo>
                  <a:pt x="11183" y="1523"/>
                  <a:pt x="11380" y="1533"/>
                  <a:pt x="11577" y="1554"/>
                </a:cubicBezTo>
                <a:cubicBezTo>
                  <a:pt x="11339" y="1575"/>
                  <a:pt x="11111" y="1616"/>
                  <a:pt x="10893" y="1699"/>
                </a:cubicBezTo>
                <a:lnTo>
                  <a:pt x="10893" y="1710"/>
                </a:lnTo>
                <a:lnTo>
                  <a:pt x="10810" y="1751"/>
                </a:lnTo>
                <a:cubicBezTo>
                  <a:pt x="10872" y="1678"/>
                  <a:pt x="10935" y="1596"/>
                  <a:pt x="10997" y="1523"/>
                </a:cubicBezTo>
                <a:close/>
                <a:moveTo>
                  <a:pt x="12230" y="1067"/>
                </a:moveTo>
                <a:lnTo>
                  <a:pt x="12230" y="1067"/>
                </a:lnTo>
                <a:cubicBezTo>
                  <a:pt x="13007" y="1129"/>
                  <a:pt x="13774" y="1326"/>
                  <a:pt x="14417" y="1772"/>
                </a:cubicBezTo>
                <a:cubicBezTo>
                  <a:pt x="13764" y="1575"/>
                  <a:pt x="13111" y="1409"/>
                  <a:pt x="12448" y="1274"/>
                </a:cubicBezTo>
                <a:lnTo>
                  <a:pt x="12448" y="1285"/>
                </a:lnTo>
                <a:cubicBezTo>
                  <a:pt x="12375" y="1212"/>
                  <a:pt x="12313" y="1140"/>
                  <a:pt x="12230" y="1067"/>
                </a:cubicBezTo>
                <a:close/>
                <a:moveTo>
                  <a:pt x="13910" y="155"/>
                </a:moveTo>
                <a:cubicBezTo>
                  <a:pt x="14498" y="155"/>
                  <a:pt x="15088" y="305"/>
                  <a:pt x="15630" y="632"/>
                </a:cubicBezTo>
                <a:cubicBezTo>
                  <a:pt x="16075" y="901"/>
                  <a:pt x="16469" y="1254"/>
                  <a:pt x="16780" y="1668"/>
                </a:cubicBezTo>
                <a:cubicBezTo>
                  <a:pt x="16666" y="1699"/>
                  <a:pt x="16542" y="1730"/>
                  <a:pt x="16417" y="1772"/>
                </a:cubicBezTo>
                <a:cubicBezTo>
                  <a:pt x="15561" y="1025"/>
                  <a:pt x="14457" y="546"/>
                  <a:pt x="13315" y="546"/>
                </a:cubicBezTo>
                <a:cubicBezTo>
                  <a:pt x="13268" y="546"/>
                  <a:pt x="13220" y="547"/>
                  <a:pt x="13173" y="549"/>
                </a:cubicBezTo>
                <a:cubicBezTo>
                  <a:pt x="12738" y="570"/>
                  <a:pt x="12313" y="652"/>
                  <a:pt x="11909" y="808"/>
                </a:cubicBezTo>
                <a:cubicBezTo>
                  <a:pt x="11898" y="798"/>
                  <a:pt x="11878" y="787"/>
                  <a:pt x="11857" y="777"/>
                </a:cubicBezTo>
                <a:cubicBezTo>
                  <a:pt x="12478" y="378"/>
                  <a:pt x="13192" y="155"/>
                  <a:pt x="13910" y="155"/>
                </a:cubicBezTo>
                <a:close/>
                <a:moveTo>
                  <a:pt x="9193" y="1378"/>
                </a:moveTo>
                <a:cubicBezTo>
                  <a:pt x="9359" y="1419"/>
                  <a:pt x="9515" y="1461"/>
                  <a:pt x="9670" y="1523"/>
                </a:cubicBezTo>
                <a:cubicBezTo>
                  <a:pt x="9225" y="1585"/>
                  <a:pt x="8779" y="1678"/>
                  <a:pt x="8344" y="1792"/>
                </a:cubicBezTo>
                <a:lnTo>
                  <a:pt x="8302" y="1792"/>
                </a:lnTo>
                <a:cubicBezTo>
                  <a:pt x="8333" y="1772"/>
                  <a:pt x="8364" y="1751"/>
                  <a:pt x="8395" y="1730"/>
                </a:cubicBezTo>
                <a:cubicBezTo>
                  <a:pt x="8644" y="1585"/>
                  <a:pt x="8914" y="1471"/>
                  <a:pt x="9193" y="1378"/>
                </a:cubicBezTo>
                <a:close/>
                <a:moveTo>
                  <a:pt x="8445" y="1244"/>
                </a:moveTo>
                <a:cubicBezTo>
                  <a:pt x="8660" y="1265"/>
                  <a:pt x="8864" y="1296"/>
                  <a:pt x="9079" y="1347"/>
                </a:cubicBezTo>
                <a:cubicBezTo>
                  <a:pt x="8758" y="1450"/>
                  <a:pt x="8458" y="1606"/>
                  <a:pt x="8188" y="1792"/>
                </a:cubicBezTo>
                <a:lnTo>
                  <a:pt x="7939" y="1792"/>
                </a:lnTo>
                <a:cubicBezTo>
                  <a:pt x="7711" y="1792"/>
                  <a:pt x="7494" y="1803"/>
                  <a:pt x="7266" y="1834"/>
                </a:cubicBezTo>
                <a:cubicBezTo>
                  <a:pt x="7318" y="1772"/>
                  <a:pt x="7380" y="1710"/>
                  <a:pt x="7442" y="1658"/>
                </a:cubicBezTo>
                <a:cubicBezTo>
                  <a:pt x="7762" y="1482"/>
                  <a:pt x="8093" y="1347"/>
                  <a:pt x="8445" y="1244"/>
                </a:cubicBezTo>
                <a:close/>
                <a:moveTo>
                  <a:pt x="12437" y="1637"/>
                </a:moveTo>
                <a:cubicBezTo>
                  <a:pt x="12531" y="1647"/>
                  <a:pt x="12624" y="1668"/>
                  <a:pt x="12707" y="1678"/>
                </a:cubicBezTo>
                <a:lnTo>
                  <a:pt x="12769" y="1741"/>
                </a:lnTo>
                <a:cubicBezTo>
                  <a:pt x="12800" y="1782"/>
                  <a:pt x="12842" y="1834"/>
                  <a:pt x="12873" y="1875"/>
                </a:cubicBezTo>
                <a:cubicBezTo>
                  <a:pt x="12738" y="1772"/>
                  <a:pt x="12593" y="1689"/>
                  <a:pt x="12437" y="1637"/>
                </a:cubicBezTo>
                <a:close/>
                <a:moveTo>
                  <a:pt x="10852" y="1523"/>
                </a:moveTo>
                <a:lnTo>
                  <a:pt x="10841" y="1544"/>
                </a:lnTo>
                <a:cubicBezTo>
                  <a:pt x="10748" y="1647"/>
                  <a:pt x="10665" y="1751"/>
                  <a:pt x="10582" y="1855"/>
                </a:cubicBezTo>
                <a:lnTo>
                  <a:pt x="10520" y="1886"/>
                </a:lnTo>
                <a:cubicBezTo>
                  <a:pt x="10344" y="1772"/>
                  <a:pt x="10157" y="1668"/>
                  <a:pt x="9960" y="1575"/>
                </a:cubicBezTo>
                <a:cubicBezTo>
                  <a:pt x="10261" y="1544"/>
                  <a:pt x="10562" y="1533"/>
                  <a:pt x="10852" y="1523"/>
                </a:cubicBezTo>
                <a:close/>
                <a:moveTo>
                  <a:pt x="7826" y="1824"/>
                </a:moveTo>
                <a:cubicBezTo>
                  <a:pt x="7926" y="1824"/>
                  <a:pt x="8026" y="1827"/>
                  <a:pt x="8126" y="1834"/>
                </a:cubicBezTo>
                <a:lnTo>
                  <a:pt x="8053" y="1886"/>
                </a:lnTo>
                <a:lnTo>
                  <a:pt x="7960" y="1907"/>
                </a:lnTo>
                <a:cubicBezTo>
                  <a:pt x="7778" y="1891"/>
                  <a:pt x="7596" y="1882"/>
                  <a:pt x="7414" y="1882"/>
                </a:cubicBezTo>
                <a:cubicBezTo>
                  <a:pt x="7347" y="1882"/>
                  <a:pt x="7281" y="1883"/>
                  <a:pt x="7214" y="1886"/>
                </a:cubicBezTo>
                <a:lnTo>
                  <a:pt x="7235" y="1865"/>
                </a:lnTo>
                <a:cubicBezTo>
                  <a:pt x="7428" y="1837"/>
                  <a:pt x="7626" y="1824"/>
                  <a:pt x="7826" y="1824"/>
                </a:cubicBezTo>
                <a:close/>
                <a:moveTo>
                  <a:pt x="7794" y="1254"/>
                </a:moveTo>
                <a:lnTo>
                  <a:pt x="7794" y="1254"/>
                </a:lnTo>
                <a:cubicBezTo>
                  <a:pt x="7660" y="1347"/>
                  <a:pt x="7525" y="1461"/>
                  <a:pt x="7401" y="1575"/>
                </a:cubicBezTo>
                <a:cubicBezTo>
                  <a:pt x="7204" y="1678"/>
                  <a:pt x="7007" y="1803"/>
                  <a:pt x="6820" y="1927"/>
                </a:cubicBezTo>
                <a:lnTo>
                  <a:pt x="6665" y="1958"/>
                </a:lnTo>
                <a:cubicBezTo>
                  <a:pt x="6799" y="1730"/>
                  <a:pt x="6955" y="1523"/>
                  <a:pt x="7141" y="1347"/>
                </a:cubicBezTo>
                <a:cubicBezTo>
                  <a:pt x="7359" y="1295"/>
                  <a:pt x="7577" y="1264"/>
                  <a:pt x="7794" y="1254"/>
                </a:cubicBezTo>
                <a:close/>
                <a:moveTo>
                  <a:pt x="7421" y="1952"/>
                </a:moveTo>
                <a:cubicBezTo>
                  <a:pt x="7548" y="1952"/>
                  <a:pt x="7673" y="1957"/>
                  <a:pt x="7794" y="1969"/>
                </a:cubicBezTo>
                <a:lnTo>
                  <a:pt x="7722" y="1989"/>
                </a:lnTo>
                <a:cubicBezTo>
                  <a:pt x="7504" y="2010"/>
                  <a:pt x="7287" y="2031"/>
                  <a:pt x="7069" y="2062"/>
                </a:cubicBezTo>
                <a:cubicBezTo>
                  <a:pt x="7100" y="2031"/>
                  <a:pt x="7121" y="1989"/>
                  <a:pt x="7152" y="1958"/>
                </a:cubicBezTo>
                <a:cubicBezTo>
                  <a:pt x="7242" y="1954"/>
                  <a:pt x="7332" y="1952"/>
                  <a:pt x="7421" y="1952"/>
                </a:cubicBezTo>
                <a:close/>
                <a:moveTo>
                  <a:pt x="9826" y="1585"/>
                </a:moveTo>
                <a:cubicBezTo>
                  <a:pt x="10043" y="1678"/>
                  <a:pt x="10261" y="1782"/>
                  <a:pt x="10458" y="1917"/>
                </a:cubicBezTo>
                <a:lnTo>
                  <a:pt x="10448" y="1927"/>
                </a:lnTo>
                <a:cubicBezTo>
                  <a:pt x="10365" y="1979"/>
                  <a:pt x="10282" y="2031"/>
                  <a:pt x="10188" y="2083"/>
                </a:cubicBezTo>
                <a:cubicBezTo>
                  <a:pt x="9660" y="1948"/>
                  <a:pt x="9121" y="1865"/>
                  <a:pt x="8582" y="1824"/>
                </a:cubicBezTo>
                <a:cubicBezTo>
                  <a:pt x="8986" y="1720"/>
                  <a:pt x="9411" y="1637"/>
                  <a:pt x="9826" y="1585"/>
                </a:cubicBezTo>
                <a:close/>
                <a:moveTo>
                  <a:pt x="10489" y="1989"/>
                </a:moveTo>
                <a:cubicBezTo>
                  <a:pt x="10458" y="2041"/>
                  <a:pt x="10427" y="2093"/>
                  <a:pt x="10396" y="2135"/>
                </a:cubicBezTo>
                <a:lnTo>
                  <a:pt x="10302" y="2114"/>
                </a:lnTo>
                <a:lnTo>
                  <a:pt x="10354" y="2072"/>
                </a:lnTo>
                <a:cubicBezTo>
                  <a:pt x="10396" y="2041"/>
                  <a:pt x="10448" y="2021"/>
                  <a:pt x="10489" y="1989"/>
                </a:cubicBezTo>
                <a:close/>
                <a:moveTo>
                  <a:pt x="7027" y="1969"/>
                </a:moveTo>
                <a:lnTo>
                  <a:pt x="7027" y="1969"/>
                </a:lnTo>
                <a:cubicBezTo>
                  <a:pt x="6996" y="2010"/>
                  <a:pt x="6965" y="2052"/>
                  <a:pt x="6934" y="2083"/>
                </a:cubicBezTo>
                <a:cubicBezTo>
                  <a:pt x="6830" y="2103"/>
                  <a:pt x="6737" y="2124"/>
                  <a:pt x="6634" y="2155"/>
                </a:cubicBezTo>
                <a:cubicBezTo>
                  <a:pt x="6716" y="2093"/>
                  <a:pt x="6789" y="2041"/>
                  <a:pt x="6872" y="1979"/>
                </a:cubicBezTo>
                <a:lnTo>
                  <a:pt x="7027" y="1969"/>
                </a:lnTo>
                <a:close/>
                <a:moveTo>
                  <a:pt x="8427" y="1855"/>
                </a:moveTo>
                <a:cubicBezTo>
                  <a:pt x="8634" y="1865"/>
                  <a:pt x="8820" y="1896"/>
                  <a:pt x="9007" y="1917"/>
                </a:cubicBezTo>
                <a:cubicBezTo>
                  <a:pt x="9380" y="1958"/>
                  <a:pt x="9764" y="2031"/>
                  <a:pt x="10137" y="2124"/>
                </a:cubicBezTo>
                <a:lnTo>
                  <a:pt x="10095" y="2155"/>
                </a:lnTo>
                <a:cubicBezTo>
                  <a:pt x="9981" y="2124"/>
                  <a:pt x="9862" y="2109"/>
                  <a:pt x="9743" y="2109"/>
                </a:cubicBezTo>
                <a:cubicBezTo>
                  <a:pt x="9624" y="2109"/>
                  <a:pt x="9504" y="2124"/>
                  <a:pt x="9390" y="2155"/>
                </a:cubicBezTo>
                <a:cubicBezTo>
                  <a:pt x="9245" y="2124"/>
                  <a:pt x="9111" y="2093"/>
                  <a:pt x="8965" y="2072"/>
                </a:cubicBezTo>
                <a:cubicBezTo>
                  <a:pt x="8820" y="2041"/>
                  <a:pt x="8696" y="2031"/>
                  <a:pt x="8561" y="2021"/>
                </a:cubicBezTo>
                <a:cubicBezTo>
                  <a:pt x="8427" y="2000"/>
                  <a:pt x="8281" y="1958"/>
                  <a:pt x="8147" y="1938"/>
                </a:cubicBezTo>
                <a:cubicBezTo>
                  <a:pt x="8240" y="1907"/>
                  <a:pt x="8333" y="1875"/>
                  <a:pt x="8427" y="1855"/>
                </a:cubicBezTo>
                <a:close/>
                <a:moveTo>
                  <a:pt x="13323" y="615"/>
                </a:moveTo>
                <a:cubicBezTo>
                  <a:pt x="13529" y="615"/>
                  <a:pt x="13735" y="631"/>
                  <a:pt x="13940" y="663"/>
                </a:cubicBezTo>
                <a:cubicBezTo>
                  <a:pt x="14832" y="798"/>
                  <a:pt x="15661" y="1191"/>
                  <a:pt x="16345" y="1792"/>
                </a:cubicBezTo>
                <a:cubicBezTo>
                  <a:pt x="16075" y="1886"/>
                  <a:pt x="15806" y="2010"/>
                  <a:pt x="15557" y="2155"/>
                </a:cubicBezTo>
                <a:cubicBezTo>
                  <a:pt x="15246" y="2041"/>
                  <a:pt x="14946" y="1938"/>
                  <a:pt x="14635" y="1834"/>
                </a:cubicBezTo>
                <a:cubicBezTo>
                  <a:pt x="13940" y="1274"/>
                  <a:pt x="13039" y="1026"/>
                  <a:pt x="12116" y="963"/>
                </a:cubicBezTo>
                <a:cubicBezTo>
                  <a:pt x="12075" y="932"/>
                  <a:pt x="12023" y="891"/>
                  <a:pt x="11981" y="860"/>
                </a:cubicBezTo>
                <a:cubicBezTo>
                  <a:pt x="12411" y="695"/>
                  <a:pt x="12865" y="615"/>
                  <a:pt x="13323" y="615"/>
                </a:cubicBezTo>
                <a:close/>
                <a:moveTo>
                  <a:pt x="6955" y="1388"/>
                </a:moveTo>
                <a:lnTo>
                  <a:pt x="6955" y="1388"/>
                </a:lnTo>
                <a:cubicBezTo>
                  <a:pt x="6820" y="1533"/>
                  <a:pt x="6706" y="1689"/>
                  <a:pt x="6602" y="1855"/>
                </a:cubicBezTo>
                <a:cubicBezTo>
                  <a:pt x="6582" y="1886"/>
                  <a:pt x="6561" y="1927"/>
                  <a:pt x="6540" y="1969"/>
                </a:cubicBezTo>
                <a:cubicBezTo>
                  <a:pt x="6271" y="2010"/>
                  <a:pt x="6001" y="2083"/>
                  <a:pt x="5753" y="2166"/>
                </a:cubicBezTo>
                <a:cubicBezTo>
                  <a:pt x="5825" y="2041"/>
                  <a:pt x="5908" y="1917"/>
                  <a:pt x="6001" y="1803"/>
                </a:cubicBezTo>
                <a:cubicBezTo>
                  <a:pt x="6292" y="1627"/>
                  <a:pt x="6613" y="1482"/>
                  <a:pt x="6955" y="1388"/>
                </a:cubicBezTo>
                <a:close/>
                <a:moveTo>
                  <a:pt x="16407" y="1855"/>
                </a:moveTo>
                <a:cubicBezTo>
                  <a:pt x="16537" y="1975"/>
                  <a:pt x="16658" y="2095"/>
                  <a:pt x="16778" y="2225"/>
                </a:cubicBezTo>
                <a:lnTo>
                  <a:pt x="16778" y="2225"/>
                </a:lnTo>
                <a:cubicBezTo>
                  <a:pt x="16616" y="2185"/>
                  <a:pt x="16455" y="2165"/>
                  <a:pt x="16293" y="2155"/>
                </a:cubicBezTo>
                <a:cubicBezTo>
                  <a:pt x="16249" y="2153"/>
                  <a:pt x="16204" y="2152"/>
                  <a:pt x="16160" y="2152"/>
                </a:cubicBezTo>
                <a:cubicBezTo>
                  <a:pt x="16007" y="2152"/>
                  <a:pt x="15855" y="2167"/>
                  <a:pt x="15702" y="2207"/>
                </a:cubicBezTo>
                <a:lnTo>
                  <a:pt x="15661" y="2186"/>
                </a:lnTo>
                <a:cubicBezTo>
                  <a:pt x="15899" y="2052"/>
                  <a:pt x="16158" y="1948"/>
                  <a:pt x="16407" y="1855"/>
                </a:cubicBezTo>
                <a:close/>
                <a:moveTo>
                  <a:pt x="9079" y="2176"/>
                </a:moveTo>
                <a:lnTo>
                  <a:pt x="9245" y="2207"/>
                </a:lnTo>
                <a:lnTo>
                  <a:pt x="9214" y="2228"/>
                </a:lnTo>
                <a:lnTo>
                  <a:pt x="9079" y="2176"/>
                </a:lnTo>
                <a:close/>
                <a:moveTo>
                  <a:pt x="6447" y="2145"/>
                </a:moveTo>
                <a:lnTo>
                  <a:pt x="6447" y="2145"/>
                </a:lnTo>
                <a:cubicBezTo>
                  <a:pt x="6437" y="2166"/>
                  <a:pt x="6426" y="2186"/>
                  <a:pt x="6416" y="2207"/>
                </a:cubicBezTo>
                <a:cubicBezTo>
                  <a:pt x="6385" y="2217"/>
                  <a:pt x="6343" y="2228"/>
                  <a:pt x="6312" y="2238"/>
                </a:cubicBezTo>
                <a:cubicBezTo>
                  <a:pt x="6354" y="2207"/>
                  <a:pt x="6395" y="2176"/>
                  <a:pt x="6447" y="2145"/>
                </a:cubicBezTo>
                <a:close/>
                <a:moveTo>
                  <a:pt x="10230" y="2155"/>
                </a:moveTo>
                <a:lnTo>
                  <a:pt x="10365" y="2197"/>
                </a:lnTo>
                <a:cubicBezTo>
                  <a:pt x="10354" y="2207"/>
                  <a:pt x="10344" y="2217"/>
                  <a:pt x="10344" y="2228"/>
                </a:cubicBezTo>
                <a:cubicBezTo>
                  <a:pt x="10313" y="2228"/>
                  <a:pt x="10292" y="2238"/>
                  <a:pt x="10271" y="2238"/>
                </a:cubicBezTo>
                <a:cubicBezTo>
                  <a:pt x="10240" y="2228"/>
                  <a:pt x="10209" y="2207"/>
                  <a:pt x="10178" y="2197"/>
                </a:cubicBezTo>
                <a:lnTo>
                  <a:pt x="10230" y="2155"/>
                </a:lnTo>
                <a:close/>
                <a:moveTo>
                  <a:pt x="10116" y="2249"/>
                </a:moveTo>
                <a:lnTo>
                  <a:pt x="10157" y="2269"/>
                </a:lnTo>
                <a:cubicBezTo>
                  <a:pt x="10119" y="2269"/>
                  <a:pt x="10080" y="2287"/>
                  <a:pt x="10042" y="2298"/>
                </a:cubicBezTo>
                <a:lnTo>
                  <a:pt x="10042" y="2298"/>
                </a:lnTo>
                <a:lnTo>
                  <a:pt x="10116" y="2249"/>
                </a:lnTo>
                <a:close/>
                <a:moveTo>
                  <a:pt x="9708" y="2171"/>
                </a:moveTo>
                <a:cubicBezTo>
                  <a:pt x="9814" y="2171"/>
                  <a:pt x="9920" y="2187"/>
                  <a:pt x="10023" y="2217"/>
                </a:cubicBezTo>
                <a:cubicBezTo>
                  <a:pt x="9992" y="2238"/>
                  <a:pt x="9950" y="2280"/>
                  <a:pt x="9909" y="2311"/>
                </a:cubicBezTo>
                <a:lnTo>
                  <a:pt x="9898" y="2321"/>
                </a:lnTo>
                <a:cubicBezTo>
                  <a:pt x="9764" y="2269"/>
                  <a:pt x="9618" y="2228"/>
                  <a:pt x="9484" y="2197"/>
                </a:cubicBezTo>
                <a:cubicBezTo>
                  <a:pt x="9557" y="2179"/>
                  <a:pt x="9633" y="2171"/>
                  <a:pt x="9708" y="2171"/>
                </a:cubicBezTo>
                <a:close/>
                <a:moveTo>
                  <a:pt x="10624" y="2021"/>
                </a:moveTo>
                <a:cubicBezTo>
                  <a:pt x="10758" y="2114"/>
                  <a:pt x="10883" y="2217"/>
                  <a:pt x="11007" y="2321"/>
                </a:cubicBezTo>
                <a:cubicBezTo>
                  <a:pt x="10852" y="2269"/>
                  <a:pt x="10696" y="2217"/>
                  <a:pt x="10530" y="2166"/>
                </a:cubicBezTo>
                <a:cubicBezTo>
                  <a:pt x="10562" y="2114"/>
                  <a:pt x="10593" y="2072"/>
                  <a:pt x="10624" y="2021"/>
                </a:cubicBezTo>
                <a:close/>
                <a:moveTo>
                  <a:pt x="7397" y="2107"/>
                </a:moveTo>
                <a:lnTo>
                  <a:pt x="7397" y="2107"/>
                </a:lnTo>
                <a:cubicBezTo>
                  <a:pt x="7221" y="2176"/>
                  <a:pt x="7037" y="2254"/>
                  <a:pt x="6862" y="2342"/>
                </a:cubicBezTo>
                <a:cubicBezTo>
                  <a:pt x="6903" y="2280"/>
                  <a:pt x="6945" y="2217"/>
                  <a:pt x="6996" y="2155"/>
                </a:cubicBezTo>
                <a:cubicBezTo>
                  <a:pt x="7127" y="2137"/>
                  <a:pt x="7258" y="2118"/>
                  <a:pt x="7397" y="2107"/>
                </a:cubicBezTo>
                <a:close/>
                <a:moveTo>
                  <a:pt x="5804" y="1917"/>
                </a:moveTo>
                <a:lnTo>
                  <a:pt x="5804" y="1917"/>
                </a:lnTo>
                <a:cubicBezTo>
                  <a:pt x="5742" y="2010"/>
                  <a:pt x="5680" y="2103"/>
                  <a:pt x="5628" y="2207"/>
                </a:cubicBezTo>
                <a:cubicBezTo>
                  <a:pt x="5494" y="2249"/>
                  <a:pt x="5380" y="2300"/>
                  <a:pt x="5266" y="2352"/>
                </a:cubicBezTo>
                <a:cubicBezTo>
                  <a:pt x="5400" y="2217"/>
                  <a:pt x="5545" y="2093"/>
                  <a:pt x="5701" y="1989"/>
                </a:cubicBezTo>
                <a:lnTo>
                  <a:pt x="5804" y="1917"/>
                </a:lnTo>
                <a:close/>
                <a:moveTo>
                  <a:pt x="10489" y="2228"/>
                </a:moveTo>
                <a:cubicBezTo>
                  <a:pt x="10634" y="2259"/>
                  <a:pt x="10758" y="2300"/>
                  <a:pt x="10883" y="2342"/>
                </a:cubicBezTo>
                <a:lnTo>
                  <a:pt x="10790" y="2363"/>
                </a:lnTo>
                <a:cubicBezTo>
                  <a:pt x="10707" y="2300"/>
                  <a:pt x="10613" y="2259"/>
                  <a:pt x="10520" y="2238"/>
                </a:cubicBezTo>
                <a:lnTo>
                  <a:pt x="10489" y="2238"/>
                </a:lnTo>
                <a:lnTo>
                  <a:pt x="10489" y="2228"/>
                </a:lnTo>
                <a:close/>
                <a:moveTo>
                  <a:pt x="11774" y="1620"/>
                </a:moveTo>
                <a:cubicBezTo>
                  <a:pt x="11959" y="1620"/>
                  <a:pt x="12140" y="1645"/>
                  <a:pt x="12313" y="1699"/>
                </a:cubicBezTo>
                <a:cubicBezTo>
                  <a:pt x="12572" y="1896"/>
                  <a:pt x="12821" y="2124"/>
                  <a:pt x="13049" y="2352"/>
                </a:cubicBezTo>
                <a:lnTo>
                  <a:pt x="13039" y="2363"/>
                </a:lnTo>
                <a:cubicBezTo>
                  <a:pt x="12976" y="2342"/>
                  <a:pt x="12904" y="2331"/>
                  <a:pt x="12831" y="2311"/>
                </a:cubicBezTo>
                <a:cubicBezTo>
                  <a:pt x="12541" y="2259"/>
                  <a:pt x="12251" y="2233"/>
                  <a:pt x="11961" y="2233"/>
                </a:cubicBezTo>
                <a:cubicBezTo>
                  <a:pt x="11670" y="2233"/>
                  <a:pt x="11380" y="2259"/>
                  <a:pt x="11090" y="2311"/>
                </a:cubicBezTo>
                <a:cubicBezTo>
                  <a:pt x="10955" y="2197"/>
                  <a:pt x="10810" y="2083"/>
                  <a:pt x="10655" y="1979"/>
                </a:cubicBezTo>
                <a:cubicBezTo>
                  <a:pt x="10676" y="1938"/>
                  <a:pt x="10707" y="1907"/>
                  <a:pt x="10727" y="1865"/>
                </a:cubicBezTo>
                <a:cubicBezTo>
                  <a:pt x="11066" y="1709"/>
                  <a:pt x="11426" y="1620"/>
                  <a:pt x="11774" y="1620"/>
                </a:cubicBezTo>
                <a:close/>
                <a:moveTo>
                  <a:pt x="12510" y="1772"/>
                </a:moveTo>
                <a:cubicBezTo>
                  <a:pt x="12717" y="1865"/>
                  <a:pt x="12914" y="2010"/>
                  <a:pt x="13070" y="2176"/>
                </a:cubicBezTo>
                <a:cubicBezTo>
                  <a:pt x="13090" y="2238"/>
                  <a:pt x="13121" y="2300"/>
                  <a:pt x="13153" y="2352"/>
                </a:cubicBezTo>
                <a:lnTo>
                  <a:pt x="13153" y="2363"/>
                </a:lnTo>
                <a:cubicBezTo>
                  <a:pt x="12945" y="2155"/>
                  <a:pt x="12738" y="1958"/>
                  <a:pt x="12510" y="1772"/>
                </a:cubicBezTo>
                <a:close/>
                <a:moveTo>
                  <a:pt x="14800" y="1979"/>
                </a:moveTo>
                <a:cubicBezTo>
                  <a:pt x="14925" y="2021"/>
                  <a:pt x="15060" y="2062"/>
                  <a:pt x="15174" y="2114"/>
                </a:cubicBezTo>
                <a:lnTo>
                  <a:pt x="15474" y="2217"/>
                </a:lnTo>
                <a:cubicBezTo>
                  <a:pt x="15381" y="2259"/>
                  <a:pt x="15308" y="2311"/>
                  <a:pt x="15225" y="2363"/>
                </a:cubicBezTo>
                <a:lnTo>
                  <a:pt x="15236" y="2363"/>
                </a:lnTo>
                <a:lnTo>
                  <a:pt x="15163" y="2394"/>
                </a:lnTo>
                <a:cubicBezTo>
                  <a:pt x="15153" y="2373"/>
                  <a:pt x="15132" y="2342"/>
                  <a:pt x="15111" y="2321"/>
                </a:cubicBezTo>
                <a:cubicBezTo>
                  <a:pt x="15018" y="2207"/>
                  <a:pt x="14914" y="2093"/>
                  <a:pt x="14800" y="1979"/>
                </a:cubicBezTo>
                <a:close/>
                <a:moveTo>
                  <a:pt x="16842" y="1730"/>
                </a:moveTo>
                <a:cubicBezTo>
                  <a:pt x="16998" y="1948"/>
                  <a:pt x="17143" y="2166"/>
                  <a:pt x="17277" y="2394"/>
                </a:cubicBezTo>
                <a:cubicBezTo>
                  <a:pt x="17163" y="2352"/>
                  <a:pt x="17049" y="2311"/>
                  <a:pt x="16925" y="2280"/>
                </a:cubicBezTo>
                <a:lnTo>
                  <a:pt x="16925" y="2269"/>
                </a:lnTo>
                <a:cubicBezTo>
                  <a:pt x="16790" y="2114"/>
                  <a:pt x="16645" y="1969"/>
                  <a:pt x="16490" y="1834"/>
                </a:cubicBezTo>
                <a:cubicBezTo>
                  <a:pt x="16614" y="1792"/>
                  <a:pt x="16728" y="1761"/>
                  <a:pt x="16842" y="1730"/>
                </a:cubicBezTo>
                <a:close/>
                <a:moveTo>
                  <a:pt x="9193" y="2280"/>
                </a:moveTo>
                <a:cubicBezTo>
                  <a:pt x="9287" y="2321"/>
                  <a:pt x="9380" y="2363"/>
                  <a:pt x="9473" y="2404"/>
                </a:cubicBezTo>
                <a:cubicBezTo>
                  <a:pt x="9390" y="2399"/>
                  <a:pt x="9310" y="2396"/>
                  <a:pt x="9230" y="2396"/>
                </a:cubicBezTo>
                <a:cubicBezTo>
                  <a:pt x="9149" y="2396"/>
                  <a:pt x="9069" y="2399"/>
                  <a:pt x="8986" y="2404"/>
                </a:cubicBezTo>
                <a:cubicBezTo>
                  <a:pt x="9048" y="2352"/>
                  <a:pt x="9121" y="2311"/>
                  <a:pt x="9193" y="2280"/>
                </a:cubicBezTo>
                <a:close/>
                <a:moveTo>
                  <a:pt x="10448" y="2300"/>
                </a:moveTo>
                <a:cubicBezTo>
                  <a:pt x="10541" y="2311"/>
                  <a:pt x="10624" y="2342"/>
                  <a:pt x="10696" y="2383"/>
                </a:cubicBezTo>
                <a:lnTo>
                  <a:pt x="10562" y="2414"/>
                </a:lnTo>
                <a:cubicBezTo>
                  <a:pt x="10520" y="2383"/>
                  <a:pt x="10479" y="2352"/>
                  <a:pt x="10437" y="2331"/>
                </a:cubicBezTo>
                <a:lnTo>
                  <a:pt x="10448" y="2300"/>
                </a:lnTo>
                <a:close/>
                <a:moveTo>
                  <a:pt x="8102" y="2079"/>
                </a:moveTo>
                <a:cubicBezTo>
                  <a:pt x="8268" y="2079"/>
                  <a:pt x="8433" y="2088"/>
                  <a:pt x="8592" y="2103"/>
                </a:cubicBezTo>
                <a:cubicBezTo>
                  <a:pt x="8779" y="2145"/>
                  <a:pt x="8955" y="2197"/>
                  <a:pt x="9121" y="2259"/>
                </a:cubicBezTo>
                <a:lnTo>
                  <a:pt x="9121" y="2269"/>
                </a:lnTo>
                <a:cubicBezTo>
                  <a:pt x="9028" y="2311"/>
                  <a:pt x="8945" y="2363"/>
                  <a:pt x="8862" y="2425"/>
                </a:cubicBezTo>
                <a:lnTo>
                  <a:pt x="8717" y="2435"/>
                </a:lnTo>
                <a:cubicBezTo>
                  <a:pt x="8592" y="2404"/>
                  <a:pt x="8458" y="2373"/>
                  <a:pt x="8333" y="2363"/>
                </a:cubicBezTo>
                <a:cubicBezTo>
                  <a:pt x="8202" y="2345"/>
                  <a:pt x="8071" y="2338"/>
                  <a:pt x="7941" y="2338"/>
                </a:cubicBezTo>
                <a:cubicBezTo>
                  <a:pt x="7836" y="2338"/>
                  <a:pt x="7731" y="2343"/>
                  <a:pt x="7629" y="2352"/>
                </a:cubicBezTo>
                <a:cubicBezTo>
                  <a:pt x="7722" y="2259"/>
                  <a:pt x="7815" y="2166"/>
                  <a:pt x="7919" y="2083"/>
                </a:cubicBezTo>
                <a:cubicBezTo>
                  <a:pt x="7980" y="2080"/>
                  <a:pt x="8041" y="2079"/>
                  <a:pt x="8102" y="2079"/>
                </a:cubicBezTo>
                <a:close/>
                <a:moveTo>
                  <a:pt x="9328" y="2228"/>
                </a:moveTo>
                <a:cubicBezTo>
                  <a:pt x="9504" y="2269"/>
                  <a:pt x="9670" y="2311"/>
                  <a:pt x="9846" y="2373"/>
                </a:cubicBezTo>
                <a:lnTo>
                  <a:pt x="9836" y="2383"/>
                </a:lnTo>
                <a:lnTo>
                  <a:pt x="9764" y="2445"/>
                </a:lnTo>
                <a:lnTo>
                  <a:pt x="9670" y="2435"/>
                </a:lnTo>
                <a:cubicBezTo>
                  <a:pt x="9546" y="2373"/>
                  <a:pt x="9411" y="2311"/>
                  <a:pt x="9276" y="2249"/>
                </a:cubicBezTo>
                <a:lnTo>
                  <a:pt x="9328" y="2228"/>
                </a:lnTo>
                <a:close/>
                <a:moveTo>
                  <a:pt x="12562" y="1388"/>
                </a:moveTo>
                <a:cubicBezTo>
                  <a:pt x="13256" y="1533"/>
                  <a:pt x="13940" y="1710"/>
                  <a:pt x="14614" y="1917"/>
                </a:cubicBezTo>
                <a:cubicBezTo>
                  <a:pt x="14635" y="1938"/>
                  <a:pt x="14655" y="1958"/>
                  <a:pt x="14686" y="1979"/>
                </a:cubicBezTo>
                <a:lnTo>
                  <a:pt x="14686" y="1989"/>
                </a:lnTo>
                <a:cubicBezTo>
                  <a:pt x="14842" y="2114"/>
                  <a:pt x="14977" y="2269"/>
                  <a:pt x="15091" y="2425"/>
                </a:cubicBezTo>
                <a:lnTo>
                  <a:pt x="15060" y="2445"/>
                </a:lnTo>
                <a:cubicBezTo>
                  <a:pt x="14344" y="2041"/>
                  <a:pt x="13567" y="1761"/>
                  <a:pt x="12759" y="1616"/>
                </a:cubicBezTo>
                <a:lnTo>
                  <a:pt x="12717" y="1575"/>
                </a:lnTo>
                <a:cubicBezTo>
                  <a:pt x="12665" y="1513"/>
                  <a:pt x="12603" y="1450"/>
                  <a:pt x="12551" y="1388"/>
                </a:cubicBezTo>
                <a:close/>
                <a:moveTo>
                  <a:pt x="10251" y="2311"/>
                </a:moveTo>
                <a:lnTo>
                  <a:pt x="10261" y="2321"/>
                </a:lnTo>
                <a:lnTo>
                  <a:pt x="10282" y="2331"/>
                </a:lnTo>
                <a:cubicBezTo>
                  <a:pt x="10261" y="2373"/>
                  <a:pt x="10240" y="2414"/>
                  <a:pt x="10220" y="2456"/>
                </a:cubicBezTo>
                <a:lnTo>
                  <a:pt x="10043" y="2373"/>
                </a:lnTo>
                <a:cubicBezTo>
                  <a:pt x="10106" y="2342"/>
                  <a:pt x="10178" y="2321"/>
                  <a:pt x="10251" y="2311"/>
                </a:cubicBezTo>
                <a:close/>
                <a:moveTo>
                  <a:pt x="10416" y="2383"/>
                </a:moveTo>
                <a:lnTo>
                  <a:pt x="10489" y="2435"/>
                </a:lnTo>
                <a:lnTo>
                  <a:pt x="10375" y="2466"/>
                </a:lnTo>
                <a:lnTo>
                  <a:pt x="10416" y="2383"/>
                </a:lnTo>
                <a:close/>
                <a:moveTo>
                  <a:pt x="9960" y="2414"/>
                </a:moveTo>
                <a:cubicBezTo>
                  <a:pt x="10043" y="2445"/>
                  <a:pt x="10116" y="2477"/>
                  <a:pt x="10199" y="2508"/>
                </a:cubicBezTo>
                <a:lnTo>
                  <a:pt x="10188" y="2518"/>
                </a:lnTo>
                <a:cubicBezTo>
                  <a:pt x="10095" y="2497"/>
                  <a:pt x="9992" y="2477"/>
                  <a:pt x="9888" y="2456"/>
                </a:cubicBezTo>
                <a:lnTo>
                  <a:pt x="9960" y="2414"/>
                </a:lnTo>
                <a:close/>
                <a:moveTo>
                  <a:pt x="6499" y="2041"/>
                </a:moveTo>
                <a:lnTo>
                  <a:pt x="6488" y="2062"/>
                </a:lnTo>
                <a:cubicBezTo>
                  <a:pt x="6374" y="2124"/>
                  <a:pt x="6271" y="2197"/>
                  <a:pt x="6188" y="2280"/>
                </a:cubicBezTo>
                <a:cubicBezTo>
                  <a:pt x="5970" y="2352"/>
                  <a:pt x="5753" y="2435"/>
                  <a:pt x="5556" y="2528"/>
                </a:cubicBezTo>
                <a:cubicBezTo>
                  <a:pt x="5597" y="2435"/>
                  <a:pt x="5649" y="2342"/>
                  <a:pt x="5701" y="2259"/>
                </a:cubicBezTo>
                <a:cubicBezTo>
                  <a:pt x="5960" y="2166"/>
                  <a:pt x="6229" y="2093"/>
                  <a:pt x="6499" y="2041"/>
                </a:cubicBezTo>
                <a:close/>
                <a:moveTo>
                  <a:pt x="6260" y="2342"/>
                </a:moveTo>
                <a:lnTo>
                  <a:pt x="6260" y="2342"/>
                </a:lnTo>
                <a:cubicBezTo>
                  <a:pt x="6188" y="2404"/>
                  <a:pt x="6115" y="2466"/>
                  <a:pt x="6043" y="2528"/>
                </a:cubicBezTo>
                <a:cubicBezTo>
                  <a:pt x="6074" y="2477"/>
                  <a:pt x="6115" y="2435"/>
                  <a:pt x="6146" y="2394"/>
                </a:cubicBezTo>
                <a:lnTo>
                  <a:pt x="6178" y="2363"/>
                </a:lnTo>
                <a:lnTo>
                  <a:pt x="6260" y="2342"/>
                </a:lnTo>
                <a:close/>
                <a:moveTo>
                  <a:pt x="6862" y="2176"/>
                </a:moveTo>
                <a:cubicBezTo>
                  <a:pt x="6810" y="2259"/>
                  <a:pt x="6758" y="2342"/>
                  <a:pt x="6706" y="2414"/>
                </a:cubicBezTo>
                <a:lnTo>
                  <a:pt x="6623" y="2445"/>
                </a:lnTo>
                <a:cubicBezTo>
                  <a:pt x="6540" y="2497"/>
                  <a:pt x="6457" y="2539"/>
                  <a:pt x="6364" y="2580"/>
                </a:cubicBezTo>
                <a:cubicBezTo>
                  <a:pt x="6395" y="2477"/>
                  <a:pt x="6437" y="2373"/>
                  <a:pt x="6488" y="2269"/>
                </a:cubicBezTo>
                <a:cubicBezTo>
                  <a:pt x="6613" y="2238"/>
                  <a:pt x="6727" y="2207"/>
                  <a:pt x="6862" y="2176"/>
                </a:cubicBezTo>
                <a:close/>
                <a:moveTo>
                  <a:pt x="9857" y="2518"/>
                </a:moveTo>
                <a:cubicBezTo>
                  <a:pt x="9925" y="2528"/>
                  <a:pt x="9993" y="2546"/>
                  <a:pt x="10069" y="2566"/>
                </a:cubicBezTo>
                <a:lnTo>
                  <a:pt x="10069" y="2566"/>
                </a:lnTo>
                <a:lnTo>
                  <a:pt x="9981" y="2601"/>
                </a:lnTo>
                <a:cubicBezTo>
                  <a:pt x="9940" y="2570"/>
                  <a:pt x="9898" y="2539"/>
                  <a:pt x="9857" y="2518"/>
                </a:cubicBezTo>
                <a:close/>
                <a:moveTo>
                  <a:pt x="7815" y="2083"/>
                </a:moveTo>
                <a:cubicBezTo>
                  <a:pt x="7711" y="2176"/>
                  <a:pt x="7608" y="2269"/>
                  <a:pt x="7515" y="2363"/>
                </a:cubicBezTo>
                <a:cubicBezTo>
                  <a:pt x="7224" y="2414"/>
                  <a:pt x="6955" y="2497"/>
                  <a:pt x="6696" y="2611"/>
                </a:cubicBezTo>
                <a:cubicBezTo>
                  <a:pt x="6716" y="2559"/>
                  <a:pt x="6748" y="2518"/>
                  <a:pt x="6779" y="2466"/>
                </a:cubicBezTo>
                <a:cubicBezTo>
                  <a:pt x="7079" y="2321"/>
                  <a:pt x="7390" y="2197"/>
                  <a:pt x="7711" y="2083"/>
                </a:cubicBezTo>
                <a:close/>
                <a:moveTo>
                  <a:pt x="17039" y="2414"/>
                </a:moveTo>
                <a:cubicBezTo>
                  <a:pt x="17143" y="2456"/>
                  <a:pt x="17246" y="2497"/>
                  <a:pt x="17350" y="2549"/>
                </a:cubicBezTo>
                <a:lnTo>
                  <a:pt x="17391" y="2622"/>
                </a:lnTo>
                <a:lnTo>
                  <a:pt x="17205" y="2622"/>
                </a:lnTo>
                <a:cubicBezTo>
                  <a:pt x="17153" y="2549"/>
                  <a:pt x="17091" y="2487"/>
                  <a:pt x="17039" y="2414"/>
                </a:cubicBezTo>
                <a:close/>
                <a:moveTo>
                  <a:pt x="16180" y="2245"/>
                </a:moveTo>
                <a:cubicBezTo>
                  <a:pt x="16424" y="2245"/>
                  <a:pt x="16669" y="2284"/>
                  <a:pt x="16904" y="2363"/>
                </a:cubicBezTo>
                <a:cubicBezTo>
                  <a:pt x="16977" y="2445"/>
                  <a:pt x="17039" y="2539"/>
                  <a:pt x="17112" y="2622"/>
                </a:cubicBezTo>
                <a:cubicBezTo>
                  <a:pt x="17008" y="2622"/>
                  <a:pt x="16904" y="2642"/>
                  <a:pt x="16790" y="2653"/>
                </a:cubicBezTo>
                <a:cubicBezTo>
                  <a:pt x="16479" y="2518"/>
                  <a:pt x="16168" y="2383"/>
                  <a:pt x="15847" y="2269"/>
                </a:cubicBezTo>
                <a:cubicBezTo>
                  <a:pt x="15957" y="2253"/>
                  <a:pt x="16068" y="2245"/>
                  <a:pt x="16180" y="2245"/>
                </a:cubicBezTo>
                <a:close/>
                <a:moveTo>
                  <a:pt x="10157" y="2611"/>
                </a:moveTo>
                <a:lnTo>
                  <a:pt x="10157" y="2611"/>
                </a:lnTo>
                <a:cubicBezTo>
                  <a:pt x="10147" y="2632"/>
                  <a:pt x="10137" y="2663"/>
                  <a:pt x="10116" y="2694"/>
                </a:cubicBezTo>
                <a:cubicBezTo>
                  <a:pt x="10095" y="2673"/>
                  <a:pt x="10074" y="2663"/>
                  <a:pt x="10054" y="2642"/>
                </a:cubicBezTo>
                <a:lnTo>
                  <a:pt x="10157" y="2611"/>
                </a:lnTo>
                <a:close/>
                <a:moveTo>
                  <a:pt x="9190" y="2465"/>
                </a:moveTo>
                <a:cubicBezTo>
                  <a:pt x="9341" y="2465"/>
                  <a:pt x="9492" y="2474"/>
                  <a:pt x="9639" y="2487"/>
                </a:cubicBezTo>
                <a:lnTo>
                  <a:pt x="9691" y="2518"/>
                </a:lnTo>
                <a:cubicBezTo>
                  <a:pt x="9629" y="2580"/>
                  <a:pt x="9567" y="2653"/>
                  <a:pt x="9504" y="2725"/>
                </a:cubicBezTo>
                <a:cubicBezTo>
                  <a:pt x="9318" y="2622"/>
                  <a:pt x="9111" y="2539"/>
                  <a:pt x="8914" y="2477"/>
                </a:cubicBezTo>
                <a:cubicBezTo>
                  <a:pt x="9005" y="2469"/>
                  <a:pt x="9097" y="2465"/>
                  <a:pt x="9190" y="2465"/>
                </a:cubicBezTo>
                <a:close/>
                <a:moveTo>
                  <a:pt x="9764" y="2559"/>
                </a:moveTo>
                <a:lnTo>
                  <a:pt x="9898" y="2632"/>
                </a:lnTo>
                <a:cubicBezTo>
                  <a:pt x="9789" y="2672"/>
                  <a:pt x="9689" y="2711"/>
                  <a:pt x="9590" y="2751"/>
                </a:cubicBezTo>
                <a:lnTo>
                  <a:pt x="9590" y="2751"/>
                </a:lnTo>
                <a:cubicBezTo>
                  <a:pt x="9637" y="2694"/>
                  <a:pt x="9685" y="2638"/>
                  <a:pt x="9732" y="2591"/>
                </a:cubicBezTo>
                <a:lnTo>
                  <a:pt x="9764" y="2559"/>
                </a:lnTo>
                <a:close/>
                <a:moveTo>
                  <a:pt x="10551" y="2487"/>
                </a:moveTo>
                <a:cubicBezTo>
                  <a:pt x="10655" y="2570"/>
                  <a:pt x="10748" y="2663"/>
                  <a:pt x="10841" y="2756"/>
                </a:cubicBezTo>
                <a:lnTo>
                  <a:pt x="10779" y="2725"/>
                </a:lnTo>
                <a:cubicBezTo>
                  <a:pt x="10655" y="2653"/>
                  <a:pt x="10530" y="2591"/>
                  <a:pt x="10406" y="2528"/>
                </a:cubicBezTo>
                <a:lnTo>
                  <a:pt x="10551" y="2487"/>
                </a:lnTo>
                <a:close/>
                <a:moveTo>
                  <a:pt x="13401" y="2539"/>
                </a:moveTo>
                <a:cubicBezTo>
                  <a:pt x="13453" y="2611"/>
                  <a:pt x="13495" y="2684"/>
                  <a:pt x="13536" y="2777"/>
                </a:cubicBezTo>
                <a:lnTo>
                  <a:pt x="13474" y="2694"/>
                </a:lnTo>
                <a:cubicBezTo>
                  <a:pt x="13443" y="2642"/>
                  <a:pt x="13412" y="2591"/>
                  <a:pt x="13381" y="2539"/>
                </a:cubicBezTo>
                <a:close/>
                <a:moveTo>
                  <a:pt x="6623" y="2543"/>
                </a:moveTo>
                <a:lnTo>
                  <a:pt x="6623" y="2543"/>
                </a:lnTo>
                <a:cubicBezTo>
                  <a:pt x="6598" y="2582"/>
                  <a:pt x="6579" y="2627"/>
                  <a:pt x="6561" y="2663"/>
                </a:cubicBezTo>
                <a:cubicBezTo>
                  <a:pt x="6478" y="2705"/>
                  <a:pt x="6395" y="2746"/>
                  <a:pt x="6312" y="2787"/>
                </a:cubicBezTo>
                <a:cubicBezTo>
                  <a:pt x="6323" y="2746"/>
                  <a:pt x="6333" y="2715"/>
                  <a:pt x="6343" y="2673"/>
                </a:cubicBezTo>
                <a:cubicBezTo>
                  <a:pt x="6433" y="2634"/>
                  <a:pt x="6532" y="2584"/>
                  <a:pt x="6623" y="2543"/>
                </a:cubicBezTo>
                <a:close/>
                <a:moveTo>
                  <a:pt x="17153" y="2684"/>
                </a:moveTo>
                <a:cubicBezTo>
                  <a:pt x="17194" y="2746"/>
                  <a:pt x="17236" y="2798"/>
                  <a:pt x="17277" y="2860"/>
                </a:cubicBezTo>
                <a:cubicBezTo>
                  <a:pt x="17163" y="2808"/>
                  <a:pt x="17049" y="2767"/>
                  <a:pt x="16935" y="2715"/>
                </a:cubicBezTo>
                <a:lnTo>
                  <a:pt x="16935" y="2705"/>
                </a:lnTo>
                <a:cubicBezTo>
                  <a:pt x="17008" y="2694"/>
                  <a:pt x="17080" y="2694"/>
                  <a:pt x="17153" y="2684"/>
                </a:cubicBezTo>
                <a:close/>
                <a:moveTo>
                  <a:pt x="12852" y="1720"/>
                </a:moveTo>
                <a:cubicBezTo>
                  <a:pt x="13039" y="1761"/>
                  <a:pt x="13225" y="1803"/>
                  <a:pt x="13401" y="1844"/>
                </a:cubicBezTo>
                <a:cubicBezTo>
                  <a:pt x="13940" y="2000"/>
                  <a:pt x="14469" y="2207"/>
                  <a:pt x="14956" y="2477"/>
                </a:cubicBezTo>
                <a:cubicBezTo>
                  <a:pt x="14738" y="2601"/>
                  <a:pt x="14531" y="2725"/>
                  <a:pt x="14334" y="2870"/>
                </a:cubicBezTo>
                <a:cubicBezTo>
                  <a:pt x="14054" y="2715"/>
                  <a:pt x="13754" y="2580"/>
                  <a:pt x="13453" y="2477"/>
                </a:cubicBezTo>
                <a:cubicBezTo>
                  <a:pt x="13277" y="2207"/>
                  <a:pt x="13080" y="1948"/>
                  <a:pt x="12852" y="1720"/>
                </a:cubicBezTo>
                <a:close/>
                <a:moveTo>
                  <a:pt x="7938" y="2409"/>
                </a:moveTo>
                <a:cubicBezTo>
                  <a:pt x="8121" y="2409"/>
                  <a:pt x="8303" y="2426"/>
                  <a:pt x="8478" y="2456"/>
                </a:cubicBezTo>
                <a:cubicBezTo>
                  <a:pt x="8033" y="2539"/>
                  <a:pt x="7608" y="2673"/>
                  <a:pt x="7204" y="2881"/>
                </a:cubicBezTo>
                <a:cubicBezTo>
                  <a:pt x="7307" y="2715"/>
                  <a:pt x="7421" y="2570"/>
                  <a:pt x="7546" y="2435"/>
                </a:cubicBezTo>
                <a:cubicBezTo>
                  <a:pt x="7675" y="2418"/>
                  <a:pt x="7807" y="2409"/>
                  <a:pt x="7938" y="2409"/>
                </a:cubicBezTo>
                <a:close/>
                <a:moveTo>
                  <a:pt x="6354" y="2373"/>
                </a:moveTo>
                <a:cubicBezTo>
                  <a:pt x="6312" y="2456"/>
                  <a:pt x="6292" y="2549"/>
                  <a:pt x="6260" y="2642"/>
                </a:cubicBezTo>
                <a:cubicBezTo>
                  <a:pt x="6115" y="2725"/>
                  <a:pt x="5970" y="2808"/>
                  <a:pt x="5836" y="2891"/>
                </a:cubicBezTo>
                <a:cubicBezTo>
                  <a:pt x="5846" y="2850"/>
                  <a:pt x="5867" y="2808"/>
                  <a:pt x="5898" y="2767"/>
                </a:cubicBezTo>
                <a:cubicBezTo>
                  <a:pt x="6043" y="2632"/>
                  <a:pt x="6198" y="2497"/>
                  <a:pt x="6354" y="2373"/>
                </a:cubicBezTo>
                <a:close/>
                <a:moveTo>
                  <a:pt x="9536" y="2839"/>
                </a:moveTo>
                <a:cubicBezTo>
                  <a:pt x="9598" y="2870"/>
                  <a:pt x="9650" y="2901"/>
                  <a:pt x="9712" y="2943"/>
                </a:cubicBezTo>
                <a:cubicBezTo>
                  <a:pt x="9618" y="2933"/>
                  <a:pt x="9536" y="2933"/>
                  <a:pt x="9442" y="2933"/>
                </a:cubicBezTo>
                <a:lnTo>
                  <a:pt x="9494" y="2860"/>
                </a:lnTo>
                <a:lnTo>
                  <a:pt x="9536" y="2839"/>
                </a:lnTo>
                <a:close/>
                <a:moveTo>
                  <a:pt x="15692" y="2290"/>
                </a:moveTo>
                <a:cubicBezTo>
                  <a:pt x="16013" y="2414"/>
                  <a:pt x="16334" y="2539"/>
                  <a:pt x="16656" y="2673"/>
                </a:cubicBezTo>
                <a:cubicBezTo>
                  <a:pt x="16386" y="2725"/>
                  <a:pt x="16127" y="2798"/>
                  <a:pt x="15868" y="2901"/>
                </a:cubicBezTo>
                <a:lnTo>
                  <a:pt x="15775" y="2943"/>
                </a:lnTo>
                <a:cubicBezTo>
                  <a:pt x="15630" y="2819"/>
                  <a:pt x="15464" y="2705"/>
                  <a:pt x="15298" y="2591"/>
                </a:cubicBezTo>
                <a:cubicBezTo>
                  <a:pt x="15277" y="2549"/>
                  <a:pt x="15246" y="2518"/>
                  <a:pt x="15225" y="2477"/>
                </a:cubicBezTo>
                <a:lnTo>
                  <a:pt x="15298" y="2414"/>
                </a:lnTo>
                <a:cubicBezTo>
                  <a:pt x="15360" y="2394"/>
                  <a:pt x="15422" y="2373"/>
                  <a:pt x="15484" y="2352"/>
                </a:cubicBezTo>
                <a:cubicBezTo>
                  <a:pt x="15547" y="2331"/>
                  <a:pt x="15619" y="2311"/>
                  <a:pt x="15692" y="2290"/>
                </a:cubicBezTo>
                <a:close/>
                <a:moveTo>
                  <a:pt x="5576" y="2300"/>
                </a:moveTo>
                <a:cubicBezTo>
                  <a:pt x="5525" y="2383"/>
                  <a:pt x="5483" y="2487"/>
                  <a:pt x="5442" y="2580"/>
                </a:cubicBezTo>
                <a:cubicBezTo>
                  <a:pt x="5203" y="2694"/>
                  <a:pt x="4965" y="2819"/>
                  <a:pt x="4747" y="2964"/>
                </a:cubicBezTo>
                <a:cubicBezTo>
                  <a:pt x="4861" y="2798"/>
                  <a:pt x="4986" y="2632"/>
                  <a:pt x="5131" y="2487"/>
                </a:cubicBezTo>
                <a:cubicBezTo>
                  <a:pt x="5276" y="2414"/>
                  <a:pt x="5421" y="2363"/>
                  <a:pt x="5576" y="2300"/>
                </a:cubicBezTo>
                <a:close/>
                <a:moveTo>
                  <a:pt x="14904" y="2601"/>
                </a:moveTo>
                <a:cubicBezTo>
                  <a:pt x="14769" y="2725"/>
                  <a:pt x="14635" y="2839"/>
                  <a:pt x="14510" y="2974"/>
                </a:cubicBezTo>
                <a:lnTo>
                  <a:pt x="14407" y="2912"/>
                </a:lnTo>
                <a:cubicBezTo>
                  <a:pt x="14572" y="2808"/>
                  <a:pt x="14738" y="2705"/>
                  <a:pt x="14904" y="2601"/>
                </a:cubicBezTo>
                <a:close/>
                <a:moveTo>
                  <a:pt x="9960" y="2673"/>
                </a:moveTo>
                <a:lnTo>
                  <a:pt x="10095" y="2767"/>
                </a:lnTo>
                <a:cubicBezTo>
                  <a:pt x="10064" y="2839"/>
                  <a:pt x="10033" y="2912"/>
                  <a:pt x="10012" y="2995"/>
                </a:cubicBezTo>
                <a:lnTo>
                  <a:pt x="9898" y="2974"/>
                </a:lnTo>
                <a:cubicBezTo>
                  <a:pt x="9815" y="2912"/>
                  <a:pt x="9722" y="2850"/>
                  <a:pt x="9639" y="2798"/>
                </a:cubicBezTo>
                <a:cubicBezTo>
                  <a:pt x="9743" y="2756"/>
                  <a:pt x="9857" y="2715"/>
                  <a:pt x="9960" y="2673"/>
                </a:cubicBezTo>
                <a:close/>
                <a:moveTo>
                  <a:pt x="10769" y="2435"/>
                </a:moveTo>
                <a:cubicBezTo>
                  <a:pt x="10966" y="2591"/>
                  <a:pt x="11132" y="2787"/>
                  <a:pt x="11266" y="3005"/>
                </a:cubicBezTo>
                <a:cubicBezTo>
                  <a:pt x="11173" y="2933"/>
                  <a:pt x="11080" y="2881"/>
                  <a:pt x="10976" y="2829"/>
                </a:cubicBezTo>
                <a:cubicBezTo>
                  <a:pt x="10872" y="2694"/>
                  <a:pt x="10758" y="2580"/>
                  <a:pt x="10624" y="2466"/>
                </a:cubicBezTo>
                <a:lnTo>
                  <a:pt x="10769" y="2435"/>
                </a:lnTo>
                <a:close/>
                <a:moveTo>
                  <a:pt x="17422" y="2694"/>
                </a:moveTo>
                <a:cubicBezTo>
                  <a:pt x="17474" y="2798"/>
                  <a:pt x="17526" y="2901"/>
                  <a:pt x="17568" y="3005"/>
                </a:cubicBezTo>
                <a:lnTo>
                  <a:pt x="17412" y="2933"/>
                </a:lnTo>
                <a:cubicBezTo>
                  <a:pt x="17381" y="2881"/>
                  <a:pt x="17350" y="2829"/>
                  <a:pt x="17319" y="2787"/>
                </a:cubicBezTo>
                <a:lnTo>
                  <a:pt x="17246" y="2694"/>
                </a:lnTo>
                <a:close/>
                <a:moveTo>
                  <a:pt x="5784" y="2870"/>
                </a:moveTo>
                <a:cubicBezTo>
                  <a:pt x="5784" y="2891"/>
                  <a:pt x="5773" y="2922"/>
                  <a:pt x="5763" y="2943"/>
                </a:cubicBezTo>
                <a:lnTo>
                  <a:pt x="5753" y="2943"/>
                </a:lnTo>
                <a:lnTo>
                  <a:pt x="5618" y="3036"/>
                </a:lnTo>
                <a:cubicBezTo>
                  <a:pt x="5670" y="2974"/>
                  <a:pt x="5732" y="2922"/>
                  <a:pt x="5784" y="2870"/>
                </a:cubicBezTo>
                <a:close/>
                <a:moveTo>
                  <a:pt x="11007" y="2383"/>
                </a:moveTo>
                <a:lnTo>
                  <a:pt x="11152" y="2435"/>
                </a:lnTo>
                <a:cubicBezTo>
                  <a:pt x="11349" y="2622"/>
                  <a:pt x="11525" y="2819"/>
                  <a:pt x="11691" y="3026"/>
                </a:cubicBezTo>
                <a:lnTo>
                  <a:pt x="11360" y="3036"/>
                </a:lnTo>
                <a:cubicBezTo>
                  <a:pt x="11339" y="3005"/>
                  <a:pt x="11308" y="2964"/>
                  <a:pt x="11287" y="2933"/>
                </a:cubicBezTo>
                <a:cubicBezTo>
                  <a:pt x="11163" y="2746"/>
                  <a:pt x="11018" y="2570"/>
                  <a:pt x="10862" y="2414"/>
                </a:cubicBezTo>
                <a:lnTo>
                  <a:pt x="11007" y="2383"/>
                </a:lnTo>
                <a:close/>
                <a:moveTo>
                  <a:pt x="11297" y="2497"/>
                </a:moveTo>
                <a:lnTo>
                  <a:pt x="11297" y="2497"/>
                </a:lnTo>
                <a:cubicBezTo>
                  <a:pt x="11691" y="2642"/>
                  <a:pt x="12085" y="2829"/>
                  <a:pt x="12458" y="3036"/>
                </a:cubicBezTo>
                <a:cubicBezTo>
                  <a:pt x="12325" y="3024"/>
                  <a:pt x="12187" y="3019"/>
                  <a:pt x="12051" y="3019"/>
                </a:cubicBezTo>
                <a:cubicBezTo>
                  <a:pt x="11954" y="3019"/>
                  <a:pt x="11858" y="3022"/>
                  <a:pt x="11764" y="3026"/>
                </a:cubicBezTo>
                <a:cubicBezTo>
                  <a:pt x="11619" y="2839"/>
                  <a:pt x="11463" y="2653"/>
                  <a:pt x="11297" y="2497"/>
                </a:cubicBezTo>
                <a:close/>
                <a:moveTo>
                  <a:pt x="15391" y="2746"/>
                </a:moveTo>
                <a:lnTo>
                  <a:pt x="15391" y="2746"/>
                </a:lnTo>
                <a:cubicBezTo>
                  <a:pt x="15495" y="2819"/>
                  <a:pt x="15598" y="2891"/>
                  <a:pt x="15702" y="2974"/>
                </a:cubicBezTo>
                <a:cubicBezTo>
                  <a:pt x="15640" y="2995"/>
                  <a:pt x="15578" y="3036"/>
                  <a:pt x="15516" y="3057"/>
                </a:cubicBezTo>
                <a:cubicBezTo>
                  <a:pt x="15484" y="2943"/>
                  <a:pt x="15433" y="2839"/>
                  <a:pt x="15391" y="2746"/>
                </a:cubicBezTo>
                <a:close/>
                <a:moveTo>
                  <a:pt x="10302" y="2622"/>
                </a:moveTo>
                <a:cubicBezTo>
                  <a:pt x="10427" y="2663"/>
                  <a:pt x="10562" y="2705"/>
                  <a:pt x="10676" y="2756"/>
                </a:cubicBezTo>
                <a:cubicBezTo>
                  <a:pt x="10800" y="2829"/>
                  <a:pt x="10914" y="2901"/>
                  <a:pt x="11028" y="2984"/>
                </a:cubicBezTo>
                <a:cubicBezTo>
                  <a:pt x="11049" y="3015"/>
                  <a:pt x="11059" y="3036"/>
                  <a:pt x="11080" y="3057"/>
                </a:cubicBezTo>
                <a:lnTo>
                  <a:pt x="11080" y="3067"/>
                </a:lnTo>
                <a:cubicBezTo>
                  <a:pt x="10935" y="3078"/>
                  <a:pt x="10790" y="3098"/>
                  <a:pt x="10644" y="3119"/>
                </a:cubicBezTo>
                <a:cubicBezTo>
                  <a:pt x="10510" y="2995"/>
                  <a:pt x="10385" y="2881"/>
                  <a:pt x="10240" y="2777"/>
                </a:cubicBezTo>
                <a:cubicBezTo>
                  <a:pt x="10261" y="2725"/>
                  <a:pt x="10282" y="2673"/>
                  <a:pt x="10302" y="2622"/>
                </a:cubicBezTo>
                <a:close/>
                <a:moveTo>
                  <a:pt x="10209" y="2860"/>
                </a:moveTo>
                <a:cubicBezTo>
                  <a:pt x="10334" y="2933"/>
                  <a:pt x="10437" y="3036"/>
                  <a:pt x="10551" y="3119"/>
                </a:cubicBezTo>
                <a:lnTo>
                  <a:pt x="10541" y="3129"/>
                </a:lnTo>
                <a:lnTo>
                  <a:pt x="10437" y="3140"/>
                </a:lnTo>
                <a:cubicBezTo>
                  <a:pt x="10344" y="3098"/>
                  <a:pt x="10251" y="3067"/>
                  <a:pt x="10147" y="3036"/>
                </a:cubicBezTo>
                <a:cubicBezTo>
                  <a:pt x="10168" y="2974"/>
                  <a:pt x="10188" y="2912"/>
                  <a:pt x="10209" y="2860"/>
                </a:cubicBezTo>
                <a:close/>
                <a:moveTo>
                  <a:pt x="12085" y="2290"/>
                </a:moveTo>
                <a:cubicBezTo>
                  <a:pt x="12448" y="2300"/>
                  <a:pt x="12800" y="2363"/>
                  <a:pt x="13142" y="2456"/>
                </a:cubicBezTo>
                <a:cubicBezTo>
                  <a:pt x="13184" y="2487"/>
                  <a:pt x="13215" y="2528"/>
                  <a:pt x="13256" y="2570"/>
                </a:cubicBezTo>
                <a:cubicBezTo>
                  <a:pt x="13329" y="2746"/>
                  <a:pt x="13401" y="2943"/>
                  <a:pt x="13453" y="3140"/>
                </a:cubicBezTo>
                <a:cubicBezTo>
                  <a:pt x="13173" y="3088"/>
                  <a:pt x="12883" y="3057"/>
                  <a:pt x="12603" y="3036"/>
                </a:cubicBezTo>
                <a:cubicBezTo>
                  <a:pt x="12147" y="2777"/>
                  <a:pt x="11670" y="2559"/>
                  <a:pt x="11183" y="2383"/>
                </a:cubicBezTo>
                <a:lnTo>
                  <a:pt x="11152" y="2363"/>
                </a:lnTo>
                <a:cubicBezTo>
                  <a:pt x="11463" y="2311"/>
                  <a:pt x="11774" y="2290"/>
                  <a:pt x="12085" y="2290"/>
                </a:cubicBezTo>
                <a:close/>
                <a:moveTo>
                  <a:pt x="13360" y="2673"/>
                </a:moveTo>
                <a:lnTo>
                  <a:pt x="13432" y="2756"/>
                </a:lnTo>
                <a:cubicBezTo>
                  <a:pt x="13505" y="2891"/>
                  <a:pt x="13567" y="3036"/>
                  <a:pt x="13629" y="3171"/>
                </a:cubicBezTo>
                <a:lnTo>
                  <a:pt x="13515" y="3150"/>
                </a:lnTo>
                <a:cubicBezTo>
                  <a:pt x="13474" y="2984"/>
                  <a:pt x="13412" y="2829"/>
                  <a:pt x="13360" y="2673"/>
                </a:cubicBezTo>
                <a:close/>
                <a:moveTo>
                  <a:pt x="13505" y="2580"/>
                </a:moveTo>
                <a:lnTo>
                  <a:pt x="13505" y="2580"/>
                </a:lnTo>
                <a:cubicBezTo>
                  <a:pt x="13764" y="2673"/>
                  <a:pt x="14013" y="2787"/>
                  <a:pt x="14251" y="2922"/>
                </a:cubicBezTo>
                <a:cubicBezTo>
                  <a:pt x="14137" y="3005"/>
                  <a:pt x="14023" y="3098"/>
                  <a:pt x="13899" y="3181"/>
                </a:cubicBezTo>
                <a:lnTo>
                  <a:pt x="13888" y="3181"/>
                </a:lnTo>
                <a:cubicBezTo>
                  <a:pt x="13837" y="3129"/>
                  <a:pt x="13795" y="3067"/>
                  <a:pt x="13743" y="3015"/>
                </a:cubicBezTo>
                <a:cubicBezTo>
                  <a:pt x="13671" y="2860"/>
                  <a:pt x="13598" y="2715"/>
                  <a:pt x="13505" y="2580"/>
                </a:cubicBezTo>
                <a:close/>
                <a:moveTo>
                  <a:pt x="10126" y="3119"/>
                </a:moveTo>
                <a:cubicBezTo>
                  <a:pt x="10188" y="3129"/>
                  <a:pt x="10240" y="3140"/>
                  <a:pt x="10292" y="3161"/>
                </a:cubicBezTo>
                <a:lnTo>
                  <a:pt x="10282" y="3171"/>
                </a:lnTo>
                <a:lnTo>
                  <a:pt x="10157" y="3192"/>
                </a:lnTo>
                <a:lnTo>
                  <a:pt x="10116" y="3150"/>
                </a:lnTo>
                <a:cubicBezTo>
                  <a:pt x="10116" y="3129"/>
                  <a:pt x="10116" y="3119"/>
                  <a:pt x="10126" y="3119"/>
                </a:cubicBezTo>
                <a:close/>
                <a:moveTo>
                  <a:pt x="13598" y="2943"/>
                </a:moveTo>
                <a:lnTo>
                  <a:pt x="13598" y="2943"/>
                </a:lnTo>
                <a:cubicBezTo>
                  <a:pt x="13629" y="2974"/>
                  <a:pt x="13650" y="3005"/>
                  <a:pt x="13681" y="3047"/>
                </a:cubicBezTo>
                <a:cubicBezTo>
                  <a:pt x="13691" y="3057"/>
                  <a:pt x="13702" y="3078"/>
                  <a:pt x="13712" y="3098"/>
                </a:cubicBezTo>
                <a:cubicBezTo>
                  <a:pt x="13712" y="3119"/>
                  <a:pt x="13733" y="3161"/>
                  <a:pt x="13743" y="3192"/>
                </a:cubicBezTo>
                <a:lnTo>
                  <a:pt x="13712" y="3181"/>
                </a:lnTo>
                <a:cubicBezTo>
                  <a:pt x="13671" y="3109"/>
                  <a:pt x="13640" y="3026"/>
                  <a:pt x="13598" y="2943"/>
                </a:cubicBezTo>
                <a:close/>
                <a:moveTo>
                  <a:pt x="6240" y="2736"/>
                </a:moveTo>
                <a:lnTo>
                  <a:pt x="6209" y="2860"/>
                </a:lnTo>
                <a:cubicBezTo>
                  <a:pt x="6043" y="2964"/>
                  <a:pt x="5887" y="3078"/>
                  <a:pt x="5742" y="3202"/>
                </a:cubicBezTo>
                <a:cubicBezTo>
                  <a:pt x="5753" y="3129"/>
                  <a:pt x="5773" y="3067"/>
                  <a:pt x="5794" y="2995"/>
                </a:cubicBezTo>
                <a:cubicBezTo>
                  <a:pt x="5939" y="2912"/>
                  <a:pt x="6084" y="2819"/>
                  <a:pt x="6240" y="2736"/>
                </a:cubicBezTo>
                <a:close/>
                <a:moveTo>
                  <a:pt x="15764" y="3026"/>
                </a:moveTo>
                <a:cubicBezTo>
                  <a:pt x="15823" y="3075"/>
                  <a:pt x="15882" y="3124"/>
                  <a:pt x="15941" y="3182"/>
                </a:cubicBezTo>
                <a:lnTo>
                  <a:pt x="15941" y="3182"/>
                </a:lnTo>
                <a:cubicBezTo>
                  <a:pt x="15810" y="3192"/>
                  <a:pt x="15689" y="3202"/>
                  <a:pt x="15567" y="3212"/>
                </a:cubicBezTo>
                <a:lnTo>
                  <a:pt x="15547" y="3129"/>
                </a:lnTo>
                <a:cubicBezTo>
                  <a:pt x="15619" y="3088"/>
                  <a:pt x="15692" y="3057"/>
                  <a:pt x="15764" y="3026"/>
                </a:cubicBezTo>
                <a:close/>
                <a:moveTo>
                  <a:pt x="8810" y="2539"/>
                </a:moveTo>
                <a:cubicBezTo>
                  <a:pt x="9028" y="2601"/>
                  <a:pt x="9245" y="2694"/>
                  <a:pt x="9453" y="2798"/>
                </a:cubicBezTo>
                <a:lnTo>
                  <a:pt x="9421" y="2829"/>
                </a:lnTo>
                <a:cubicBezTo>
                  <a:pt x="9318" y="2870"/>
                  <a:pt x="9225" y="2922"/>
                  <a:pt x="9121" y="2964"/>
                </a:cubicBezTo>
                <a:cubicBezTo>
                  <a:pt x="8820" y="3015"/>
                  <a:pt x="8530" y="3109"/>
                  <a:pt x="8250" y="3233"/>
                </a:cubicBezTo>
                <a:cubicBezTo>
                  <a:pt x="8406" y="2974"/>
                  <a:pt x="8592" y="2736"/>
                  <a:pt x="8810" y="2539"/>
                </a:cubicBezTo>
                <a:close/>
                <a:moveTo>
                  <a:pt x="13536" y="3212"/>
                </a:moveTo>
                <a:lnTo>
                  <a:pt x="13660" y="3243"/>
                </a:lnTo>
                <a:lnTo>
                  <a:pt x="13546" y="3243"/>
                </a:lnTo>
                <a:lnTo>
                  <a:pt x="13536" y="3212"/>
                </a:lnTo>
                <a:close/>
                <a:moveTo>
                  <a:pt x="14324" y="2964"/>
                </a:moveTo>
                <a:lnTo>
                  <a:pt x="14448" y="3026"/>
                </a:lnTo>
                <a:cubicBezTo>
                  <a:pt x="14386" y="3109"/>
                  <a:pt x="14324" y="3181"/>
                  <a:pt x="14261" y="3254"/>
                </a:cubicBezTo>
                <a:lnTo>
                  <a:pt x="14251" y="3254"/>
                </a:lnTo>
                <a:cubicBezTo>
                  <a:pt x="14158" y="3254"/>
                  <a:pt x="14065" y="3243"/>
                  <a:pt x="13982" y="3243"/>
                </a:cubicBezTo>
                <a:lnTo>
                  <a:pt x="13951" y="3243"/>
                </a:lnTo>
                <a:lnTo>
                  <a:pt x="14137" y="3098"/>
                </a:lnTo>
                <a:lnTo>
                  <a:pt x="14324" y="2964"/>
                </a:lnTo>
                <a:close/>
                <a:moveTo>
                  <a:pt x="15474" y="3171"/>
                </a:moveTo>
                <a:cubicBezTo>
                  <a:pt x="15484" y="3192"/>
                  <a:pt x="15484" y="3212"/>
                  <a:pt x="15495" y="3233"/>
                </a:cubicBezTo>
                <a:lnTo>
                  <a:pt x="15298" y="3264"/>
                </a:lnTo>
                <a:lnTo>
                  <a:pt x="15350" y="3233"/>
                </a:lnTo>
                <a:lnTo>
                  <a:pt x="15474" y="3171"/>
                </a:lnTo>
                <a:close/>
                <a:moveTo>
                  <a:pt x="16790" y="2725"/>
                </a:moveTo>
                <a:cubicBezTo>
                  <a:pt x="16977" y="2808"/>
                  <a:pt x="17163" y="2891"/>
                  <a:pt x="17350" y="2974"/>
                </a:cubicBezTo>
                <a:cubicBezTo>
                  <a:pt x="17412" y="3067"/>
                  <a:pt x="17464" y="3161"/>
                  <a:pt x="17516" y="3264"/>
                </a:cubicBezTo>
                <a:lnTo>
                  <a:pt x="17350" y="3233"/>
                </a:lnTo>
                <a:cubicBezTo>
                  <a:pt x="17027" y="3195"/>
                  <a:pt x="16710" y="3173"/>
                  <a:pt x="16390" y="3173"/>
                </a:cubicBezTo>
                <a:cubicBezTo>
                  <a:pt x="16279" y="3173"/>
                  <a:pt x="16167" y="3176"/>
                  <a:pt x="16054" y="3181"/>
                </a:cubicBezTo>
                <a:cubicBezTo>
                  <a:pt x="15982" y="3119"/>
                  <a:pt x="15920" y="3057"/>
                  <a:pt x="15847" y="2995"/>
                </a:cubicBezTo>
                <a:cubicBezTo>
                  <a:pt x="16148" y="2870"/>
                  <a:pt x="16469" y="2777"/>
                  <a:pt x="16790" y="2725"/>
                </a:cubicBezTo>
                <a:close/>
                <a:moveTo>
                  <a:pt x="12728" y="3109"/>
                </a:moveTo>
                <a:lnTo>
                  <a:pt x="12728" y="3109"/>
                </a:lnTo>
                <a:cubicBezTo>
                  <a:pt x="12976" y="3129"/>
                  <a:pt x="13225" y="3161"/>
                  <a:pt x="13463" y="3202"/>
                </a:cubicBezTo>
                <a:lnTo>
                  <a:pt x="13474" y="3243"/>
                </a:lnTo>
                <a:cubicBezTo>
                  <a:pt x="13318" y="3243"/>
                  <a:pt x="13173" y="3264"/>
                  <a:pt x="13018" y="3275"/>
                </a:cubicBezTo>
                <a:cubicBezTo>
                  <a:pt x="12925" y="3223"/>
                  <a:pt x="12821" y="3161"/>
                  <a:pt x="12728" y="3109"/>
                </a:cubicBezTo>
                <a:close/>
                <a:moveTo>
                  <a:pt x="6074" y="2404"/>
                </a:moveTo>
                <a:lnTo>
                  <a:pt x="6074" y="2404"/>
                </a:lnTo>
                <a:cubicBezTo>
                  <a:pt x="6001" y="2487"/>
                  <a:pt x="5939" y="2580"/>
                  <a:pt x="5887" y="2673"/>
                </a:cubicBezTo>
                <a:cubicBezTo>
                  <a:pt x="5680" y="2860"/>
                  <a:pt x="5494" y="3057"/>
                  <a:pt x="5307" y="3254"/>
                </a:cubicBezTo>
                <a:lnTo>
                  <a:pt x="5255" y="3295"/>
                </a:lnTo>
                <a:cubicBezTo>
                  <a:pt x="5328" y="3067"/>
                  <a:pt x="5411" y="2839"/>
                  <a:pt x="5514" y="2632"/>
                </a:cubicBezTo>
                <a:cubicBezTo>
                  <a:pt x="5690" y="2539"/>
                  <a:pt x="5877" y="2466"/>
                  <a:pt x="6074" y="2404"/>
                </a:cubicBezTo>
                <a:close/>
                <a:moveTo>
                  <a:pt x="15101" y="2559"/>
                </a:moveTo>
                <a:lnTo>
                  <a:pt x="15225" y="2642"/>
                </a:lnTo>
                <a:cubicBezTo>
                  <a:pt x="15319" y="2787"/>
                  <a:pt x="15381" y="2933"/>
                  <a:pt x="15443" y="3088"/>
                </a:cubicBezTo>
                <a:cubicBezTo>
                  <a:pt x="15308" y="3161"/>
                  <a:pt x="15174" y="3233"/>
                  <a:pt x="15039" y="3306"/>
                </a:cubicBezTo>
                <a:lnTo>
                  <a:pt x="14987" y="3306"/>
                </a:lnTo>
                <a:cubicBezTo>
                  <a:pt x="14863" y="3202"/>
                  <a:pt x="14717" y="3109"/>
                  <a:pt x="14583" y="3015"/>
                </a:cubicBezTo>
                <a:lnTo>
                  <a:pt x="14614" y="2984"/>
                </a:lnTo>
                <a:cubicBezTo>
                  <a:pt x="14769" y="2829"/>
                  <a:pt x="14925" y="2684"/>
                  <a:pt x="15101" y="2559"/>
                </a:cubicBezTo>
                <a:close/>
                <a:moveTo>
                  <a:pt x="17485" y="3047"/>
                </a:moveTo>
                <a:lnTo>
                  <a:pt x="17619" y="3109"/>
                </a:lnTo>
                <a:cubicBezTo>
                  <a:pt x="17630" y="3161"/>
                  <a:pt x="17661" y="3233"/>
                  <a:pt x="17682" y="3295"/>
                </a:cubicBezTo>
                <a:lnTo>
                  <a:pt x="17682" y="3306"/>
                </a:lnTo>
                <a:lnTo>
                  <a:pt x="17619" y="3295"/>
                </a:lnTo>
                <a:cubicBezTo>
                  <a:pt x="17568" y="3202"/>
                  <a:pt x="17526" y="3129"/>
                  <a:pt x="17485" y="3047"/>
                </a:cubicBezTo>
                <a:close/>
                <a:moveTo>
                  <a:pt x="14521" y="3078"/>
                </a:moveTo>
                <a:cubicBezTo>
                  <a:pt x="14635" y="3150"/>
                  <a:pt x="14759" y="3233"/>
                  <a:pt x="14863" y="3316"/>
                </a:cubicBezTo>
                <a:lnTo>
                  <a:pt x="14832" y="3316"/>
                </a:lnTo>
                <a:cubicBezTo>
                  <a:pt x="14676" y="3295"/>
                  <a:pt x="14521" y="3275"/>
                  <a:pt x="14355" y="3264"/>
                </a:cubicBezTo>
                <a:cubicBezTo>
                  <a:pt x="14407" y="3202"/>
                  <a:pt x="14458" y="3129"/>
                  <a:pt x="14521" y="3078"/>
                </a:cubicBezTo>
                <a:close/>
                <a:moveTo>
                  <a:pt x="10613" y="3192"/>
                </a:moveTo>
                <a:cubicBezTo>
                  <a:pt x="10655" y="3223"/>
                  <a:pt x="10707" y="3264"/>
                  <a:pt x="10748" y="3316"/>
                </a:cubicBezTo>
                <a:lnTo>
                  <a:pt x="10748" y="3326"/>
                </a:lnTo>
                <a:cubicBezTo>
                  <a:pt x="10686" y="3285"/>
                  <a:pt x="10634" y="3243"/>
                  <a:pt x="10572" y="3212"/>
                </a:cubicBezTo>
                <a:lnTo>
                  <a:pt x="10541" y="3202"/>
                </a:lnTo>
                <a:lnTo>
                  <a:pt x="10613" y="3192"/>
                </a:lnTo>
                <a:close/>
                <a:moveTo>
                  <a:pt x="16013" y="3254"/>
                </a:moveTo>
                <a:lnTo>
                  <a:pt x="16106" y="3347"/>
                </a:lnTo>
                <a:lnTo>
                  <a:pt x="16137" y="3378"/>
                </a:lnTo>
                <a:lnTo>
                  <a:pt x="16137" y="3378"/>
                </a:lnTo>
                <a:lnTo>
                  <a:pt x="16075" y="3368"/>
                </a:lnTo>
                <a:cubicBezTo>
                  <a:pt x="15909" y="3337"/>
                  <a:pt x="15754" y="3316"/>
                  <a:pt x="15588" y="3306"/>
                </a:cubicBezTo>
                <a:cubicBezTo>
                  <a:pt x="15588" y="3306"/>
                  <a:pt x="15588" y="3295"/>
                  <a:pt x="15588" y="3295"/>
                </a:cubicBezTo>
                <a:cubicBezTo>
                  <a:pt x="15733" y="3275"/>
                  <a:pt x="15878" y="3264"/>
                  <a:pt x="16013" y="3254"/>
                </a:cubicBezTo>
                <a:close/>
                <a:moveTo>
                  <a:pt x="14344" y="3337"/>
                </a:moveTo>
                <a:cubicBezTo>
                  <a:pt x="14417" y="3337"/>
                  <a:pt x="14489" y="3347"/>
                  <a:pt x="14562" y="3357"/>
                </a:cubicBezTo>
                <a:lnTo>
                  <a:pt x="14469" y="3378"/>
                </a:lnTo>
                <a:lnTo>
                  <a:pt x="14344" y="3337"/>
                </a:lnTo>
                <a:close/>
                <a:moveTo>
                  <a:pt x="9569" y="3030"/>
                </a:moveTo>
                <a:cubicBezTo>
                  <a:pt x="9676" y="3030"/>
                  <a:pt x="9779" y="3037"/>
                  <a:pt x="9878" y="3057"/>
                </a:cubicBezTo>
                <a:cubicBezTo>
                  <a:pt x="9909" y="3078"/>
                  <a:pt x="9940" y="3098"/>
                  <a:pt x="9971" y="3119"/>
                </a:cubicBezTo>
                <a:cubicBezTo>
                  <a:pt x="9960" y="3161"/>
                  <a:pt x="9950" y="3192"/>
                  <a:pt x="9940" y="3223"/>
                </a:cubicBezTo>
                <a:cubicBezTo>
                  <a:pt x="9815" y="3254"/>
                  <a:pt x="9670" y="3285"/>
                  <a:pt x="9536" y="3316"/>
                </a:cubicBezTo>
                <a:cubicBezTo>
                  <a:pt x="9421" y="3337"/>
                  <a:pt x="9318" y="3368"/>
                  <a:pt x="9204" y="3399"/>
                </a:cubicBezTo>
                <a:cubicBezTo>
                  <a:pt x="9256" y="3275"/>
                  <a:pt x="9318" y="3150"/>
                  <a:pt x="9380" y="3036"/>
                </a:cubicBezTo>
                <a:cubicBezTo>
                  <a:pt x="9445" y="3032"/>
                  <a:pt x="9508" y="3030"/>
                  <a:pt x="9569" y="3030"/>
                </a:cubicBezTo>
                <a:close/>
                <a:moveTo>
                  <a:pt x="6499" y="2767"/>
                </a:moveTo>
                <a:lnTo>
                  <a:pt x="6499" y="2767"/>
                </a:lnTo>
                <a:cubicBezTo>
                  <a:pt x="6406" y="2953"/>
                  <a:pt x="6323" y="3140"/>
                  <a:pt x="6260" y="3337"/>
                </a:cubicBezTo>
                <a:cubicBezTo>
                  <a:pt x="6250" y="3368"/>
                  <a:pt x="6240" y="3389"/>
                  <a:pt x="6229" y="3420"/>
                </a:cubicBezTo>
                <a:cubicBezTo>
                  <a:pt x="6240" y="3275"/>
                  <a:pt x="6250" y="3129"/>
                  <a:pt x="6281" y="2984"/>
                </a:cubicBezTo>
                <a:cubicBezTo>
                  <a:pt x="6281" y="2953"/>
                  <a:pt x="6292" y="2922"/>
                  <a:pt x="6302" y="2881"/>
                </a:cubicBezTo>
                <a:cubicBezTo>
                  <a:pt x="6364" y="2839"/>
                  <a:pt x="6426" y="2798"/>
                  <a:pt x="6499" y="2767"/>
                </a:cubicBezTo>
                <a:close/>
                <a:moveTo>
                  <a:pt x="11121" y="3129"/>
                </a:moveTo>
                <a:cubicBezTo>
                  <a:pt x="11183" y="3223"/>
                  <a:pt x="11256" y="3316"/>
                  <a:pt x="11308" y="3420"/>
                </a:cubicBezTo>
                <a:cubicBezTo>
                  <a:pt x="11183" y="3409"/>
                  <a:pt x="11059" y="3409"/>
                  <a:pt x="10935" y="3409"/>
                </a:cubicBezTo>
                <a:cubicBezTo>
                  <a:pt x="10862" y="3337"/>
                  <a:pt x="10790" y="3254"/>
                  <a:pt x="10707" y="3181"/>
                </a:cubicBezTo>
                <a:cubicBezTo>
                  <a:pt x="10852" y="3161"/>
                  <a:pt x="10986" y="3140"/>
                  <a:pt x="11121" y="3129"/>
                </a:cubicBezTo>
                <a:close/>
                <a:moveTo>
                  <a:pt x="11805" y="3078"/>
                </a:moveTo>
                <a:cubicBezTo>
                  <a:pt x="12064" y="3078"/>
                  <a:pt x="12323" y="3088"/>
                  <a:pt x="12583" y="3098"/>
                </a:cubicBezTo>
                <a:cubicBezTo>
                  <a:pt x="12697" y="3161"/>
                  <a:pt x="12800" y="3223"/>
                  <a:pt x="12914" y="3295"/>
                </a:cubicBezTo>
                <a:cubicBezTo>
                  <a:pt x="12624" y="3316"/>
                  <a:pt x="12334" y="3368"/>
                  <a:pt x="12044" y="3420"/>
                </a:cubicBezTo>
                <a:cubicBezTo>
                  <a:pt x="11971" y="3306"/>
                  <a:pt x="11888" y="3192"/>
                  <a:pt x="11805" y="3078"/>
                </a:cubicBezTo>
                <a:close/>
                <a:moveTo>
                  <a:pt x="13702" y="3326"/>
                </a:moveTo>
                <a:lnTo>
                  <a:pt x="13577" y="3430"/>
                </a:lnTo>
                <a:lnTo>
                  <a:pt x="13557" y="3326"/>
                </a:lnTo>
                <a:close/>
                <a:moveTo>
                  <a:pt x="7432" y="2445"/>
                </a:moveTo>
                <a:lnTo>
                  <a:pt x="7421" y="2456"/>
                </a:lnTo>
                <a:cubicBezTo>
                  <a:pt x="7287" y="2622"/>
                  <a:pt x="7162" y="2787"/>
                  <a:pt x="7048" y="2953"/>
                </a:cubicBezTo>
                <a:cubicBezTo>
                  <a:pt x="6893" y="3036"/>
                  <a:pt x="6737" y="3129"/>
                  <a:pt x="6592" y="3233"/>
                </a:cubicBezTo>
                <a:cubicBezTo>
                  <a:pt x="6499" y="3295"/>
                  <a:pt x="6395" y="3368"/>
                  <a:pt x="6302" y="3440"/>
                </a:cubicBezTo>
                <a:cubicBezTo>
                  <a:pt x="6385" y="3192"/>
                  <a:pt x="6499" y="2943"/>
                  <a:pt x="6634" y="2715"/>
                </a:cubicBezTo>
                <a:cubicBezTo>
                  <a:pt x="6882" y="2591"/>
                  <a:pt x="7152" y="2497"/>
                  <a:pt x="7432" y="2445"/>
                </a:cubicBezTo>
                <a:close/>
                <a:moveTo>
                  <a:pt x="11194" y="3119"/>
                </a:moveTo>
                <a:cubicBezTo>
                  <a:pt x="11328" y="3223"/>
                  <a:pt x="11453" y="3326"/>
                  <a:pt x="11567" y="3451"/>
                </a:cubicBezTo>
                <a:cubicBezTo>
                  <a:pt x="11494" y="3440"/>
                  <a:pt x="11432" y="3430"/>
                  <a:pt x="11360" y="3420"/>
                </a:cubicBezTo>
                <a:cubicBezTo>
                  <a:pt x="11308" y="3316"/>
                  <a:pt x="11246" y="3212"/>
                  <a:pt x="11183" y="3119"/>
                </a:cubicBezTo>
                <a:close/>
                <a:moveTo>
                  <a:pt x="14013" y="3326"/>
                </a:moveTo>
                <a:lnTo>
                  <a:pt x="14179" y="3368"/>
                </a:lnTo>
                <a:cubicBezTo>
                  <a:pt x="14158" y="3399"/>
                  <a:pt x="14137" y="3430"/>
                  <a:pt x="14116" y="3451"/>
                </a:cubicBezTo>
                <a:lnTo>
                  <a:pt x="14013" y="3326"/>
                </a:lnTo>
                <a:close/>
                <a:moveTo>
                  <a:pt x="17733" y="3161"/>
                </a:moveTo>
                <a:lnTo>
                  <a:pt x="17733" y="3161"/>
                </a:lnTo>
                <a:cubicBezTo>
                  <a:pt x="17920" y="3254"/>
                  <a:pt x="18117" y="3357"/>
                  <a:pt x="18303" y="3451"/>
                </a:cubicBezTo>
                <a:cubicBezTo>
                  <a:pt x="18127" y="3399"/>
                  <a:pt x="17961" y="3357"/>
                  <a:pt x="17785" y="3316"/>
                </a:cubicBezTo>
                <a:lnTo>
                  <a:pt x="17785" y="3326"/>
                </a:lnTo>
                <a:lnTo>
                  <a:pt x="17733" y="3161"/>
                </a:lnTo>
                <a:close/>
                <a:moveTo>
                  <a:pt x="10416" y="3223"/>
                </a:moveTo>
                <a:cubicBezTo>
                  <a:pt x="10541" y="3275"/>
                  <a:pt x="10665" y="3337"/>
                  <a:pt x="10769" y="3420"/>
                </a:cubicBezTo>
                <a:lnTo>
                  <a:pt x="10769" y="3430"/>
                </a:lnTo>
                <a:cubicBezTo>
                  <a:pt x="10665" y="3430"/>
                  <a:pt x="10562" y="3451"/>
                  <a:pt x="10468" y="3471"/>
                </a:cubicBezTo>
                <a:cubicBezTo>
                  <a:pt x="10396" y="3389"/>
                  <a:pt x="10313" y="3316"/>
                  <a:pt x="10240" y="3254"/>
                </a:cubicBezTo>
                <a:lnTo>
                  <a:pt x="10416" y="3223"/>
                </a:lnTo>
                <a:close/>
                <a:moveTo>
                  <a:pt x="14832" y="3430"/>
                </a:moveTo>
                <a:lnTo>
                  <a:pt x="14759" y="3471"/>
                </a:lnTo>
                <a:lnTo>
                  <a:pt x="14717" y="3461"/>
                </a:lnTo>
                <a:lnTo>
                  <a:pt x="14832" y="3430"/>
                </a:lnTo>
                <a:close/>
                <a:moveTo>
                  <a:pt x="11733" y="3088"/>
                </a:moveTo>
                <a:cubicBezTo>
                  <a:pt x="11816" y="3202"/>
                  <a:pt x="11898" y="3316"/>
                  <a:pt x="11981" y="3440"/>
                </a:cubicBezTo>
                <a:lnTo>
                  <a:pt x="11816" y="3482"/>
                </a:lnTo>
                <a:cubicBezTo>
                  <a:pt x="11691" y="3337"/>
                  <a:pt x="11556" y="3212"/>
                  <a:pt x="11411" y="3098"/>
                </a:cubicBezTo>
                <a:cubicBezTo>
                  <a:pt x="11515" y="3098"/>
                  <a:pt x="11629" y="3088"/>
                  <a:pt x="11733" y="3088"/>
                </a:cubicBezTo>
                <a:close/>
                <a:moveTo>
                  <a:pt x="15315" y="3370"/>
                </a:moveTo>
                <a:cubicBezTo>
                  <a:pt x="15383" y="3370"/>
                  <a:pt x="15453" y="3373"/>
                  <a:pt x="15526" y="3378"/>
                </a:cubicBezTo>
                <a:cubicBezTo>
                  <a:pt x="15536" y="3409"/>
                  <a:pt x="15547" y="3440"/>
                  <a:pt x="15547" y="3482"/>
                </a:cubicBezTo>
                <a:lnTo>
                  <a:pt x="15464" y="3482"/>
                </a:lnTo>
                <a:cubicBezTo>
                  <a:pt x="15350" y="3440"/>
                  <a:pt x="15225" y="3399"/>
                  <a:pt x="15111" y="3378"/>
                </a:cubicBezTo>
                <a:cubicBezTo>
                  <a:pt x="15179" y="3373"/>
                  <a:pt x="15246" y="3370"/>
                  <a:pt x="15315" y="3370"/>
                </a:cubicBezTo>
                <a:close/>
                <a:moveTo>
                  <a:pt x="14987" y="3430"/>
                </a:moveTo>
                <a:lnTo>
                  <a:pt x="15028" y="3440"/>
                </a:lnTo>
                <a:lnTo>
                  <a:pt x="15091" y="3482"/>
                </a:lnTo>
                <a:cubicBezTo>
                  <a:pt x="15018" y="3482"/>
                  <a:pt x="14946" y="3482"/>
                  <a:pt x="14873" y="3492"/>
                </a:cubicBezTo>
                <a:lnTo>
                  <a:pt x="14987" y="3430"/>
                </a:lnTo>
                <a:close/>
                <a:moveTo>
                  <a:pt x="13909" y="3316"/>
                </a:moveTo>
                <a:cubicBezTo>
                  <a:pt x="13951" y="3368"/>
                  <a:pt x="13992" y="3430"/>
                  <a:pt x="14044" y="3482"/>
                </a:cubicBezTo>
                <a:lnTo>
                  <a:pt x="13951" y="3503"/>
                </a:lnTo>
                <a:cubicBezTo>
                  <a:pt x="13930" y="3440"/>
                  <a:pt x="13909" y="3378"/>
                  <a:pt x="13888" y="3316"/>
                </a:cubicBezTo>
                <a:close/>
                <a:moveTo>
                  <a:pt x="8800" y="3119"/>
                </a:moveTo>
                <a:lnTo>
                  <a:pt x="8800" y="3129"/>
                </a:lnTo>
                <a:cubicBezTo>
                  <a:pt x="8561" y="3254"/>
                  <a:pt x="8333" y="3389"/>
                  <a:pt x="8105" y="3513"/>
                </a:cubicBezTo>
                <a:cubicBezTo>
                  <a:pt x="8126" y="3461"/>
                  <a:pt x="8157" y="3399"/>
                  <a:pt x="8188" y="3347"/>
                </a:cubicBezTo>
                <a:cubicBezTo>
                  <a:pt x="8385" y="3254"/>
                  <a:pt x="8592" y="3181"/>
                  <a:pt x="8800" y="3119"/>
                </a:cubicBezTo>
                <a:close/>
                <a:moveTo>
                  <a:pt x="13805" y="3347"/>
                </a:moveTo>
                <a:cubicBezTo>
                  <a:pt x="13826" y="3409"/>
                  <a:pt x="13847" y="3471"/>
                  <a:pt x="13868" y="3534"/>
                </a:cubicBezTo>
                <a:cubicBezTo>
                  <a:pt x="13847" y="3471"/>
                  <a:pt x="13816" y="3420"/>
                  <a:pt x="13795" y="3357"/>
                </a:cubicBezTo>
                <a:lnTo>
                  <a:pt x="13805" y="3347"/>
                </a:lnTo>
                <a:close/>
                <a:moveTo>
                  <a:pt x="15609" y="3378"/>
                </a:moveTo>
                <a:lnTo>
                  <a:pt x="15609" y="3378"/>
                </a:lnTo>
                <a:cubicBezTo>
                  <a:pt x="15816" y="3399"/>
                  <a:pt x="16023" y="3430"/>
                  <a:pt x="16220" y="3471"/>
                </a:cubicBezTo>
                <a:lnTo>
                  <a:pt x="16272" y="3534"/>
                </a:lnTo>
                <a:cubicBezTo>
                  <a:pt x="16065" y="3513"/>
                  <a:pt x="15847" y="3492"/>
                  <a:pt x="15630" y="3482"/>
                </a:cubicBezTo>
                <a:cubicBezTo>
                  <a:pt x="15630" y="3451"/>
                  <a:pt x="15619" y="3409"/>
                  <a:pt x="15609" y="3378"/>
                </a:cubicBezTo>
                <a:close/>
                <a:moveTo>
                  <a:pt x="14583" y="3492"/>
                </a:moveTo>
                <a:lnTo>
                  <a:pt x="14645" y="3513"/>
                </a:lnTo>
                <a:cubicBezTo>
                  <a:pt x="14562" y="3523"/>
                  <a:pt x="14469" y="3534"/>
                  <a:pt x="14386" y="3544"/>
                </a:cubicBezTo>
                <a:cubicBezTo>
                  <a:pt x="14458" y="3523"/>
                  <a:pt x="14521" y="3503"/>
                  <a:pt x="14583" y="3492"/>
                </a:cubicBezTo>
                <a:close/>
                <a:moveTo>
                  <a:pt x="13505" y="3326"/>
                </a:moveTo>
                <a:cubicBezTo>
                  <a:pt x="13515" y="3378"/>
                  <a:pt x="13526" y="3420"/>
                  <a:pt x="13536" y="3471"/>
                </a:cubicBezTo>
                <a:lnTo>
                  <a:pt x="13432" y="3554"/>
                </a:lnTo>
                <a:cubicBezTo>
                  <a:pt x="13329" y="3482"/>
                  <a:pt x="13235" y="3409"/>
                  <a:pt x="13121" y="3347"/>
                </a:cubicBezTo>
                <a:cubicBezTo>
                  <a:pt x="13256" y="3337"/>
                  <a:pt x="13381" y="3326"/>
                  <a:pt x="13505" y="3326"/>
                </a:cubicBezTo>
                <a:close/>
                <a:moveTo>
                  <a:pt x="12012" y="3513"/>
                </a:moveTo>
                <a:lnTo>
                  <a:pt x="12044" y="3565"/>
                </a:lnTo>
                <a:lnTo>
                  <a:pt x="11930" y="3534"/>
                </a:lnTo>
                <a:lnTo>
                  <a:pt x="12012" y="3513"/>
                </a:lnTo>
                <a:close/>
                <a:moveTo>
                  <a:pt x="11401" y="3492"/>
                </a:moveTo>
                <a:cubicBezTo>
                  <a:pt x="11484" y="3492"/>
                  <a:pt x="11556" y="3513"/>
                  <a:pt x="11629" y="3523"/>
                </a:cubicBezTo>
                <a:lnTo>
                  <a:pt x="11453" y="3575"/>
                </a:lnTo>
                <a:cubicBezTo>
                  <a:pt x="11432" y="3544"/>
                  <a:pt x="11422" y="3513"/>
                  <a:pt x="11401" y="3492"/>
                </a:cubicBezTo>
                <a:close/>
                <a:moveTo>
                  <a:pt x="10137" y="3264"/>
                </a:moveTo>
                <a:cubicBezTo>
                  <a:pt x="10220" y="3326"/>
                  <a:pt x="10302" y="3399"/>
                  <a:pt x="10375" y="3482"/>
                </a:cubicBezTo>
                <a:lnTo>
                  <a:pt x="10251" y="3513"/>
                </a:lnTo>
                <a:cubicBezTo>
                  <a:pt x="10168" y="3534"/>
                  <a:pt x="10085" y="3554"/>
                  <a:pt x="10002" y="3585"/>
                </a:cubicBezTo>
                <a:cubicBezTo>
                  <a:pt x="10023" y="3482"/>
                  <a:pt x="10043" y="3378"/>
                  <a:pt x="10074" y="3275"/>
                </a:cubicBezTo>
                <a:lnTo>
                  <a:pt x="10137" y="3264"/>
                </a:lnTo>
                <a:close/>
                <a:moveTo>
                  <a:pt x="16355" y="3503"/>
                </a:moveTo>
                <a:lnTo>
                  <a:pt x="16355" y="3503"/>
                </a:lnTo>
                <a:cubicBezTo>
                  <a:pt x="16448" y="3523"/>
                  <a:pt x="16531" y="3554"/>
                  <a:pt x="16624" y="3585"/>
                </a:cubicBezTo>
                <a:cubicBezTo>
                  <a:pt x="16552" y="3575"/>
                  <a:pt x="16469" y="3565"/>
                  <a:pt x="16396" y="3554"/>
                </a:cubicBezTo>
                <a:lnTo>
                  <a:pt x="16355" y="3503"/>
                </a:lnTo>
                <a:close/>
                <a:moveTo>
                  <a:pt x="13743" y="3399"/>
                </a:moveTo>
                <a:cubicBezTo>
                  <a:pt x="13764" y="3451"/>
                  <a:pt x="13785" y="3503"/>
                  <a:pt x="13805" y="3554"/>
                </a:cubicBezTo>
                <a:cubicBezTo>
                  <a:pt x="13743" y="3575"/>
                  <a:pt x="13681" y="3596"/>
                  <a:pt x="13619" y="3627"/>
                </a:cubicBezTo>
                <a:cubicBezTo>
                  <a:pt x="13619" y="3585"/>
                  <a:pt x="13598" y="3544"/>
                  <a:pt x="13598" y="3513"/>
                </a:cubicBezTo>
                <a:lnTo>
                  <a:pt x="13743" y="3399"/>
                </a:lnTo>
                <a:close/>
                <a:moveTo>
                  <a:pt x="13546" y="3554"/>
                </a:moveTo>
                <a:cubicBezTo>
                  <a:pt x="13546" y="3585"/>
                  <a:pt x="13557" y="3606"/>
                  <a:pt x="13557" y="3637"/>
                </a:cubicBezTo>
                <a:lnTo>
                  <a:pt x="13505" y="3596"/>
                </a:lnTo>
                <a:lnTo>
                  <a:pt x="13546" y="3554"/>
                </a:lnTo>
                <a:close/>
                <a:moveTo>
                  <a:pt x="10997" y="3471"/>
                </a:moveTo>
                <a:cubicBezTo>
                  <a:pt x="11111" y="3471"/>
                  <a:pt x="11225" y="3471"/>
                  <a:pt x="11339" y="3482"/>
                </a:cubicBezTo>
                <a:lnTo>
                  <a:pt x="11401" y="3585"/>
                </a:lnTo>
                <a:cubicBezTo>
                  <a:pt x="11318" y="3606"/>
                  <a:pt x="11235" y="3637"/>
                  <a:pt x="11152" y="3658"/>
                </a:cubicBezTo>
                <a:lnTo>
                  <a:pt x="11132" y="3637"/>
                </a:lnTo>
                <a:cubicBezTo>
                  <a:pt x="11090" y="3585"/>
                  <a:pt x="11038" y="3523"/>
                  <a:pt x="10997" y="3471"/>
                </a:cubicBezTo>
                <a:close/>
                <a:moveTo>
                  <a:pt x="13847" y="3617"/>
                </a:moveTo>
                <a:cubicBezTo>
                  <a:pt x="13847" y="3617"/>
                  <a:pt x="13857" y="3627"/>
                  <a:pt x="13857" y="3637"/>
                </a:cubicBezTo>
                <a:lnTo>
                  <a:pt x="13764" y="3658"/>
                </a:lnTo>
                <a:lnTo>
                  <a:pt x="13640" y="3689"/>
                </a:lnTo>
                <a:lnTo>
                  <a:pt x="13847" y="3617"/>
                </a:lnTo>
                <a:close/>
                <a:moveTo>
                  <a:pt x="15174" y="3554"/>
                </a:moveTo>
                <a:cubicBezTo>
                  <a:pt x="15236" y="3606"/>
                  <a:pt x="15298" y="3648"/>
                  <a:pt x="15350" y="3710"/>
                </a:cubicBezTo>
                <a:cubicBezTo>
                  <a:pt x="15288" y="3679"/>
                  <a:pt x="15225" y="3648"/>
                  <a:pt x="15153" y="3617"/>
                </a:cubicBezTo>
                <a:lnTo>
                  <a:pt x="14997" y="3554"/>
                </a:lnTo>
                <a:close/>
                <a:moveTo>
                  <a:pt x="17516" y="2684"/>
                </a:moveTo>
                <a:cubicBezTo>
                  <a:pt x="17568" y="2684"/>
                  <a:pt x="17609" y="2684"/>
                  <a:pt x="17661" y="2694"/>
                </a:cubicBezTo>
                <a:cubicBezTo>
                  <a:pt x="18182" y="2950"/>
                  <a:pt x="18653" y="3296"/>
                  <a:pt x="19054" y="3723"/>
                </a:cubicBezTo>
                <a:lnTo>
                  <a:pt x="19054" y="3723"/>
                </a:lnTo>
                <a:cubicBezTo>
                  <a:pt x="18945" y="3675"/>
                  <a:pt x="18837" y="3635"/>
                  <a:pt x="18739" y="3596"/>
                </a:cubicBezTo>
                <a:cubicBezTo>
                  <a:pt x="18386" y="3399"/>
                  <a:pt x="18034" y="3223"/>
                  <a:pt x="17682" y="3047"/>
                </a:cubicBezTo>
                <a:cubicBezTo>
                  <a:pt x="17630" y="2922"/>
                  <a:pt x="17578" y="2808"/>
                  <a:pt x="17516" y="2684"/>
                </a:cubicBezTo>
                <a:close/>
                <a:moveTo>
                  <a:pt x="14572" y="3585"/>
                </a:moveTo>
                <a:cubicBezTo>
                  <a:pt x="14500" y="3637"/>
                  <a:pt x="14417" y="3699"/>
                  <a:pt x="14334" y="3751"/>
                </a:cubicBezTo>
                <a:lnTo>
                  <a:pt x="14251" y="3627"/>
                </a:lnTo>
                <a:cubicBezTo>
                  <a:pt x="14355" y="3617"/>
                  <a:pt x="14469" y="3596"/>
                  <a:pt x="14572" y="3585"/>
                </a:cubicBezTo>
                <a:close/>
                <a:moveTo>
                  <a:pt x="9276" y="3036"/>
                </a:moveTo>
                <a:cubicBezTo>
                  <a:pt x="9183" y="3171"/>
                  <a:pt x="9100" y="3295"/>
                  <a:pt x="9028" y="3440"/>
                </a:cubicBezTo>
                <a:cubicBezTo>
                  <a:pt x="8686" y="3534"/>
                  <a:pt x="8344" y="3637"/>
                  <a:pt x="8002" y="3762"/>
                </a:cubicBezTo>
                <a:cubicBezTo>
                  <a:pt x="8022" y="3710"/>
                  <a:pt x="8043" y="3668"/>
                  <a:pt x="8064" y="3617"/>
                </a:cubicBezTo>
                <a:cubicBezTo>
                  <a:pt x="8375" y="3420"/>
                  <a:pt x="8706" y="3243"/>
                  <a:pt x="9038" y="3067"/>
                </a:cubicBezTo>
                <a:cubicBezTo>
                  <a:pt x="9111" y="3057"/>
                  <a:pt x="9193" y="3047"/>
                  <a:pt x="9266" y="3036"/>
                </a:cubicBezTo>
                <a:close/>
                <a:moveTo>
                  <a:pt x="13453" y="3637"/>
                </a:moveTo>
                <a:lnTo>
                  <a:pt x="13505" y="3679"/>
                </a:lnTo>
                <a:cubicBezTo>
                  <a:pt x="13422" y="3710"/>
                  <a:pt x="13349" y="3741"/>
                  <a:pt x="13277" y="3772"/>
                </a:cubicBezTo>
                <a:lnTo>
                  <a:pt x="13453" y="3637"/>
                </a:lnTo>
                <a:close/>
                <a:moveTo>
                  <a:pt x="9826" y="3741"/>
                </a:moveTo>
                <a:lnTo>
                  <a:pt x="9815" y="3782"/>
                </a:lnTo>
                <a:lnTo>
                  <a:pt x="9732" y="3782"/>
                </a:lnTo>
                <a:lnTo>
                  <a:pt x="9826" y="3741"/>
                </a:lnTo>
                <a:close/>
                <a:moveTo>
                  <a:pt x="10852" y="3482"/>
                </a:moveTo>
                <a:cubicBezTo>
                  <a:pt x="10883" y="3503"/>
                  <a:pt x="10914" y="3534"/>
                  <a:pt x="10945" y="3565"/>
                </a:cubicBezTo>
                <a:cubicBezTo>
                  <a:pt x="10986" y="3585"/>
                  <a:pt x="11007" y="3617"/>
                  <a:pt x="11038" y="3648"/>
                </a:cubicBezTo>
                <a:lnTo>
                  <a:pt x="11069" y="3689"/>
                </a:lnTo>
                <a:cubicBezTo>
                  <a:pt x="10966" y="3720"/>
                  <a:pt x="10852" y="3762"/>
                  <a:pt x="10748" y="3803"/>
                </a:cubicBezTo>
                <a:cubicBezTo>
                  <a:pt x="10676" y="3710"/>
                  <a:pt x="10593" y="3606"/>
                  <a:pt x="10520" y="3523"/>
                </a:cubicBezTo>
                <a:cubicBezTo>
                  <a:pt x="10624" y="3503"/>
                  <a:pt x="10738" y="3482"/>
                  <a:pt x="10852" y="3482"/>
                </a:cubicBezTo>
                <a:close/>
                <a:moveTo>
                  <a:pt x="5722" y="3047"/>
                </a:moveTo>
                <a:cubicBezTo>
                  <a:pt x="5701" y="3119"/>
                  <a:pt x="5690" y="3192"/>
                  <a:pt x="5680" y="3264"/>
                </a:cubicBezTo>
                <a:cubicBezTo>
                  <a:pt x="5483" y="3440"/>
                  <a:pt x="5297" y="3617"/>
                  <a:pt x="5131" y="3813"/>
                </a:cubicBezTo>
                <a:cubicBezTo>
                  <a:pt x="5152" y="3710"/>
                  <a:pt x="5172" y="3606"/>
                  <a:pt x="5193" y="3503"/>
                </a:cubicBezTo>
                <a:cubicBezTo>
                  <a:pt x="5245" y="3451"/>
                  <a:pt x="5286" y="3399"/>
                  <a:pt x="5338" y="3347"/>
                </a:cubicBezTo>
                <a:lnTo>
                  <a:pt x="5400" y="3275"/>
                </a:lnTo>
                <a:cubicBezTo>
                  <a:pt x="5504" y="3202"/>
                  <a:pt x="5618" y="3119"/>
                  <a:pt x="5722" y="3047"/>
                </a:cubicBezTo>
                <a:close/>
                <a:moveTo>
                  <a:pt x="15433" y="3544"/>
                </a:moveTo>
                <a:cubicBezTo>
                  <a:pt x="15474" y="3565"/>
                  <a:pt x="15516" y="3585"/>
                  <a:pt x="15567" y="3596"/>
                </a:cubicBezTo>
                <a:cubicBezTo>
                  <a:pt x="15578" y="3668"/>
                  <a:pt x="15588" y="3741"/>
                  <a:pt x="15588" y="3813"/>
                </a:cubicBezTo>
                <a:lnTo>
                  <a:pt x="15557" y="3793"/>
                </a:lnTo>
                <a:cubicBezTo>
                  <a:pt x="15474" y="3710"/>
                  <a:pt x="15381" y="3627"/>
                  <a:pt x="15288" y="3544"/>
                </a:cubicBezTo>
                <a:close/>
                <a:moveTo>
                  <a:pt x="9909" y="3306"/>
                </a:moveTo>
                <a:lnTo>
                  <a:pt x="9909" y="3306"/>
                </a:lnTo>
                <a:cubicBezTo>
                  <a:pt x="9888" y="3420"/>
                  <a:pt x="9857" y="3534"/>
                  <a:pt x="9826" y="3658"/>
                </a:cubicBezTo>
                <a:cubicBezTo>
                  <a:pt x="9732" y="3689"/>
                  <a:pt x="9650" y="3731"/>
                  <a:pt x="9556" y="3782"/>
                </a:cubicBezTo>
                <a:cubicBezTo>
                  <a:pt x="9380" y="3793"/>
                  <a:pt x="9193" y="3803"/>
                  <a:pt x="9007" y="3834"/>
                </a:cubicBezTo>
                <a:cubicBezTo>
                  <a:pt x="9059" y="3720"/>
                  <a:pt x="9100" y="3606"/>
                  <a:pt x="9152" y="3482"/>
                </a:cubicBezTo>
                <a:cubicBezTo>
                  <a:pt x="9401" y="3420"/>
                  <a:pt x="9660" y="3357"/>
                  <a:pt x="9909" y="3306"/>
                </a:cubicBezTo>
                <a:close/>
                <a:moveTo>
                  <a:pt x="9017" y="3575"/>
                </a:moveTo>
                <a:lnTo>
                  <a:pt x="9017" y="3575"/>
                </a:lnTo>
                <a:cubicBezTo>
                  <a:pt x="8986" y="3668"/>
                  <a:pt x="8945" y="3762"/>
                  <a:pt x="8924" y="3845"/>
                </a:cubicBezTo>
                <a:lnTo>
                  <a:pt x="8893" y="3845"/>
                </a:lnTo>
                <a:cubicBezTo>
                  <a:pt x="8934" y="3751"/>
                  <a:pt x="8976" y="3668"/>
                  <a:pt x="9017" y="3575"/>
                </a:cubicBezTo>
                <a:close/>
                <a:moveTo>
                  <a:pt x="17849" y="1618"/>
                </a:moveTo>
                <a:cubicBezTo>
                  <a:pt x="18200" y="1618"/>
                  <a:pt x="18551" y="1663"/>
                  <a:pt x="18894" y="1751"/>
                </a:cubicBezTo>
                <a:cubicBezTo>
                  <a:pt x="19817" y="1989"/>
                  <a:pt x="20552" y="2684"/>
                  <a:pt x="20843" y="3596"/>
                </a:cubicBezTo>
                <a:cubicBezTo>
                  <a:pt x="20863" y="3668"/>
                  <a:pt x="20884" y="3731"/>
                  <a:pt x="20905" y="3803"/>
                </a:cubicBezTo>
                <a:cubicBezTo>
                  <a:pt x="20729" y="3813"/>
                  <a:pt x="20563" y="3824"/>
                  <a:pt x="20397" y="3845"/>
                </a:cubicBezTo>
                <a:cubicBezTo>
                  <a:pt x="19620" y="3233"/>
                  <a:pt x="18728" y="2777"/>
                  <a:pt x="17785" y="2653"/>
                </a:cubicBezTo>
                <a:cubicBezTo>
                  <a:pt x="17661" y="2580"/>
                  <a:pt x="17526" y="2518"/>
                  <a:pt x="17402" y="2456"/>
                </a:cubicBezTo>
                <a:cubicBezTo>
                  <a:pt x="17257" y="2197"/>
                  <a:pt x="17101" y="1948"/>
                  <a:pt x="16935" y="1720"/>
                </a:cubicBezTo>
                <a:cubicBezTo>
                  <a:pt x="17235" y="1652"/>
                  <a:pt x="17542" y="1618"/>
                  <a:pt x="17849" y="1618"/>
                </a:cubicBezTo>
                <a:close/>
                <a:moveTo>
                  <a:pt x="17651" y="3357"/>
                </a:moveTo>
                <a:lnTo>
                  <a:pt x="17713" y="3368"/>
                </a:lnTo>
                <a:cubicBezTo>
                  <a:pt x="17775" y="3534"/>
                  <a:pt x="17827" y="3689"/>
                  <a:pt x="17868" y="3855"/>
                </a:cubicBezTo>
                <a:cubicBezTo>
                  <a:pt x="17806" y="3689"/>
                  <a:pt x="17733" y="3523"/>
                  <a:pt x="17661" y="3368"/>
                </a:cubicBezTo>
                <a:lnTo>
                  <a:pt x="17651" y="3357"/>
                </a:lnTo>
                <a:close/>
                <a:moveTo>
                  <a:pt x="16306" y="3242"/>
                </a:moveTo>
                <a:cubicBezTo>
                  <a:pt x="16725" y="3242"/>
                  <a:pt x="17149" y="3273"/>
                  <a:pt x="17557" y="3337"/>
                </a:cubicBezTo>
                <a:cubicBezTo>
                  <a:pt x="17649" y="3509"/>
                  <a:pt x="17720" y="3682"/>
                  <a:pt x="17791" y="3864"/>
                </a:cubicBezTo>
                <a:lnTo>
                  <a:pt x="17791" y="3864"/>
                </a:lnTo>
                <a:cubicBezTo>
                  <a:pt x="17523" y="3782"/>
                  <a:pt x="17245" y="3709"/>
                  <a:pt x="16977" y="3648"/>
                </a:cubicBezTo>
                <a:cubicBezTo>
                  <a:pt x="16749" y="3544"/>
                  <a:pt x="16510" y="3461"/>
                  <a:pt x="16272" y="3399"/>
                </a:cubicBezTo>
                <a:cubicBezTo>
                  <a:pt x="16220" y="3347"/>
                  <a:pt x="16179" y="3295"/>
                  <a:pt x="16127" y="3243"/>
                </a:cubicBezTo>
                <a:cubicBezTo>
                  <a:pt x="16187" y="3242"/>
                  <a:pt x="16246" y="3242"/>
                  <a:pt x="16306" y="3242"/>
                </a:cubicBezTo>
                <a:close/>
                <a:moveTo>
                  <a:pt x="13878" y="3710"/>
                </a:moveTo>
                <a:cubicBezTo>
                  <a:pt x="13888" y="3731"/>
                  <a:pt x="13899" y="3751"/>
                  <a:pt x="13909" y="3772"/>
                </a:cubicBezTo>
                <a:cubicBezTo>
                  <a:pt x="13888" y="3803"/>
                  <a:pt x="13878" y="3834"/>
                  <a:pt x="13857" y="3865"/>
                </a:cubicBezTo>
                <a:lnTo>
                  <a:pt x="13723" y="3772"/>
                </a:lnTo>
                <a:lnTo>
                  <a:pt x="13878" y="3710"/>
                </a:lnTo>
                <a:close/>
                <a:moveTo>
                  <a:pt x="10437" y="3534"/>
                </a:moveTo>
                <a:cubicBezTo>
                  <a:pt x="10530" y="3627"/>
                  <a:pt x="10613" y="3720"/>
                  <a:pt x="10686" y="3824"/>
                </a:cubicBezTo>
                <a:lnTo>
                  <a:pt x="10572" y="3876"/>
                </a:lnTo>
                <a:cubicBezTo>
                  <a:pt x="10375" y="3824"/>
                  <a:pt x="10178" y="3803"/>
                  <a:pt x="9981" y="3793"/>
                </a:cubicBezTo>
                <a:lnTo>
                  <a:pt x="10002" y="3668"/>
                </a:lnTo>
                <a:cubicBezTo>
                  <a:pt x="10137" y="3606"/>
                  <a:pt x="10292" y="3565"/>
                  <a:pt x="10437" y="3534"/>
                </a:cubicBezTo>
                <a:close/>
                <a:moveTo>
                  <a:pt x="7960" y="3679"/>
                </a:moveTo>
                <a:lnTo>
                  <a:pt x="7960" y="3679"/>
                </a:lnTo>
                <a:cubicBezTo>
                  <a:pt x="7939" y="3720"/>
                  <a:pt x="7929" y="3751"/>
                  <a:pt x="7919" y="3793"/>
                </a:cubicBezTo>
                <a:cubicBezTo>
                  <a:pt x="7815" y="3834"/>
                  <a:pt x="7711" y="3865"/>
                  <a:pt x="7608" y="3907"/>
                </a:cubicBezTo>
                <a:cubicBezTo>
                  <a:pt x="7732" y="3834"/>
                  <a:pt x="7846" y="3762"/>
                  <a:pt x="7960" y="3679"/>
                </a:cubicBezTo>
                <a:close/>
                <a:moveTo>
                  <a:pt x="13018" y="3357"/>
                </a:moveTo>
                <a:cubicBezTo>
                  <a:pt x="13142" y="3430"/>
                  <a:pt x="13256" y="3513"/>
                  <a:pt x="13381" y="3596"/>
                </a:cubicBezTo>
                <a:cubicBezTo>
                  <a:pt x="13277" y="3679"/>
                  <a:pt x="13173" y="3762"/>
                  <a:pt x="13070" y="3855"/>
                </a:cubicBezTo>
                <a:cubicBezTo>
                  <a:pt x="12987" y="3876"/>
                  <a:pt x="12904" y="3907"/>
                  <a:pt x="12831" y="3927"/>
                </a:cubicBezTo>
                <a:cubicBezTo>
                  <a:pt x="12614" y="3793"/>
                  <a:pt x="12386" y="3679"/>
                  <a:pt x="12147" y="3596"/>
                </a:cubicBezTo>
                <a:lnTo>
                  <a:pt x="12085" y="3492"/>
                </a:lnTo>
                <a:cubicBezTo>
                  <a:pt x="12396" y="3430"/>
                  <a:pt x="12707" y="3378"/>
                  <a:pt x="13018" y="3357"/>
                </a:cubicBezTo>
                <a:close/>
                <a:moveTo>
                  <a:pt x="14158" y="3648"/>
                </a:moveTo>
                <a:lnTo>
                  <a:pt x="14272" y="3793"/>
                </a:lnTo>
                <a:cubicBezTo>
                  <a:pt x="14210" y="3845"/>
                  <a:pt x="14147" y="3896"/>
                  <a:pt x="14075" y="3938"/>
                </a:cubicBezTo>
                <a:cubicBezTo>
                  <a:pt x="14065" y="3876"/>
                  <a:pt x="14044" y="3813"/>
                  <a:pt x="14023" y="3741"/>
                </a:cubicBezTo>
                <a:cubicBezTo>
                  <a:pt x="14044" y="3710"/>
                  <a:pt x="14065" y="3689"/>
                  <a:pt x="14075" y="3658"/>
                </a:cubicBezTo>
                <a:lnTo>
                  <a:pt x="14158" y="3648"/>
                </a:lnTo>
                <a:close/>
                <a:moveTo>
                  <a:pt x="6198" y="2953"/>
                </a:moveTo>
                <a:cubicBezTo>
                  <a:pt x="6157" y="3150"/>
                  <a:pt x="6146" y="3357"/>
                  <a:pt x="6146" y="3565"/>
                </a:cubicBezTo>
                <a:cubicBezTo>
                  <a:pt x="5991" y="3689"/>
                  <a:pt x="5846" y="3824"/>
                  <a:pt x="5711" y="3948"/>
                </a:cubicBezTo>
                <a:cubicBezTo>
                  <a:pt x="5690" y="3731"/>
                  <a:pt x="5690" y="3513"/>
                  <a:pt x="5732" y="3295"/>
                </a:cubicBezTo>
                <a:cubicBezTo>
                  <a:pt x="5877" y="3171"/>
                  <a:pt x="6032" y="3057"/>
                  <a:pt x="6198" y="2953"/>
                </a:cubicBezTo>
                <a:close/>
                <a:moveTo>
                  <a:pt x="13961" y="3876"/>
                </a:moveTo>
                <a:lnTo>
                  <a:pt x="14002" y="3969"/>
                </a:lnTo>
                <a:lnTo>
                  <a:pt x="14002" y="3979"/>
                </a:lnTo>
                <a:lnTo>
                  <a:pt x="13930" y="3917"/>
                </a:lnTo>
                <a:lnTo>
                  <a:pt x="13961" y="3876"/>
                </a:lnTo>
                <a:close/>
                <a:moveTo>
                  <a:pt x="17910" y="2715"/>
                </a:moveTo>
                <a:cubicBezTo>
                  <a:pt x="18117" y="2746"/>
                  <a:pt x="18314" y="2798"/>
                  <a:pt x="18500" y="2860"/>
                </a:cubicBezTo>
                <a:cubicBezTo>
                  <a:pt x="19153" y="3088"/>
                  <a:pt x="19765" y="3420"/>
                  <a:pt x="20304" y="3855"/>
                </a:cubicBezTo>
                <a:cubicBezTo>
                  <a:pt x="20055" y="3886"/>
                  <a:pt x="19806" y="3938"/>
                  <a:pt x="19568" y="4000"/>
                </a:cubicBezTo>
                <a:lnTo>
                  <a:pt x="19568" y="3990"/>
                </a:lnTo>
                <a:cubicBezTo>
                  <a:pt x="19464" y="3927"/>
                  <a:pt x="19350" y="3865"/>
                  <a:pt x="19236" y="3813"/>
                </a:cubicBezTo>
                <a:cubicBezTo>
                  <a:pt x="19101" y="3637"/>
                  <a:pt x="18936" y="3471"/>
                  <a:pt x="18770" y="3326"/>
                </a:cubicBezTo>
                <a:cubicBezTo>
                  <a:pt x="18500" y="3098"/>
                  <a:pt x="18210" y="2901"/>
                  <a:pt x="17910" y="2715"/>
                </a:cubicBezTo>
                <a:close/>
                <a:moveTo>
                  <a:pt x="14800" y="3575"/>
                </a:moveTo>
                <a:cubicBezTo>
                  <a:pt x="15049" y="3668"/>
                  <a:pt x="15298" y="3762"/>
                  <a:pt x="15536" y="3876"/>
                </a:cubicBezTo>
                <a:lnTo>
                  <a:pt x="15598" y="3938"/>
                </a:lnTo>
                <a:lnTo>
                  <a:pt x="15598" y="3948"/>
                </a:lnTo>
                <a:cubicBezTo>
                  <a:pt x="15481" y="3935"/>
                  <a:pt x="15363" y="3928"/>
                  <a:pt x="15246" y="3928"/>
                </a:cubicBezTo>
                <a:cubicBezTo>
                  <a:pt x="15001" y="3928"/>
                  <a:pt x="14759" y="3958"/>
                  <a:pt x="14521" y="4021"/>
                </a:cubicBezTo>
                <a:cubicBezTo>
                  <a:pt x="14479" y="3948"/>
                  <a:pt x="14427" y="3886"/>
                  <a:pt x="14375" y="3813"/>
                </a:cubicBezTo>
                <a:cubicBezTo>
                  <a:pt x="14500" y="3731"/>
                  <a:pt x="14624" y="3648"/>
                  <a:pt x="14749" y="3575"/>
                </a:cubicBezTo>
                <a:close/>
                <a:moveTo>
                  <a:pt x="19309" y="3917"/>
                </a:moveTo>
                <a:cubicBezTo>
                  <a:pt x="19371" y="3948"/>
                  <a:pt x="19423" y="3979"/>
                  <a:pt x="19485" y="4010"/>
                </a:cubicBezTo>
                <a:lnTo>
                  <a:pt x="19454" y="4021"/>
                </a:lnTo>
                <a:lnTo>
                  <a:pt x="19319" y="3948"/>
                </a:lnTo>
                <a:cubicBezTo>
                  <a:pt x="19319" y="3938"/>
                  <a:pt x="19319" y="3938"/>
                  <a:pt x="19309" y="3927"/>
                </a:cubicBezTo>
                <a:lnTo>
                  <a:pt x="19309" y="3917"/>
                </a:lnTo>
                <a:close/>
                <a:moveTo>
                  <a:pt x="9401" y="3886"/>
                </a:moveTo>
                <a:cubicBezTo>
                  <a:pt x="9307" y="3927"/>
                  <a:pt x="9235" y="3969"/>
                  <a:pt x="9162" y="4021"/>
                </a:cubicBezTo>
                <a:lnTo>
                  <a:pt x="9173" y="4031"/>
                </a:lnTo>
                <a:cubicBezTo>
                  <a:pt x="9100" y="4031"/>
                  <a:pt x="9028" y="4041"/>
                  <a:pt x="8945" y="4041"/>
                </a:cubicBezTo>
                <a:cubicBezTo>
                  <a:pt x="8965" y="4010"/>
                  <a:pt x="8976" y="3969"/>
                  <a:pt x="8986" y="3938"/>
                </a:cubicBezTo>
                <a:cubicBezTo>
                  <a:pt x="9121" y="3907"/>
                  <a:pt x="9266" y="3896"/>
                  <a:pt x="9401" y="3886"/>
                </a:cubicBezTo>
                <a:close/>
                <a:moveTo>
                  <a:pt x="8883" y="3938"/>
                </a:moveTo>
                <a:lnTo>
                  <a:pt x="8851" y="4052"/>
                </a:lnTo>
                <a:lnTo>
                  <a:pt x="8810" y="4052"/>
                </a:lnTo>
                <a:cubicBezTo>
                  <a:pt x="8820" y="4010"/>
                  <a:pt x="8831" y="3979"/>
                  <a:pt x="8851" y="3948"/>
                </a:cubicBezTo>
                <a:lnTo>
                  <a:pt x="8883" y="3938"/>
                </a:lnTo>
                <a:close/>
                <a:moveTo>
                  <a:pt x="9805" y="3865"/>
                </a:moveTo>
                <a:cubicBezTo>
                  <a:pt x="9795" y="3927"/>
                  <a:pt x="9784" y="3990"/>
                  <a:pt x="9774" y="4052"/>
                </a:cubicBezTo>
                <a:lnTo>
                  <a:pt x="9712" y="4041"/>
                </a:lnTo>
                <a:cubicBezTo>
                  <a:pt x="9616" y="4034"/>
                  <a:pt x="9521" y="4027"/>
                  <a:pt x="9426" y="4027"/>
                </a:cubicBezTo>
                <a:cubicBezTo>
                  <a:pt x="9386" y="4027"/>
                  <a:pt x="9347" y="4028"/>
                  <a:pt x="9307" y="4031"/>
                </a:cubicBezTo>
                <a:cubicBezTo>
                  <a:pt x="9380" y="3969"/>
                  <a:pt x="9473" y="3917"/>
                  <a:pt x="9567" y="3876"/>
                </a:cubicBezTo>
                <a:cubicBezTo>
                  <a:pt x="9629" y="3865"/>
                  <a:pt x="9712" y="3865"/>
                  <a:pt x="9795" y="3865"/>
                </a:cubicBezTo>
                <a:close/>
                <a:moveTo>
                  <a:pt x="9888" y="3876"/>
                </a:moveTo>
                <a:cubicBezTo>
                  <a:pt x="9878" y="3927"/>
                  <a:pt x="9867" y="3990"/>
                  <a:pt x="9867" y="4062"/>
                </a:cubicBezTo>
                <a:lnTo>
                  <a:pt x="9836" y="4062"/>
                </a:lnTo>
                <a:cubicBezTo>
                  <a:pt x="9846" y="4000"/>
                  <a:pt x="9857" y="3938"/>
                  <a:pt x="9867" y="3876"/>
                </a:cubicBezTo>
                <a:close/>
                <a:moveTo>
                  <a:pt x="11670" y="3596"/>
                </a:moveTo>
                <a:cubicBezTo>
                  <a:pt x="11784" y="3751"/>
                  <a:pt x="11898" y="3907"/>
                  <a:pt x="12002" y="4062"/>
                </a:cubicBezTo>
                <a:cubicBezTo>
                  <a:pt x="11898" y="4052"/>
                  <a:pt x="11795" y="4052"/>
                  <a:pt x="11681" y="4052"/>
                </a:cubicBezTo>
                <a:lnTo>
                  <a:pt x="11681" y="4062"/>
                </a:lnTo>
                <a:cubicBezTo>
                  <a:pt x="11619" y="3927"/>
                  <a:pt x="11546" y="3782"/>
                  <a:pt x="11484" y="3648"/>
                </a:cubicBezTo>
                <a:lnTo>
                  <a:pt x="11670" y="3596"/>
                </a:lnTo>
                <a:close/>
                <a:moveTo>
                  <a:pt x="11432" y="3658"/>
                </a:moveTo>
                <a:cubicBezTo>
                  <a:pt x="11494" y="3793"/>
                  <a:pt x="11567" y="3927"/>
                  <a:pt x="11619" y="4062"/>
                </a:cubicBezTo>
                <a:lnTo>
                  <a:pt x="11484" y="4073"/>
                </a:lnTo>
                <a:cubicBezTo>
                  <a:pt x="11401" y="3948"/>
                  <a:pt x="11318" y="3834"/>
                  <a:pt x="11225" y="3731"/>
                </a:cubicBezTo>
                <a:lnTo>
                  <a:pt x="11432" y="3658"/>
                </a:lnTo>
                <a:close/>
                <a:moveTo>
                  <a:pt x="11909" y="3596"/>
                </a:moveTo>
                <a:cubicBezTo>
                  <a:pt x="11971" y="3606"/>
                  <a:pt x="12033" y="3627"/>
                  <a:pt x="12095" y="3648"/>
                </a:cubicBezTo>
                <a:cubicBezTo>
                  <a:pt x="12168" y="3782"/>
                  <a:pt x="12241" y="3927"/>
                  <a:pt x="12303" y="4073"/>
                </a:cubicBezTo>
                <a:lnTo>
                  <a:pt x="12241" y="4073"/>
                </a:lnTo>
                <a:cubicBezTo>
                  <a:pt x="12147" y="3907"/>
                  <a:pt x="12033" y="3741"/>
                  <a:pt x="11909" y="3596"/>
                </a:cubicBezTo>
                <a:close/>
                <a:moveTo>
                  <a:pt x="9960" y="3865"/>
                </a:moveTo>
                <a:cubicBezTo>
                  <a:pt x="10126" y="3876"/>
                  <a:pt x="10282" y="3886"/>
                  <a:pt x="10437" y="3917"/>
                </a:cubicBezTo>
                <a:lnTo>
                  <a:pt x="10416" y="3927"/>
                </a:lnTo>
                <a:cubicBezTo>
                  <a:pt x="10292" y="3979"/>
                  <a:pt x="10178" y="4031"/>
                  <a:pt x="10054" y="4093"/>
                </a:cubicBezTo>
                <a:lnTo>
                  <a:pt x="9940" y="4073"/>
                </a:lnTo>
                <a:cubicBezTo>
                  <a:pt x="9940" y="4000"/>
                  <a:pt x="9950" y="3938"/>
                  <a:pt x="9960" y="3865"/>
                </a:cubicBezTo>
                <a:close/>
                <a:moveTo>
                  <a:pt x="11132" y="3751"/>
                </a:moveTo>
                <a:cubicBezTo>
                  <a:pt x="11204" y="3855"/>
                  <a:pt x="11287" y="3959"/>
                  <a:pt x="11360" y="4073"/>
                </a:cubicBezTo>
                <a:cubicBezTo>
                  <a:pt x="11297" y="4073"/>
                  <a:pt x="11235" y="4083"/>
                  <a:pt x="11183" y="4093"/>
                </a:cubicBezTo>
                <a:cubicBezTo>
                  <a:pt x="11080" y="4041"/>
                  <a:pt x="10976" y="3990"/>
                  <a:pt x="10862" y="3948"/>
                </a:cubicBezTo>
                <a:lnTo>
                  <a:pt x="10800" y="3865"/>
                </a:lnTo>
                <a:cubicBezTo>
                  <a:pt x="10914" y="3834"/>
                  <a:pt x="11018" y="3793"/>
                  <a:pt x="11132" y="3751"/>
                </a:cubicBezTo>
                <a:close/>
                <a:moveTo>
                  <a:pt x="12189" y="3689"/>
                </a:moveTo>
                <a:lnTo>
                  <a:pt x="12189" y="3689"/>
                </a:lnTo>
                <a:cubicBezTo>
                  <a:pt x="12375" y="3762"/>
                  <a:pt x="12562" y="3865"/>
                  <a:pt x="12738" y="3969"/>
                </a:cubicBezTo>
                <a:cubicBezTo>
                  <a:pt x="12634" y="4000"/>
                  <a:pt x="12531" y="4041"/>
                  <a:pt x="12427" y="4083"/>
                </a:cubicBezTo>
                <a:lnTo>
                  <a:pt x="12427" y="4093"/>
                </a:lnTo>
                <a:lnTo>
                  <a:pt x="12375" y="4093"/>
                </a:lnTo>
                <a:cubicBezTo>
                  <a:pt x="12323" y="3959"/>
                  <a:pt x="12261" y="3824"/>
                  <a:pt x="12189" y="3689"/>
                </a:cubicBezTo>
                <a:close/>
                <a:moveTo>
                  <a:pt x="12811" y="4010"/>
                </a:moveTo>
                <a:lnTo>
                  <a:pt x="12821" y="4021"/>
                </a:lnTo>
                <a:cubicBezTo>
                  <a:pt x="12769" y="4052"/>
                  <a:pt x="12717" y="4083"/>
                  <a:pt x="12665" y="4114"/>
                </a:cubicBezTo>
                <a:lnTo>
                  <a:pt x="12572" y="4104"/>
                </a:lnTo>
                <a:cubicBezTo>
                  <a:pt x="12645" y="4073"/>
                  <a:pt x="12728" y="4041"/>
                  <a:pt x="12811" y="4010"/>
                </a:cubicBezTo>
                <a:close/>
                <a:moveTo>
                  <a:pt x="14313" y="3855"/>
                </a:moveTo>
                <a:cubicBezTo>
                  <a:pt x="14355" y="3917"/>
                  <a:pt x="14396" y="3969"/>
                  <a:pt x="14448" y="4031"/>
                </a:cubicBezTo>
                <a:cubicBezTo>
                  <a:pt x="14365" y="4052"/>
                  <a:pt x="14261" y="4083"/>
                  <a:pt x="14179" y="4114"/>
                </a:cubicBezTo>
                <a:lnTo>
                  <a:pt x="14179" y="4104"/>
                </a:lnTo>
                <a:lnTo>
                  <a:pt x="14127" y="4073"/>
                </a:lnTo>
                <a:cubicBezTo>
                  <a:pt x="14116" y="4052"/>
                  <a:pt x="14106" y="4031"/>
                  <a:pt x="14096" y="4010"/>
                </a:cubicBezTo>
                <a:cubicBezTo>
                  <a:pt x="14168" y="3959"/>
                  <a:pt x="14241" y="3907"/>
                  <a:pt x="14313" y="3855"/>
                </a:cubicBezTo>
                <a:close/>
                <a:moveTo>
                  <a:pt x="18003" y="4021"/>
                </a:moveTo>
                <a:lnTo>
                  <a:pt x="18003" y="4021"/>
                </a:lnTo>
                <a:cubicBezTo>
                  <a:pt x="18055" y="4041"/>
                  <a:pt x="18107" y="4052"/>
                  <a:pt x="18148" y="4073"/>
                </a:cubicBezTo>
                <a:lnTo>
                  <a:pt x="18024" y="4114"/>
                </a:lnTo>
                <a:cubicBezTo>
                  <a:pt x="18024" y="4083"/>
                  <a:pt x="18013" y="4052"/>
                  <a:pt x="18003" y="4021"/>
                </a:cubicBezTo>
                <a:close/>
                <a:moveTo>
                  <a:pt x="8986" y="3523"/>
                </a:moveTo>
                <a:lnTo>
                  <a:pt x="8986" y="3523"/>
                </a:lnTo>
                <a:cubicBezTo>
                  <a:pt x="8924" y="3637"/>
                  <a:pt x="8872" y="3751"/>
                  <a:pt x="8820" y="3865"/>
                </a:cubicBezTo>
                <a:cubicBezTo>
                  <a:pt x="8509" y="3927"/>
                  <a:pt x="8199" y="4010"/>
                  <a:pt x="7898" y="4124"/>
                </a:cubicBezTo>
                <a:cubicBezTo>
                  <a:pt x="7908" y="4052"/>
                  <a:pt x="7929" y="3979"/>
                  <a:pt x="7950" y="3907"/>
                </a:cubicBezTo>
                <a:cubicBezTo>
                  <a:pt x="7950" y="3886"/>
                  <a:pt x="7971" y="3865"/>
                  <a:pt x="7971" y="3845"/>
                </a:cubicBezTo>
                <a:cubicBezTo>
                  <a:pt x="8085" y="3813"/>
                  <a:pt x="8188" y="3772"/>
                  <a:pt x="8302" y="3731"/>
                </a:cubicBezTo>
                <a:cubicBezTo>
                  <a:pt x="8520" y="3658"/>
                  <a:pt x="8748" y="3596"/>
                  <a:pt x="8986" y="3523"/>
                </a:cubicBezTo>
                <a:close/>
                <a:moveTo>
                  <a:pt x="10935" y="4062"/>
                </a:moveTo>
                <a:cubicBezTo>
                  <a:pt x="10966" y="4073"/>
                  <a:pt x="11007" y="4093"/>
                  <a:pt x="11049" y="4114"/>
                </a:cubicBezTo>
                <a:cubicBezTo>
                  <a:pt x="11018" y="4114"/>
                  <a:pt x="10997" y="4124"/>
                  <a:pt x="10976" y="4124"/>
                </a:cubicBezTo>
                <a:cubicBezTo>
                  <a:pt x="10955" y="4104"/>
                  <a:pt x="10945" y="4083"/>
                  <a:pt x="10935" y="4062"/>
                </a:cubicBezTo>
                <a:close/>
                <a:moveTo>
                  <a:pt x="13899" y="3979"/>
                </a:moveTo>
                <a:lnTo>
                  <a:pt x="13961" y="4021"/>
                </a:lnTo>
                <a:lnTo>
                  <a:pt x="13971" y="4031"/>
                </a:lnTo>
                <a:cubicBezTo>
                  <a:pt x="13921" y="4071"/>
                  <a:pt x="13871" y="4111"/>
                  <a:pt x="13812" y="4151"/>
                </a:cubicBezTo>
                <a:lnTo>
                  <a:pt x="13812" y="4151"/>
                </a:lnTo>
                <a:cubicBezTo>
                  <a:pt x="13841" y="4085"/>
                  <a:pt x="13870" y="4028"/>
                  <a:pt x="13899" y="3979"/>
                </a:cubicBezTo>
                <a:close/>
                <a:moveTo>
                  <a:pt x="12945" y="4104"/>
                </a:moveTo>
                <a:cubicBezTo>
                  <a:pt x="12976" y="4124"/>
                  <a:pt x="12997" y="4145"/>
                  <a:pt x="13028" y="4166"/>
                </a:cubicBezTo>
                <a:lnTo>
                  <a:pt x="12873" y="4135"/>
                </a:lnTo>
                <a:lnTo>
                  <a:pt x="12945" y="4104"/>
                </a:lnTo>
                <a:close/>
                <a:moveTo>
                  <a:pt x="8074" y="3409"/>
                </a:moveTo>
                <a:cubicBezTo>
                  <a:pt x="8043" y="3461"/>
                  <a:pt x="8012" y="3523"/>
                  <a:pt x="7991" y="3585"/>
                </a:cubicBezTo>
                <a:cubicBezTo>
                  <a:pt x="7929" y="3627"/>
                  <a:pt x="7867" y="3668"/>
                  <a:pt x="7794" y="3710"/>
                </a:cubicBezTo>
                <a:cubicBezTo>
                  <a:pt x="7618" y="3813"/>
                  <a:pt x="7452" y="3927"/>
                  <a:pt x="7297" y="4041"/>
                </a:cubicBezTo>
                <a:cubicBezTo>
                  <a:pt x="7183" y="4093"/>
                  <a:pt x="7069" y="4145"/>
                  <a:pt x="6955" y="4197"/>
                </a:cubicBezTo>
                <a:cubicBezTo>
                  <a:pt x="7276" y="3907"/>
                  <a:pt x="7629" y="3648"/>
                  <a:pt x="8022" y="3440"/>
                </a:cubicBezTo>
                <a:cubicBezTo>
                  <a:pt x="8033" y="3430"/>
                  <a:pt x="8053" y="3420"/>
                  <a:pt x="8074" y="3409"/>
                </a:cubicBezTo>
                <a:close/>
                <a:moveTo>
                  <a:pt x="17236" y="3793"/>
                </a:moveTo>
                <a:lnTo>
                  <a:pt x="17236" y="3793"/>
                </a:lnTo>
                <a:cubicBezTo>
                  <a:pt x="17433" y="3845"/>
                  <a:pt x="17630" y="3896"/>
                  <a:pt x="17827" y="3969"/>
                </a:cubicBezTo>
                <a:cubicBezTo>
                  <a:pt x="17847" y="4031"/>
                  <a:pt x="17868" y="4104"/>
                  <a:pt x="17889" y="4166"/>
                </a:cubicBezTo>
                <a:lnTo>
                  <a:pt x="17899" y="4176"/>
                </a:lnTo>
                <a:lnTo>
                  <a:pt x="17796" y="4207"/>
                </a:lnTo>
                <a:cubicBezTo>
                  <a:pt x="17630" y="4052"/>
                  <a:pt x="17433" y="3907"/>
                  <a:pt x="17236" y="3793"/>
                </a:cubicBezTo>
                <a:close/>
                <a:moveTo>
                  <a:pt x="5390" y="2684"/>
                </a:moveTo>
                <a:lnTo>
                  <a:pt x="5390" y="2684"/>
                </a:lnTo>
                <a:cubicBezTo>
                  <a:pt x="5297" y="2901"/>
                  <a:pt x="5224" y="3129"/>
                  <a:pt x="5162" y="3357"/>
                </a:cubicBezTo>
                <a:cubicBezTo>
                  <a:pt x="4820" y="3617"/>
                  <a:pt x="4488" y="3907"/>
                  <a:pt x="4188" y="4218"/>
                </a:cubicBezTo>
                <a:cubicBezTo>
                  <a:pt x="4291" y="3824"/>
                  <a:pt x="4447" y="3451"/>
                  <a:pt x="4654" y="3098"/>
                </a:cubicBezTo>
                <a:cubicBezTo>
                  <a:pt x="4892" y="2943"/>
                  <a:pt x="5141" y="2798"/>
                  <a:pt x="5390" y="2684"/>
                </a:cubicBezTo>
                <a:close/>
                <a:moveTo>
                  <a:pt x="9867" y="4145"/>
                </a:moveTo>
                <a:lnTo>
                  <a:pt x="9867" y="4197"/>
                </a:lnTo>
                <a:lnTo>
                  <a:pt x="9826" y="4218"/>
                </a:lnTo>
                <a:cubicBezTo>
                  <a:pt x="9826" y="4197"/>
                  <a:pt x="9836" y="4166"/>
                  <a:pt x="9836" y="4145"/>
                </a:cubicBezTo>
                <a:close/>
                <a:moveTo>
                  <a:pt x="10603" y="3959"/>
                </a:moveTo>
                <a:cubicBezTo>
                  <a:pt x="10676" y="3969"/>
                  <a:pt x="10758" y="3990"/>
                  <a:pt x="10841" y="4021"/>
                </a:cubicBezTo>
                <a:lnTo>
                  <a:pt x="10914" y="4135"/>
                </a:lnTo>
                <a:cubicBezTo>
                  <a:pt x="10790" y="4155"/>
                  <a:pt x="10676" y="4187"/>
                  <a:pt x="10562" y="4218"/>
                </a:cubicBezTo>
                <a:cubicBezTo>
                  <a:pt x="10448" y="4176"/>
                  <a:pt x="10334" y="4145"/>
                  <a:pt x="10209" y="4124"/>
                </a:cubicBezTo>
                <a:cubicBezTo>
                  <a:pt x="10344" y="4062"/>
                  <a:pt x="10468" y="4010"/>
                  <a:pt x="10603" y="3959"/>
                </a:cubicBezTo>
                <a:close/>
                <a:moveTo>
                  <a:pt x="12458" y="4145"/>
                </a:moveTo>
                <a:lnTo>
                  <a:pt x="12593" y="4155"/>
                </a:lnTo>
                <a:lnTo>
                  <a:pt x="12479" y="4228"/>
                </a:lnTo>
                <a:lnTo>
                  <a:pt x="12458" y="4238"/>
                </a:lnTo>
                <a:lnTo>
                  <a:pt x="12427" y="4155"/>
                </a:lnTo>
                <a:lnTo>
                  <a:pt x="12458" y="4145"/>
                </a:lnTo>
                <a:close/>
                <a:moveTo>
                  <a:pt x="14023" y="4062"/>
                </a:moveTo>
                <a:cubicBezTo>
                  <a:pt x="14033" y="4093"/>
                  <a:pt x="14033" y="4124"/>
                  <a:pt x="14044" y="4155"/>
                </a:cubicBezTo>
                <a:cubicBezTo>
                  <a:pt x="13971" y="4176"/>
                  <a:pt x="13888" y="4207"/>
                  <a:pt x="13816" y="4238"/>
                </a:cubicBezTo>
                <a:cubicBezTo>
                  <a:pt x="13878" y="4176"/>
                  <a:pt x="13951" y="4124"/>
                  <a:pt x="14023" y="4062"/>
                </a:cubicBezTo>
                <a:close/>
                <a:moveTo>
                  <a:pt x="13660" y="3793"/>
                </a:moveTo>
                <a:lnTo>
                  <a:pt x="13826" y="3917"/>
                </a:lnTo>
                <a:cubicBezTo>
                  <a:pt x="13774" y="4021"/>
                  <a:pt x="13723" y="4124"/>
                  <a:pt x="13671" y="4228"/>
                </a:cubicBezTo>
                <a:lnTo>
                  <a:pt x="13660" y="4249"/>
                </a:lnTo>
                <a:cubicBezTo>
                  <a:pt x="13660" y="4093"/>
                  <a:pt x="13660" y="3948"/>
                  <a:pt x="13640" y="3803"/>
                </a:cubicBezTo>
                <a:lnTo>
                  <a:pt x="13660" y="3793"/>
                </a:lnTo>
                <a:close/>
                <a:moveTo>
                  <a:pt x="17806" y="3399"/>
                </a:moveTo>
                <a:lnTo>
                  <a:pt x="17806" y="3399"/>
                </a:lnTo>
                <a:cubicBezTo>
                  <a:pt x="18075" y="3461"/>
                  <a:pt x="18345" y="3534"/>
                  <a:pt x="18604" y="3627"/>
                </a:cubicBezTo>
                <a:cubicBezTo>
                  <a:pt x="18842" y="3751"/>
                  <a:pt x="19070" y="3896"/>
                  <a:pt x="19298" y="4041"/>
                </a:cubicBezTo>
                <a:cubicBezTo>
                  <a:pt x="19298" y="4052"/>
                  <a:pt x="19309" y="4062"/>
                  <a:pt x="19319" y="4073"/>
                </a:cubicBezTo>
                <a:cubicBezTo>
                  <a:pt x="19122" y="4124"/>
                  <a:pt x="18936" y="4187"/>
                  <a:pt x="18749" y="4259"/>
                </a:cubicBezTo>
                <a:cubicBezTo>
                  <a:pt x="18614" y="4207"/>
                  <a:pt x="18490" y="4145"/>
                  <a:pt x="18355" y="4093"/>
                </a:cubicBezTo>
                <a:lnTo>
                  <a:pt x="18749" y="3959"/>
                </a:lnTo>
                <a:cubicBezTo>
                  <a:pt x="18785" y="3949"/>
                  <a:pt x="18774" y="3893"/>
                  <a:pt x="18743" y="3893"/>
                </a:cubicBezTo>
                <a:cubicBezTo>
                  <a:pt x="18738" y="3893"/>
                  <a:pt x="18733" y="3894"/>
                  <a:pt x="18728" y="3896"/>
                </a:cubicBezTo>
                <a:cubicBezTo>
                  <a:pt x="18573" y="3938"/>
                  <a:pt x="18417" y="3990"/>
                  <a:pt x="18252" y="4041"/>
                </a:cubicBezTo>
                <a:cubicBezTo>
                  <a:pt x="18169" y="4010"/>
                  <a:pt x="18075" y="3969"/>
                  <a:pt x="17972" y="3938"/>
                </a:cubicBezTo>
                <a:cubicBezTo>
                  <a:pt x="17941" y="3813"/>
                  <a:pt x="17899" y="3679"/>
                  <a:pt x="17858" y="3554"/>
                </a:cubicBezTo>
                <a:cubicBezTo>
                  <a:pt x="17847" y="3503"/>
                  <a:pt x="17827" y="3451"/>
                  <a:pt x="17806" y="3399"/>
                </a:cubicBezTo>
                <a:close/>
                <a:moveTo>
                  <a:pt x="9038" y="4114"/>
                </a:moveTo>
                <a:cubicBezTo>
                  <a:pt x="8976" y="4166"/>
                  <a:pt x="8914" y="4218"/>
                  <a:pt x="8862" y="4269"/>
                </a:cubicBezTo>
                <a:cubicBezTo>
                  <a:pt x="8872" y="4228"/>
                  <a:pt x="8893" y="4176"/>
                  <a:pt x="8903" y="4135"/>
                </a:cubicBezTo>
                <a:lnTo>
                  <a:pt x="8914" y="4135"/>
                </a:lnTo>
                <a:lnTo>
                  <a:pt x="9038" y="4114"/>
                </a:lnTo>
                <a:close/>
                <a:moveTo>
                  <a:pt x="12355" y="4197"/>
                </a:moveTo>
                <a:lnTo>
                  <a:pt x="12386" y="4280"/>
                </a:lnTo>
                <a:lnTo>
                  <a:pt x="12344" y="4280"/>
                </a:lnTo>
                <a:cubicBezTo>
                  <a:pt x="12334" y="4259"/>
                  <a:pt x="12323" y="4238"/>
                  <a:pt x="12313" y="4218"/>
                </a:cubicBezTo>
                <a:lnTo>
                  <a:pt x="12355" y="4197"/>
                </a:lnTo>
                <a:close/>
                <a:moveTo>
                  <a:pt x="11391" y="4145"/>
                </a:moveTo>
                <a:cubicBezTo>
                  <a:pt x="11422" y="4187"/>
                  <a:pt x="11453" y="4238"/>
                  <a:pt x="11484" y="4290"/>
                </a:cubicBezTo>
                <a:cubicBezTo>
                  <a:pt x="11425" y="4242"/>
                  <a:pt x="11358" y="4202"/>
                  <a:pt x="11298" y="4154"/>
                </a:cubicBezTo>
                <a:lnTo>
                  <a:pt x="11298" y="4154"/>
                </a:lnTo>
                <a:lnTo>
                  <a:pt x="11391" y="4145"/>
                </a:lnTo>
                <a:close/>
                <a:moveTo>
                  <a:pt x="13588" y="3824"/>
                </a:moveTo>
                <a:cubicBezTo>
                  <a:pt x="13598" y="3979"/>
                  <a:pt x="13609" y="4145"/>
                  <a:pt x="13609" y="4301"/>
                </a:cubicBezTo>
                <a:cubicBezTo>
                  <a:pt x="13463" y="4259"/>
                  <a:pt x="13329" y="4228"/>
                  <a:pt x="13184" y="4197"/>
                </a:cubicBezTo>
                <a:cubicBezTo>
                  <a:pt x="13132" y="4155"/>
                  <a:pt x="13080" y="4114"/>
                  <a:pt x="13028" y="4062"/>
                </a:cubicBezTo>
                <a:cubicBezTo>
                  <a:pt x="13204" y="3979"/>
                  <a:pt x="13391" y="3896"/>
                  <a:pt x="13588" y="3824"/>
                </a:cubicBezTo>
                <a:close/>
                <a:moveTo>
                  <a:pt x="8768" y="3971"/>
                </a:moveTo>
                <a:lnTo>
                  <a:pt x="8727" y="4062"/>
                </a:lnTo>
                <a:cubicBezTo>
                  <a:pt x="8427" y="4114"/>
                  <a:pt x="8126" y="4197"/>
                  <a:pt x="7836" y="4311"/>
                </a:cubicBezTo>
                <a:cubicBezTo>
                  <a:pt x="7836" y="4280"/>
                  <a:pt x="7857" y="4249"/>
                  <a:pt x="7857" y="4218"/>
                </a:cubicBezTo>
                <a:cubicBezTo>
                  <a:pt x="8153" y="4115"/>
                  <a:pt x="8460" y="4033"/>
                  <a:pt x="8768" y="3971"/>
                </a:cubicBezTo>
                <a:close/>
                <a:moveTo>
                  <a:pt x="12800" y="4187"/>
                </a:moveTo>
                <a:cubicBezTo>
                  <a:pt x="12904" y="4207"/>
                  <a:pt x="13007" y="4228"/>
                  <a:pt x="13121" y="4249"/>
                </a:cubicBezTo>
                <a:lnTo>
                  <a:pt x="13194" y="4311"/>
                </a:lnTo>
                <a:cubicBezTo>
                  <a:pt x="13028" y="4280"/>
                  <a:pt x="12873" y="4269"/>
                  <a:pt x="12707" y="4269"/>
                </a:cubicBezTo>
                <a:lnTo>
                  <a:pt x="12800" y="4187"/>
                </a:lnTo>
                <a:close/>
                <a:moveTo>
                  <a:pt x="12054" y="4124"/>
                </a:moveTo>
                <a:lnTo>
                  <a:pt x="12116" y="4228"/>
                </a:lnTo>
                <a:cubicBezTo>
                  <a:pt x="12054" y="4259"/>
                  <a:pt x="11981" y="4290"/>
                  <a:pt x="11909" y="4332"/>
                </a:cubicBezTo>
                <a:lnTo>
                  <a:pt x="11805" y="4342"/>
                </a:lnTo>
                <a:cubicBezTo>
                  <a:pt x="11774" y="4269"/>
                  <a:pt x="11743" y="4197"/>
                  <a:pt x="11712" y="4124"/>
                </a:cubicBezTo>
                <a:close/>
                <a:moveTo>
                  <a:pt x="19371" y="4135"/>
                </a:moveTo>
                <a:cubicBezTo>
                  <a:pt x="19412" y="4207"/>
                  <a:pt x="19454" y="4280"/>
                  <a:pt x="19485" y="4352"/>
                </a:cubicBezTo>
                <a:cubicBezTo>
                  <a:pt x="19298" y="4311"/>
                  <a:pt x="19112" y="4290"/>
                  <a:pt x="18915" y="4290"/>
                </a:cubicBezTo>
                <a:cubicBezTo>
                  <a:pt x="19070" y="4238"/>
                  <a:pt x="19215" y="4187"/>
                  <a:pt x="19371" y="4135"/>
                </a:cubicBezTo>
                <a:close/>
                <a:moveTo>
                  <a:pt x="17910" y="4238"/>
                </a:moveTo>
                <a:lnTo>
                  <a:pt x="17951" y="4363"/>
                </a:lnTo>
                <a:cubicBezTo>
                  <a:pt x="17920" y="4332"/>
                  <a:pt x="17889" y="4290"/>
                  <a:pt x="17858" y="4259"/>
                </a:cubicBezTo>
                <a:lnTo>
                  <a:pt x="17847" y="4259"/>
                </a:lnTo>
                <a:lnTo>
                  <a:pt x="17910" y="4238"/>
                </a:lnTo>
                <a:close/>
                <a:moveTo>
                  <a:pt x="20926" y="3876"/>
                </a:moveTo>
                <a:cubicBezTo>
                  <a:pt x="20977" y="4041"/>
                  <a:pt x="21008" y="4197"/>
                  <a:pt x="21050" y="4352"/>
                </a:cubicBezTo>
                <a:lnTo>
                  <a:pt x="20988" y="4363"/>
                </a:lnTo>
                <a:cubicBezTo>
                  <a:pt x="20822" y="4207"/>
                  <a:pt x="20656" y="4062"/>
                  <a:pt x="20490" y="3917"/>
                </a:cubicBezTo>
                <a:cubicBezTo>
                  <a:pt x="20635" y="3907"/>
                  <a:pt x="20780" y="3896"/>
                  <a:pt x="20926" y="3876"/>
                </a:cubicBezTo>
                <a:close/>
                <a:moveTo>
                  <a:pt x="11650" y="4135"/>
                </a:moveTo>
                <a:cubicBezTo>
                  <a:pt x="11681" y="4218"/>
                  <a:pt x="11712" y="4290"/>
                  <a:pt x="11743" y="4363"/>
                </a:cubicBezTo>
                <a:lnTo>
                  <a:pt x="11660" y="4373"/>
                </a:lnTo>
                <a:cubicBezTo>
                  <a:pt x="11619" y="4290"/>
                  <a:pt x="11567" y="4218"/>
                  <a:pt x="11515" y="4135"/>
                </a:cubicBezTo>
                <a:close/>
                <a:moveTo>
                  <a:pt x="13267" y="4280"/>
                </a:moveTo>
                <a:lnTo>
                  <a:pt x="13267" y="4280"/>
                </a:lnTo>
                <a:cubicBezTo>
                  <a:pt x="13360" y="4301"/>
                  <a:pt x="13453" y="4321"/>
                  <a:pt x="13536" y="4352"/>
                </a:cubicBezTo>
                <a:lnTo>
                  <a:pt x="13505" y="4373"/>
                </a:lnTo>
                <a:lnTo>
                  <a:pt x="13329" y="4332"/>
                </a:lnTo>
                <a:lnTo>
                  <a:pt x="13267" y="4280"/>
                </a:lnTo>
                <a:close/>
                <a:moveTo>
                  <a:pt x="15661" y="3642"/>
                </a:moveTo>
                <a:cubicBezTo>
                  <a:pt x="15978" y="3777"/>
                  <a:pt x="16254" y="3982"/>
                  <a:pt x="16490" y="4228"/>
                </a:cubicBezTo>
                <a:cubicBezTo>
                  <a:pt x="16542" y="4280"/>
                  <a:pt x="16583" y="4332"/>
                  <a:pt x="16624" y="4384"/>
                </a:cubicBezTo>
                <a:cubicBezTo>
                  <a:pt x="16469" y="4269"/>
                  <a:pt x="16314" y="4176"/>
                  <a:pt x="16137" y="4104"/>
                </a:cubicBezTo>
                <a:lnTo>
                  <a:pt x="16117" y="4093"/>
                </a:lnTo>
                <a:cubicBezTo>
                  <a:pt x="15972" y="4010"/>
                  <a:pt x="15826" y="3927"/>
                  <a:pt x="15671" y="3855"/>
                </a:cubicBezTo>
                <a:cubicBezTo>
                  <a:pt x="15671" y="3784"/>
                  <a:pt x="15671" y="3713"/>
                  <a:pt x="15661" y="3642"/>
                </a:cubicBezTo>
                <a:close/>
                <a:moveTo>
                  <a:pt x="18252" y="4114"/>
                </a:moveTo>
                <a:cubicBezTo>
                  <a:pt x="18386" y="4166"/>
                  <a:pt x="18521" y="4228"/>
                  <a:pt x="18656" y="4290"/>
                </a:cubicBezTo>
                <a:lnTo>
                  <a:pt x="18635" y="4301"/>
                </a:lnTo>
                <a:cubicBezTo>
                  <a:pt x="18449" y="4311"/>
                  <a:pt x="18262" y="4342"/>
                  <a:pt x="18086" y="4384"/>
                </a:cubicBezTo>
                <a:cubicBezTo>
                  <a:pt x="18075" y="4321"/>
                  <a:pt x="18055" y="4249"/>
                  <a:pt x="18044" y="4187"/>
                </a:cubicBezTo>
                <a:lnTo>
                  <a:pt x="18252" y="4114"/>
                </a:lnTo>
                <a:close/>
                <a:moveTo>
                  <a:pt x="10945" y="4197"/>
                </a:moveTo>
                <a:cubicBezTo>
                  <a:pt x="10986" y="4269"/>
                  <a:pt x="11028" y="4332"/>
                  <a:pt x="11069" y="4404"/>
                </a:cubicBezTo>
                <a:cubicBezTo>
                  <a:pt x="10945" y="4352"/>
                  <a:pt x="10810" y="4301"/>
                  <a:pt x="10686" y="4259"/>
                </a:cubicBezTo>
                <a:cubicBezTo>
                  <a:pt x="10769" y="4228"/>
                  <a:pt x="10862" y="4207"/>
                  <a:pt x="10945" y="4197"/>
                </a:cubicBezTo>
                <a:close/>
                <a:moveTo>
                  <a:pt x="8675" y="2497"/>
                </a:moveTo>
                <a:lnTo>
                  <a:pt x="8737" y="2518"/>
                </a:lnTo>
                <a:cubicBezTo>
                  <a:pt x="8634" y="2611"/>
                  <a:pt x="8530" y="2715"/>
                  <a:pt x="8437" y="2819"/>
                </a:cubicBezTo>
                <a:cubicBezTo>
                  <a:pt x="8323" y="2964"/>
                  <a:pt x="8219" y="3119"/>
                  <a:pt x="8126" y="3295"/>
                </a:cubicBezTo>
                <a:cubicBezTo>
                  <a:pt x="7629" y="3544"/>
                  <a:pt x="7173" y="3886"/>
                  <a:pt x="6779" y="4280"/>
                </a:cubicBezTo>
                <a:cubicBezTo>
                  <a:pt x="6685" y="4332"/>
                  <a:pt x="6582" y="4384"/>
                  <a:pt x="6488" y="4435"/>
                </a:cubicBezTo>
                <a:cubicBezTo>
                  <a:pt x="6520" y="4301"/>
                  <a:pt x="6561" y="4166"/>
                  <a:pt x="6613" y="4031"/>
                </a:cubicBezTo>
                <a:cubicBezTo>
                  <a:pt x="6737" y="3658"/>
                  <a:pt x="6913" y="3316"/>
                  <a:pt x="7121" y="2995"/>
                </a:cubicBezTo>
                <a:cubicBezTo>
                  <a:pt x="7608" y="2736"/>
                  <a:pt x="8126" y="2570"/>
                  <a:pt x="8675" y="2497"/>
                </a:cubicBezTo>
                <a:close/>
                <a:moveTo>
                  <a:pt x="8820" y="4135"/>
                </a:moveTo>
                <a:lnTo>
                  <a:pt x="8820" y="4135"/>
                </a:lnTo>
                <a:cubicBezTo>
                  <a:pt x="8800" y="4218"/>
                  <a:pt x="8779" y="4301"/>
                  <a:pt x="8748" y="4373"/>
                </a:cubicBezTo>
                <a:cubicBezTo>
                  <a:pt x="8717" y="4404"/>
                  <a:pt x="8696" y="4435"/>
                  <a:pt x="8665" y="4477"/>
                </a:cubicBezTo>
                <a:cubicBezTo>
                  <a:pt x="8675" y="4425"/>
                  <a:pt x="8696" y="4373"/>
                  <a:pt x="8706" y="4321"/>
                </a:cubicBezTo>
                <a:cubicBezTo>
                  <a:pt x="8717" y="4280"/>
                  <a:pt x="8748" y="4207"/>
                  <a:pt x="8769" y="4145"/>
                </a:cubicBezTo>
                <a:lnTo>
                  <a:pt x="8820" y="4135"/>
                </a:lnTo>
                <a:close/>
                <a:moveTo>
                  <a:pt x="10085" y="4176"/>
                </a:moveTo>
                <a:cubicBezTo>
                  <a:pt x="10199" y="4197"/>
                  <a:pt x="10323" y="4228"/>
                  <a:pt x="10437" y="4259"/>
                </a:cubicBezTo>
                <a:cubicBezTo>
                  <a:pt x="10282" y="4301"/>
                  <a:pt x="10137" y="4363"/>
                  <a:pt x="9992" y="4435"/>
                </a:cubicBezTo>
                <a:lnTo>
                  <a:pt x="9919" y="4477"/>
                </a:lnTo>
                <a:lnTo>
                  <a:pt x="9919" y="4259"/>
                </a:lnTo>
                <a:lnTo>
                  <a:pt x="10085" y="4176"/>
                </a:lnTo>
                <a:close/>
                <a:moveTo>
                  <a:pt x="19433" y="4124"/>
                </a:moveTo>
                <a:cubicBezTo>
                  <a:pt x="19609" y="4238"/>
                  <a:pt x="19785" y="4352"/>
                  <a:pt x="19951" y="4477"/>
                </a:cubicBezTo>
                <a:cubicBezTo>
                  <a:pt x="19827" y="4425"/>
                  <a:pt x="19692" y="4394"/>
                  <a:pt x="19568" y="4363"/>
                </a:cubicBezTo>
                <a:cubicBezTo>
                  <a:pt x="19526" y="4280"/>
                  <a:pt x="19485" y="4197"/>
                  <a:pt x="19433" y="4124"/>
                </a:cubicBezTo>
                <a:close/>
                <a:moveTo>
                  <a:pt x="11142" y="4166"/>
                </a:moveTo>
                <a:cubicBezTo>
                  <a:pt x="11266" y="4228"/>
                  <a:pt x="11391" y="4311"/>
                  <a:pt x="11505" y="4404"/>
                </a:cubicBezTo>
                <a:cubicBezTo>
                  <a:pt x="11422" y="4435"/>
                  <a:pt x="11339" y="4456"/>
                  <a:pt x="11256" y="4487"/>
                </a:cubicBezTo>
                <a:lnTo>
                  <a:pt x="11246" y="4487"/>
                </a:lnTo>
                <a:lnTo>
                  <a:pt x="11142" y="4446"/>
                </a:lnTo>
                <a:cubicBezTo>
                  <a:pt x="11100" y="4352"/>
                  <a:pt x="11049" y="4269"/>
                  <a:pt x="11007" y="4187"/>
                </a:cubicBezTo>
                <a:lnTo>
                  <a:pt x="11142" y="4166"/>
                </a:lnTo>
                <a:close/>
                <a:moveTo>
                  <a:pt x="14065" y="4228"/>
                </a:moveTo>
                <a:cubicBezTo>
                  <a:pt x="14075" y="4311"/>
                  <a:pt x="14085" y="4404"/>
                  <a:pt x="14106" y="4487"/>
                </a:cubicBezTo>
                <a:lnTo>
                  <a:pt x="14106" y="4498"/>
                </a:lnTo>
                <a:cubicBezTo>
                  <a:pt x="13992" y="4446"/>
                  <a:pt x="13868" y="4394"/>
                  <a:pt x="13743" y="4352"/>
                </a:cubicBezTo>
                <a:cubicBezTo>
                  <a:pt x="13847" y="4311"/>
                  <a:pt x="13951" y="4269"/>
                  <a:pt x="14065" y="4228"/>
                </a:cubicBezTo>
                <a:close/>
                <a:moveTo>
                  <a:pt x="16459" y="3637"/>
                </a:moveTo>
                <a:lnTo>
                  <a:pt x="16459" y="3637"/>
                </a:lnTo>
                <a:cubicBezTo>
                  <a:pt x="16624" y="3658"/>
                  <a:pt x="16790" y="3689"/>
                  <a:pt x="16956" y="3720"/>
                </a:cubicBezTo>
                <a:cubicBezTo>
                  <a:pt x="17091" y="3782"/>
                  <a:pt x="17215" y="3855"/>
                  <a:pt x="17340" y="3938"/>
                </a:cubicBezTo>
                <a:cubicBezTo>
                  <a:pt x="17474" y="4021"/>
                  <a:pt x="17599" y="4124"/>
                  <a:pt x="17713" y="4228"/>
                </a:cubicBezTo>
                <a:cubicBezTo>
                  <a:pt x="17474" y="4321"/>
                  <a:pt x="17236" y="4415"/>
                  <a:pt x="16998" y="4508"/>
                </a:cubicBezTo>
                <a:cubicBezTo>
                  <a:pt x="16894" y="4290"/>
                  <a:pt x="16780" y="4083"/>
                  <a:pt x="16645" y="3896"/>
                </a:cubicBezTo>
                <a:cubicBezTo>
                  <a:pt x="16593" y="3803"/>
                  <a:pt x="16531" y="3720"/>
                  <a:pt x="16459" y="3637"/>
                </a:cubicBezTo>
                <a:close/>
                <a:moveTo>
                  <a:pt x="6986" y="3067"/>
                </a:moveTo>
                <a:lnTo>
                  <a:pt x="6986" y="3067"/>
                </a:lnTo>
                <a:cubicBezTo>
                  <a:pt x="6716" y="3513"/>
                  <a:pt x="6520" y="3990"/>
                  <a:pt x="6395" y="4487"/>
                </a:cubicBezTo>
                <a:lnTo>
                  <a:pt x="6323" y="4529"/>
                </a:lnTo>
                <a:cubicBezTo>
                  <a:pt x="6271" y="4249"/>
                  <a:pt x="6240" y="3979"/>
                  <a:pt x="6229" y="3699"/>
                </a:cubicBezTo>
                <a:cubicBezTo>
                  <a:pt x="6240" y="3648"/>
                  <a:pt x="6260" y="3596"/>
                  <a:pt x="6271" y="3554"/>
                </a:cubicBezTo>
                <a:lnTo>
                  <a:pt x="6292" y="3534"/>
                </a:lnTo>
                <a:cubicBezTo>
                  <a:pt x="6509" y="3357"/>
                  <a:pt x="6737" y="3202"/>
                  <a:pt x="6986" y="3067"/>
                </a:cubicBezTo>
                <a:close/>
                <a:moveTo>
                  <a:pt x="15826" y="4073"/>
                </a:moveTo>
                <a:lnTo>
                  <a:pt x="15899" y="4093"/>
                </a:lnTo>
                <a:cubicBezTo>
                  <a:pt x="15951" y="4114"/>
                  <a:pt x="16013" y="4135"/>
                  <a:pt x="16065" y="4155"/>
                </a:cubicBezTo>
                <a:cubicBezTo>
                  <a:pt x="16262" y="4259"/>
                  <a:pt x="16448" y="4384"/>
                  <a:pt x="16635" y="4508"/>
                </a:cubicBezTo>
                <a:lnTo>
                  <a:pt x="16666" y="4539"/>
                </a:lnTo>
                <a:cubicBezTo>
                  <a:pt x="16510" y="4529"/>
                  <a:pt x="16365" y="4529"/>
                  <a:pt x="16210" y="4529"/>
                </a:cubicBezTo>
                <a:cubicBezTo>
                  <a:pt x="16086" y="4373"/>
                  <a:pt x="15961" y="4218"/>
                  <a:pt x="15826" y="4073"/>
                </a:cubicBezTo>
                <a:close/>
                <a:moveTo>
                  <a:pt x="20387" y="3927"/>
                </a:moveTo>
                <a:cubicBezTo>
                  <a:pt x="20563" y="4073"/>
                  <a:pt x="20729" y="4228"/>
                  <a:pt x="20894" y="4384"/>
                </a:cubicBezTo>
                <a:cubicBezTo>
                  <a:pt x="20874" y="4384"/>
                  <a:pt x="20853" y="4384"/>
                  <a:pt x="20832" y="4394"/>
                </a:cubicBezTo>
                <a:cubicBezTo>
                  <a:pt x="20666" y="4425"/>
                  <a:pt x="20501" y="4477"/>
                  <a:pt x="20335" y="4539"/>
                </a:cubicBezTo>
                <a:cubicBezTo>
                  <a:pt x="20127" y="4363"/>
                  <a:pt x="19910" y="4207"/>
                  <a:pt x="19671" y="4062"/>
                </a:cubicBezTo>
                <a:cubicBezTo>
                  <a:pt x="19910" y="4000"/>
                  <a:pt x="20148" y="3959"/>
                  <a:pt x="20387" y="3927"/>
                </a:cubicBezTo>
                <a:close/>
                <a:moveTo>
                  <a:pt x="15661" y="3554"/>
                </a:moveTo>
                <a:cubicBezTo>
                  <a:pt x="15889" y="3565"/>
                  <a:pt x="16117" y="3585"/>
                  <a:pt x="16345" y="3617"/>
                </a:cubicBezTo>
                <a:cubicBezTo>
                  <a:pt x="16573" y="3896"/>
                  <a:pt x="16770" y="4207"/>
                  <a:pt x="16925" y="4539"/>
                </a:cubicBezTo>
                <a:lnTo>
                  <a:pt x="16884" y="4549"/>
                </a:lnTo>
                <a:lnTo>
                  <a:pt x="16852" y="4549"/>
                </a:lnTo>
                <a:cubicBezTo>
                  <a:pt x="16707" y="4352"/>
                  <a:pt x="16542" y="4166"/>
                  <a:pt x="16365" y="4000"/>
                </a:cubicBezTo>
                <a:cubicBezTo>
                  <a:pt x="16148" y="3813"/>
                  <a:pt x="15920" y="3668"/>
                  <a:pt x="15661" y="3554"/>
                </a:cubicBezTo>
                <a:close/>
                <a:moveTo>
                  <a:pt x="8696" y="4155"/>
                </a:moveTo>
                <a:lnTo>
                  <a:pt x="8696" y="4155"/>
                </a:lnTo>
                <a:cubicBezTo>
                  <a:pt x="8655" y="4290"/>
                  <a:pt x="8613" y="4404"/>
                  <a:pt x="8572" y="4529"/>
                </a:cubicBezTo>
                <a:cubicBezTo>
                  <a:pt x="8313" y="4529"/>
                  <a:pt x="8053" y="4539"/>
                  <a:pt x="7794" y="4560"/>
                </a:cubicBezTo>
                <a:cubicBezTo>
                  <a:pt x="7805" y="4508"/>
                  <a:pt x="7815" y="4446"/>
                  <a:pt x="7825" y="4394"/>
                </a:cubicBezTo>
                <a:cubicBezTo>
                  <a:pt x="8105" y="4280"/>
                  <a:pt x="8406" y="4207"/>
                  <a:pt x="8696" y="4155"/>
                </a:cubicBezTo>
                <a:close/>
                <a:moveTo>
                  <a:pt x="9399" y="4107"/>
                </a:moveTo>
                <a:cubicBezTo>
                  <a:pt x="9512" y="4107"/>
                  <a:pt x="9627" y="4112"/>
                  <a:pt x="9743" y="4124"/>
                </a:cubicBezTo>
                <a:cubicBezTo>
                  <a:pt x="9743" y="4166"/>
                  <a:pt x="9732" y="4218"/>
                  <a:pt x="9732" y="4259"/>
                </a:cubicBezTo>
                <a:lnTo>
                  <a:pt x="9722" y="4259"/>
                </a:lnTo>
                <a:cubicBezTo>
                  <a:pt x="9536" y="4352"/>
                  <a:pt x="9370" y="4456"/>
                  <a:pt x="9193" y="4560"/>
                </a:cubicBezTo>
                <a:cubicBezTo>
                  <a:pt x="9048" y="4549"/>
                  <a:pt x="8914" y="4539"/>
                  <a:pt x="8769" y="4539"/>
                </a:cubicBezTo>
                <a:cubicBezTo>
                  <a:pt x="8779" y="4498"/>
                  <a:pt x="8789" y="4456"/>
                  <a:pt x="8810" y="4415"/>
                </a:cubicBezTo>
                <a:cubicBezTo>
                  <a:pt x="8914" y="4301"/>
                  <a:pt x="9038" y="4207"/>
                  <a:pt x="9162" y="4114"/>
                </a:cubicBezTo>
                <a:cubicBezTo>
                  <a:pt x="9240" y="4110"/>
                  <a:pt x="9319" y="4107"/>
                  <a:pt x="9399" y="4107"/>
                </a:cubicBezTo>
                <a:close/>
                <a:moveTo>
                  <a:pt x="15702" y="4041"/>
                </a:moveTo>
                <a:cubicBezTo>
                  <a:pt x="15806" y="4145"/>
                  <a:pt x="15899" y="4259"/>
                  <a:pt x="15992" y="4373"/>
                </a:cubicBezTo>
                <a:cubicBezTo>
                  <a:pt x="16034" y="4415"/>
                  <a:pt x="16075" y="4466"/>
                  <a:pt x="16117" y="4518"/>
                </a:cubicBezTo>
                <a:cubicBezTo>
                  <a:pt x="15961" y="4529"/>
                  <a:pt x="15816" y="4539"/>
                  <a:pt x="15661" y="4560"/>
                </a:cubicBezTo>
                <a:cubicBezTo>
                  <a:pt x="15671" y="4384"/>
                  <a:pt x="15681" y="4207"/>
                  <a:pt x="15681" y="4041"/>
                </a:cubicBezTo>
                <a:close/>
                <a:moveTo>
                  <a:pt x="18511" y="4352"/>
                </a:moveTo>
                <a:cubicBezTo>
                  <a:pt x="18376" y="4415"/>
                  <a:pt x="18252" y="4487"/>
                  <a:pt x="18117" y="4560"/>
                </a:cubicBezTo>
                <a:cubicBezTo>
                  <a:pt x="18117" y="4518"/>
                  <a:pt x="18107" y="4477"/>
                  <a:pt x="18096" y="4435"/>
                </a:cubicBezTo>
                <a:cubicBezTo>
                  <a:pt x="18231" y="4394"/>
                  <a:pt x="18366" y="4373"/>
                  <a:pt x="18511" y="4352"/>
                </a:cubicBezTo>
                <a:close/>
                <a:moveTo>
                  <a:pt x="13577" y="4477"/>
                </a:moveTo>
                <a:cubicBezTo>
                  <a:pt x="13567" y="4508"/>
                  <a:pt x="13557" y="4539"/>
                  <a:pt x="13546" y="4570"/>
                </a:cubicBezTo>
                <a:lnTo>
                  <a:pt x="13495" y="4518"/>
                </a:lnTo>
                <a:lnTo>
                  <a:pt x="13546" y="4477"/>
                </a:lnTo>
                <a:close/>
                <a:moveTo>
                  <a:pt x="9846" y="4301"/>
                </a:moveTo>
                <a:cubicBezTo>
                  <a:pt x="9846" y="4373"/>
                  <a:pt x="9846" y="4456"/>
                  <a:pt x="9846" y="4529"/>
                </a:cubicBezTo>
                <a:lnTo>
                  <a:pt x="9836" y="4529"/>
                </a:lnTo>
                <a:lnTo>
                  <a:pt x="9764" y="4580"/>
                </a:lnTo>
                <a:cubicBezTo>
                  <a:pt x="9774" y="4498"/>
                  <a:pt x="9784" y="4415"/>
                  <a:pt x="9795" y="4321"/>
                </a:cubicBezTo>
                <a:lnTo>
                  <a:pt x="9846" y="4301"/>
                </a:lnTo>
                <a:close/>
                <a:moveTo>
                  <a:pt x="11577" y="4466"/>
                </a:moveTo>
                <a:lnTo>
                  <a:pt x="11567" y="4477"/>
                </a:lnTo>
                <a:lnTo>
                  <a:pt x="11588" y="4498"/>
                </a:lnTo>
                <a:lnTo>
                  <a:pt x="11422" y="4580"/>
                </a:lnTo>
                <a:lnTo>
                  <a:pt x="11339" y="4539"/>
                </a:lnTo>
                <a:cubicBezTo>
                  <a:pt x="11422" y="4508"/>
                  <a:pt x="11494" y="4487"/>
                  <a:pt x="11577" y="4466"/>
                </a:cubicBezTo>
                <a:close/>
                <a:moveTo>
                  <a:pt x="12220" y="4373"/>
                </a:moveTo>
                <a:lnTo>
                  <a:pt x="12220" y="4384"/>
                </a:lnTo>
                <a:cubicBezTo>
                  <a:pt x="12116" y="4446"/>
                  <a:pt x="12002" y="4508"/>
                  <a:pt x="11898" y="4570"/>
                </a:cubicBezTo>
                <a:lnTo>
                  <a:pt x="11898" y="4580"/>
                </a:lnTo>
                <a:lnTo>
                  <a:pt x="11888" y="4549"/>
                </a:lnTo>
                <a:lnTo>
                  <a:pt x="11836" y="4446"/>
                </a:lnTo>
                <a:lnTo>
                  <a:pt x="11909" y="4415"/>
                </a:lnTo>
                <a:cubicBezTo>
                  <a:pt x="12012" y="4394"/>
                  <a:pt x="12116" y="4384"/>
                  <a:pt x="12220" y="4373"/>
                </a:cubicBezTo>
                <a:close/>
                <a:moveTo>
                  <a:pt x="14158" y="4311"/>
                </a:moveTo>
                <a:lnTo>
                  <a:pt x="14282" y="4580"/>
                </a:lnTo>
                <a:lnTo>
                  <a:pt x="14199" y="4539"/>
                </a:lnTo>
                <a:cubicBezTo>
                  <a:pt x="14189" y="4456"/>
                  <a:pt x="14179" y="4384"/>
                  <a:pt x="14158" y="4311"/>
                </a:cubicBezTo>
                <a:close/>
                <a:moveTo>
                  <a:pt x="7763" y="4425"/>
                </a:moveTo>
                <a:cubicBezTo>
                  <a:pt x="7753" y="4477"/>
                  <a:pt x="7743" y="4518"/>
                  <a:pt x="7743" y="4560"/>
                </a:cubicBezTo>
                <a:cubicBezTo>
                  <a:pt x="7632" y="4570"/>
                  <a:pt x="7522" y="4589"/>
                  <a:pt x="7421" y="4591"/>
                </a:cubicBezTo>
                <a:lnTo>
                  <a:pt x="7421" y="4591"/>
                </a:lnTo>
                <a:cubicBezTo>
                  <a:pt x="7535" y="4529"/>
                  <a:pt x="7649" y="4477"/>
                  <a:pt x="7763" y="4425"/>
                </a:cubicBezTo>
                <a:close/>
                <a:moveTo>
                  <a:pt x="19589" y="4083"/>
                </a:moveTo>
                <a:cubicBezTo>
                  <a:pt x="19827" y="4228"/>
                  <a:pt x="20055" y="4394"/>
                  <a:pt x="20273" y="4570"/>
                </a:cubicBezTo>
                <a:lnTo>
                  <a:pt x="20242" y="4591"/>
                </a:lnTo>
                <a:cubicBezTo>
                  <a:pt x="20024" y="4415"/>
                  <a:pt x="19785" y="4249"/>
                  <a:pt x="19547" y="4093"/>
                </a:cubicBezTo>
                <a:lnTo>
                  <a:pt x="19589" y="4083"/>
                </a:lnTo>
                <a:close/>
                <a:moveTo>
                  <a:pt x="6996" y="4269"/>
                </a:moveTo>
                <a:lnTo>
                  <a:pt x="6996" y="4269"/>
                </a:lnTo>
                <a:cubicBezTo>
                  <a:pt x="6840" y="4380"/>
                  <a:pt x="6700" y="4490"/>
                  <a:pt x="6554" y="4608"/>
                </a:cubicBezTo>
                <a:lnTo>
                  <a:pt x="6554" y="4608"/>
                </a:lnTo>
                <a:cubicBezTo>
                  <a:pt x="6623" y="4526"/>
                  <a:pt x="6692" y="4451"/>
                  <a:pt x="6768" y="4384"/>
                </a:cubicBezTo>
                <a:cubicBezTo>
                  <a:pt x="6841" y="4342"/>
                  <a:pt x="6913" y="4301"/>
                  <a:pt x="6996" y="4269"/>
                </a:cubicBezTo>
                <a:close/>
                <a:moveTo>
                  <a:pt x="9722" y="4373"/>
                </a:moveTo>
                <a:lnTo>
                  <a:pt x="9722" y="4373"/>
                </a:lnTo>
                <a:cubicBezTo>
                  <a:pt x="9712" y="4456"/>
                  <a:pt x="9701" y="4539"/>
                  <a:pt x="9701" y="4622"/>
                </a:cubicBezTo>
                <a:lnTo>
                  <a:pt x="9691" y="4622"/>
                </a:lnTo>
                <a:cubicBezTo>
                  <a:pt x="9577" y="4612"/>
                  <a:pt x="9463" y="4591"/>
                  <a:pt x="9359" y="4580"/>
                </a:cubicBezTo>
                <a:cubicBezTo>
                  <a:pt x="9473" y="4508"/>
                  <a:pt x="9598" y="4435"/>
                  <a:pt x="9722" y="4373"/>
                </a:cubicBezTo>
                <a:close/>
                <a:moveTo>
                  <a:pt x="11784" y="4477"/>
                </a:moveTo>
                <a:lnTo>
                  <a:pt x="11836" y="4612"/>
                </a:lnTo>
                <a:lnTo>
                  <a:pt x="11816" y="4622"/>
                </a:lnTo>
                <a:cubicBezTo>
                  <a:pt x="11795" y="4601"/>
                  <a:pt x="11774" y="4580"/>
                  <a:pt x="11753" y="4549"/>
                </a:cubicBezTo>
                <a:lnTo>
                  <a:pt x="11733" y="4498"/>
                </a:lnTo>
                <a:cubicBezTo>
                  <a:pt x="11743" y="4487"/>
                  <a:pt x="11764" y="4487"/>
                  <a:pt x="11784" y="4477"/>
                </a:cubicBezTo>
                <a:close/>
                <a:moveTo>
                  <a:pt x="17775" y="4290"/>
                </a:moveTo>
                <a:cubicBezTo>
                  <a:pt x="17827" y="4332"/>
                  <a:pt x="17868" y="4384"/>
                  <a:pt x="17920" y="4435"/>
                </a:cubicBezTo>
                <a:lnTo>
                  <a:pt x="17910" y="4435"/>
                </a:lnTo>
                <a:cubicBezTo>
                  <a:pt x="17754" y="4487"/>
                  <a:pt x="17588" y="4549"/>
                  <a:pt x="17433" y="4622"/>
                </a:cubicBezTo>
                <a:cubicBezTo>
                  <a:pt x="17308" y="4601"/>
                  <a:pt x="17174" y="4580"/>
                  <a:pt x="17049" y="4570"/>
                </a:cubicBezTo>
                <a:cubicBezTo>
                  <a:pt x="17288" y="4466"/>
                  <a:pt x="17537" y="4373"/>
                  <a:pt x="17775" y="4290"/>
                </a:cubicBezTo>
                <a:close/>
                <a:moveTo>
                  <a:pt x="6613" y="4456"/>
                </a:moveTo>
                <a:cubicBezTo>
                  <a:pt x="6551" y="4518"/>
                  <a:pt x="6488" y="4591"/>
                  <a:pt x="6437" y="4653"/>
                </a:cubicBezTo>
                <a:cubicBezTo>
                  <a:pt x="6447" y="4622"/>
                  <a:pt x="6457" y="4580"/>
                  <a:pt x="6468" y="4539"/>
                </a:cubicBezTo>
                <a:cubicBezTo>
                  <a:pt x="6520" y="4518"/>
                  <a:pt x="6561" y="4487"/>
                  <a:pt x="6613" y="4456"/>
                </a:cubicBezTo>
                <a:close/>
                <a:moveTo>
                  <a:pt x="8758" y="4601"/>
                </a:moveTo>
                <a:cubicBezTo>
                  <a:pt x="8883" y="4601"/>
                  <a:pt x="8997" y="4612"/>
                  <a:pt x="9111" y="4622"/>
                </a:cubicBezTo>
                <a:lnTo>
                  <a:pt x="9100" y="4622"/>
                </a:lnTo>
                <a:lnTo>
                  <a:pt x="9038" y="4663"/>
                </a:lnTo>
                <a:cubicBezTo>
                  <a:pt x="8945" y="4643"/>
                  <a:pt x="8851" y="4622"/>
                  <a:pt x="8758" y="4601"/>
                </a:cubicBezTo>
                <a:close/>
                <a:moveTo>
                  <a:pt x="15208" y="4002"/>
                </a:moveTo>
                <a:cubicBezTo>
                  <a:pt x="15339" y="4002"/>
                  <a:pt x="15469" y="4012"/>
                  <a:pt x="15598" y="4031"/>
                </a:cubicBezTo>
                <a:cubicBezTo>
                  <a:pt x="15609" y="4207"/>
                  <a:pt x="15598" y="4384"/>
                  <a:pt x="15578" y="4560"/>
                </a:cubicBezTo>
                <a:cubicBezTo>
                  <a:pt x="15360" y="4591"/>
                  <a:pt x="15153" y="4622"/>
                  <a:pt x="14946" y="4663"/>
                </a:cubicBezTo>
                <a:cubicBezTo>
                  <a:pt x="14821" y="4466"/>
                  <a:pt x="14697" y="4269"/>
                  <a:pt x="14562" y="4073"/>
                </a:cubicBezTo>
                <a:cubicBezTo>
                  <a:pt x="14775" y="4027"/>
                  <a:pt x="14992" y="4002"/>
                  <a:pt x="15208" y="4002"/>
                </a:cubicBezTo>
                <a:close/>
                <a:moveTo>
                  <a:pt x="7784" y="4249"/>
                </a:moveTo>
                <a:cubicBezTo>
                  <a:pt x="7784" y="4280"/>
                  <a:pt x="7774" y="4311"/>
                  <a:pt x="7774" y="4342"/>
                </a:cubicBezTo>
                <a:lnTo>
                  <a:pt x="7763" y="4342"/>
                </a:lnTo>
                <a:cubicBezTo>
                  <a:pt x="7577" y="4425"/>
                  <a:pt x="7401" y="4508"/>
                  <a:pt x="7235" y="4612"/>
                </a:cubicBezTo>
                <a:cubicBezTo>
                  <a:pt x="7110" y="4632"/>
                  <a:pt x="6976" y="4653"/>
                  <a:pt x="6851" y="4674"/>
                </a:cubicBezTo>
                <a:cubicBezTo>
                  <a:pt x="7110" y="4529"/>
                  <a:pt x="7390" y="4394"/>
                  <a:pt x="7680" y="4280"/>
                </a:cubicBezTo>
                <a:lnTo>
                  <a:pt x="7784" y="4249"/>
                </a:lnTo>
                <a:close/>
                <a:moveTo>
                  <a:pt x="11256" y="4560"/>
                </a:moveTo>
                <a:lnTo>
                  <a:pt x="11360" y="4612"/>
                </a:lnTo>
                <a:cubicBezTo>
                  <a:pt x="11328" y="4632"/>
                  <a:pt x="11297" y="4653"/>
                  <a:pt x="11266" y="4674"/>
                </a:cubicBezTo>
                <a:cubicBezTo>
                  <a:pt x="11246" y="4632"/>
                  <a:pt x="11235" y="4601"/>
                  <a:pt x="11214" y="4570"/>
                </a:cubicBezTo>
                <a:lnTo>
                  <a:pt x="11256" y="4560"/>
                </a:lnTo>
                <a:close/>
                <a:moveTo>
                  <a:pt x="12479" y="4487"/>
                </a:moveTo>
                <a:cubicBezTo>
                  <a:pt x="12500" y="4549"/>
                  <a:pt x="12520" y="4612"/>
                  <a:pt x="12541" y="4684"/>
                </a:cubicBezTo>
                <a:cubicBezTo>
                  <a:pt x="12500" y="4632"/>
                  <a:pt x="12479" y="4570"/>
                  <a:pt x="12448" y="4508"/>
                </a:cubicBezTo>
                <a:lnTo>
                  <a:pt x="12458" y="4498"/>
                </a:lnTo>
                <a:lnTo>
                  <a:pt x="12479" y="4487"/>
                </a:lnTo>
                <a:close/>
                <a:moveTo>
                  <a:pt x="14489" y="4093"/>
                </a:moveTo>
                <a:cubicBezTo>
                  <a:pt x="14624" y="4290"/>
                  <a:pt x="14749" y="4477"/>
                  <a:pt x="14863" y="4674"/>
                </a:cubicBezTo>
                <a:lnTo>
                  <a:pt x="14821" y="4684"/>
                </a:lnTo>
                <a:cubicBezTo>
                  <a:pt x="14635" y="4498"/>
                  <a:pt x="14438" y="4332"/>
                  <a:pt x="14241" y="4166"/>
                </a:cubicBezTo>
                <a:cubicBezTo>
                  <a:pt x="14324" y="4135"/>
                  <a:pt x="14407" y="4114"/>
                  <a:pt x="14489" y="4093"/>
                </a:cubicBezTo>
                <a:close/>
                <a:moveTo>
                  <a:pt x="6157" y="3979"/>
                </a:moveTo>
                <a:cubicBezTo>
                  <a:pt x="6178" y="4176"/>
                  <a:pt x="6209" y="4373"/>
                  <a:pt x="6260" y="4560"/>
                </a:cubicBezTo>
                <a:lnTo>
                  <a:pt x="6053" y="4694"/>
                </a:lnTo>
                <a:cubicBezTo>
                  <a:pt x="6074" y="4456"/>
                  <a:pt x="6115" y="4218"/>
                  <a:pt x="6157" y="3979"/>
                </a:cubicBezTo>
                <a:close/>
                <a:moveTo>
                  <a:pt x="5659" y="3347"/>
                </a:moveTo>
                <a:cubicBezTo>
                  <a:pt x="5628" y="3565"/>
                  <a:pt x="5628" y="3782"/>
                  <a:pt x="5659" y="4000"/>
                </a:cubicBezTo>
                <a:cubicBezTo>
                  <a:pt x="5431" y="4218"/>
                  <a:pt x="5224" y="4456"/>
                  <a:pt x="5038" y="4705"/>
                </a:cubicBezTo>
                <a:cubicBezTo>
                  <a:pt x="5038" y="4560"/>
                  <a:pt x="5048" y="4404"/>
                  <a:pt x="5058" y="4259"/>
                </a:cubicBezTo>
                <a:cubicBezTo>
                  <a:pt x="5069" y="4145"/>
                  <a:pt x="5079" y="4021"/>
                  <a:pt x="5100" y="3907"/>
                </a:cubicBezTo>
                <a:cubicBezTo>
                  <a:pt x="5276" y="3710"/>
                  <a:pt x="5462" y="3513"/>
                  <a:pt x="5659" y="3347"/>
                </a:cubicBezTo>
                <a:close/>
                <a:moveTo>
                  <a:pt x="17951" y="4477"/>
                </a:moveTo>
                <a:lnTo>
                  <a:pt x="17982" y="4518"/>
                </a:lnTo>
                <a:cubicBezTo>
                  <a:pt x="17993" y="4549"/>
                  <a:pt x="18003" y="4591"/>
                  <a:pt x="18013" y="4622"/>
                </a:cubicBezTo>
                <a:lnTo>
                  <a:pt x="17879" y="4705"/>
                </a:lnTo>
                <a:cubicBezTo>
                  <a:pt x="17775" y="4684"/>
                  <a:pt x="17661" y="4653"/>
                  <a:pt x="17547" y="4643"/>
                </a:cubicBezTo>
                <a:cubicBezTo>
                  <a:pt x="17682" y="4580"/>
                  <a:pt x="17816" y="4529"/>
                  <a:pt x="17951" y="4477"/>
                </a:cubicBezTo>
                <a:close/>
                <a:moveTo>
                  <a:pt x="11629" y="4549"/>
                </a:moveTo>
                <a:cubicBezTo>
                  <a:pt x="11660" y="4601"/>
                  <a:pt x="11681" y="4643"/>
                  <a:pt x="11702" y="4694"/>
                </a:cubicBezTo>
                <a:lnTo>
                  <a:pt x="11670" y="4715"/>
                </a:lnTo>
                <a:cubicBezTo>
                  <a:pt x="11608" y="4684"/>
                  <a:pt x="11556" y="4653"/>
                  <a:pt x="11505" y="4622"/>
                </a:cubicBezTo>
                <a:lnTo>
                  <a:pt x="11629" y="4549"/>
                </a:lnTo>
                <a:close/>
                <a:moveTo>
                  <a:pt x="7888" y="3886"/>
                </a:moveTo>
                <a:lnTo>
                  <a:pt x="7888" y="3886"/>
                </a:lnTo>
                <a:cubicBezTo>
                  <a:pt x="7867" y="3969"/>
                  <a:pt x="7836" y="4062"/>
                  <a:pt x="7815" y="4145"/>
                </a:cubicBezTo>
                <a:cubicBezTo>
                  <a:pt x="7411" y="4301"/>
                  <a:pt x="7017" y="4487"/>
                  <a:pt x="6654" y="4705"/>
                </a:cubicBezTo>
                <a:lnTo>
                  <a:pt x="6520" y="4736"/>
                </a:lnTo>
                <a:cubicBezTo>
                  <a:pt x="6779" y="4518"/>
                  <a:pt x="7038" y="4311"/>
                  <a:pt x="7307" y="4114"/>
                </a:cubicBezTo>
                <a:cubicBezTo>
                  <a:pt x="7504" y="4031"/>
                  <a:pt x="7691" y="3959"/>
                  <a:pt x="7888" y="3886"/>
                </a:cubicBezTo>
                <a:close/>
                <a:moveTo>
                  <a:pt x="14189" y="4207"/>
                </a:moveTo>
                <a:cubicBezTo>
                  <a:pt x="14386" y="4363"/>
                  <a:pt x="14572" y="4529"/>
                  <a:pt x="14759" y="4705"/>
                </a:cubicBezTo>
                <a:lnTo>
                  <a:pt x="14624" y="4736"/>
                </a:lnTo>
                <a:cubicBezTo>
                  <a:pt x="14541" y="4705"/>
                  <a:pt x="14469" y="4663"/>
                  <a:pt x="14386" y="4632"/>
                </a:cubicBezTo>
                <a:cubicBezTo>
                  <a:pt x="14324" y="4487"/>
                  <a:pt x="14261" y="4342"/>
                  <a:pt x="14189" y="4207"/>
                </a:cubicBezTo>
                <a:close/>
                <a:moveTo>
                  <a:pt x="7680" y="4622"/>
                </a:moveTo>
                <a:cubicBezTo>
                  <a:pt x="7504" y="4653"/>
                  <a:pt x="7328" y="4694"/>
                  <a:pt x="7162" y="4746"/>
                </a:cubicBezTo>
                <a:cubicBezTo>
                  <a:pt x="7204" y="4715"/>
                  <a:pt x="7245" y="4694"/>
                  <a:pt x="7287" y="4663"/>
                </a:cubicBezTo>
                <a:cubicBezTo>
                  <a:pt x="7411" y="4653"/>
                  <a:pt x="7546" y="4632"/>
                  <a:pt x="7670" y="4622"/>
                </a:cubicBezTo>
                <a:close/>
                <a:moveTo>
                  <a:pt x="17080" y="4653"/>
                </a:moveTo>
                <a:lnTo>
                  <a:pt x="17080" y="4653"/>
                </a:lnTo>
                <a:cubicBezTo>
                  <a:pt x="17153" y="4663"/>
                  <a:pt x="17236" y="4674"/>
                  <a:pt x="17308" y="4684"/>
                </a:cubicBezTo>
                <a:cubicBezTo>
                  <a:pt x="17267" y="4705"/>
                  <a:pt x="17226" y="4715"/>
                  <a:pt x="17184" y="4746"/>
                </a:cubicBezTo>
                <a:lnTo>
                  <a:pt x="17122" y="4746"/>
                </a:lnTo>
                <a:lnTo>
                  <a:pt x="17080" y="4653"/>
                </a:lnTo>
                <a:close/>
                <a:moveTo>
                  <a:pt x="16801" y="4674"/>
                </a:moveTo>
                <a:cubicBezTo>
                  <a:pt x="16811" y="4694"/>
                  <a:pt x="16832" y="4715"/>
                  <a:pt x="16852" y="4736"/>
                </a:cubicBezTo>
                <a:cubicBezTo>
                  <a:pt x="16763" y="4746"/>
                  <a:pt x="16674" y="4756"/>
                  <a:pt x="16576" y="4766"/>
                </a:cubicBezTo>
                <a:lnTo>
                  <a:pt x="16576" y="4766"/>
                </a:lnTo>
                <a:lnTo>
                  <a:pt x="16801" y="4674"/>
                </a:lnTo>
                <a:close/>
                <a:moveTo>
                  <a:pt x="16282" y="4612"/>
                </a:moveTo>
                <a:cubicBezTo>
                  <a:pt x="16428" y="4612"/>
                  <a:pt x="16583" y="4612"/>
                  <a:pt x="16738" y="4622"/>
                </a:cubicBezTo>
                <a:lnTo>
                  <a:pt x="16396" y="4767"/>
                </a:lnTo>
                <a:cubicBezTo>
                  <a:pt x="16355" y="4715"/>
                  <a:pt x="16324" y="4663"/>
                  <a:pt x="16282" y="4612"/>
                </a:cubicBezTo>
                <a:close/>
                <a:moveTo>
                  <a:pt x="18905" y="4342"/>
                </a:moveTo>
                <a:cubicBezTo>
                  <a:pt x="19112" y="4342"/>
                  <a:pt x="19319" y="4373"/>
                  <a:pt x="19516" y="4415"/>
                </a:cubicBezTo>
                <a:cubicBezTo>
                  <a:pt x="19557" y="4508"/>
                  <a:pt x="19599" y="4601"/>
                  <a:pt x="19630" y="4705"/>
                </a:cubicBezTo>
                <a:lnTo>
                  <a:pt x="19630" y="4715"/>
                </a:lnTo>
                <a:cubicBezTo>
                  <a:pt x="19640" y="4726"/>
                  <a:pt x="19640" y="4746"/>
                  <a:pt x="19651" y="4767"/>
                </a:cubicBezTo>
                <a:cubicBezTo>
                  <a:pt x="19412" y="4612"/>
                  <a:pt x="19164" y="4466"/>
                  <a:pt x="18905" y="4342"/>
                </a:cubicBezTo>
                <a:close/>
                <a:moveTo>
                  <a:pt x="6126" y="3668"/>
                </a:moveTo>
                <a:cubicBezTo>
                  <a:pt x="6146" y="3679"/>
                  <a:pt x="6146" y="3699"/>
                  <a:pt x="6146" y="3710"/>
                </a:cubicBezTo>
                <a:lnTo>
                  <a:pt x="6126" y="3720"/>
                </a:lnTo>
                <a:cubicBezTo>
                  <a:pt x="6043" y="4062"/>
                  <a:pt x="5981" y="4404"/>
                  <a:pt x="5950" y="4746"/>
                </a:cubicBezTo>
                <a:lnTo>
                  <a:pt x="5856" y="4808"/>
                </a:lnTo>
                <a:cubicBezTo>
                  <a:pt x="5794" y="4560"/>
                  <a:pt x="5742" y="4311"/>
                  <a:pt x="5711" y="4052"/>
                </a:cubicBezTo>
                <a:cubicBezTo>
                  <a:pt x="5846" y="3927"/>
                  <a:pt x="5981" y="3793"/>
                  <a:pt x="6126" y="3668"/>
                </a:cubicBezTo>
                <a:close/>
                <a:moveTo>
                  <a:pt x="10562" y="4290"/>
                </a:moveTo>
                <a:cubicBezTo>
                  <a:pt x="10748" y="4342"/>
                  <a:pt x="10935" y="4415"/>
                  <a:pt x="11121" y="4498"/>
                </a:cubicBezTo>
                <a:lnTo>
                  <a:pt x="11132" y="4529"/>
                </a:lnTo>
                <a:cubicBezTo>
                  <a:pt x="10924" y="4601"/>
                  <a:pt x="10717" y="4694"/>
                  <a:pt x="10510" y="4808"/>
                </a:cubicBezTo>
                <a:cubicBezTo>
                  <a:pt x="10323" y="4746"/>
                  <a:pt x="10126" y="4705"/>
                  <a:pt x="9929" y="4663"/>
                </a:cubicBezTo>
                <a:cubicBezTo>
                  <a:pt x="9929" y="4632"/>
                  <a:pt x="9929" y="4591"/>
                  <a:pt x="9929" y="4560"/>
                </a:cubicBezTo>
                <a:cubicBezTo>
                  <a:pt x="10126" y="4446"/>
                  <a:pt x="10334" y="4352"/>
                  <a:pt x="10562" y="4290"/>
                </a:cubicBezTo>
                <a:close/>
                <a:moveTo>
                  <a:pt x="17433" y="4705"/>
                </a:moveTo>
                <a:cubicBezTo>
                  <a:pt x="17557" y="4726"/>
                  <a:pt x="17682" y="4746"/>
                  <a:pt x="17796" y="4767"/>
                </a:cubicBezTo>
                <a:lnTo>
                  <a:pt x="17733" y="4808"/>
                </a:lnTo>
                <a:cubicBezTo>
                  <a:pt x="17599" y="4788"/>
                  <a:pt x="17464" y="4767"/>
                  <a:pt x="17329" y="4757"/>
                </a:cubicBezTo>
                <a:lnTo>
                  <a:pt x="17433" y="4705"/>
                </a:lnTo>
                <a:close/>
                <a:moveTo>
                  <a:pt x="5069" y="3523"/>
                </a:moveTo>
                <a:cubicBezTo>
                  <a:pt x="4716" y="3927"/>
                  <a:pt x="4385" y="4363"/>
                  <a:pt x="4084" y="4819"/>
                </a:cubicBezTo>
                <a:cubicBezTo>
                  <a:pt x="4105" y="4663"/>
                  <a:pt x="4136" y="4508"/>
                  <a:pt x="4167" y="4352"/>
                </a:cubicBezTo>
                <a:cubicBezTo>
                  <a:pt x="4447" y="4052"/>
                  <a:pt x="4747" y="3772"/>
                  <a:pt x="5069" y="3523"/>
                </a:cubicBezTo>
                <a:close/>
                <a:moveTo>
                  <a:pt x="9256" y="4632"/>
                </a:moveTo>
                <a:cubicBezTo>
                  <a:pt x="9380" y="4653"/>
                  <a:pt x="9504" y="4674"/>
                  <a:pt x="9618" y="4694"/>
                </a:cubicBezTo>
                <a:cubicBezTo>
                  <a:pt x="9567" y="4736"/>
                  <a:pt x="9515" y="4777"/>
                  <a:pt x="9473" y="4819"/>
                </a:cubicBezTo>
                <a:cubicBezTo>
                  <a:pt x="9370" y="4767"/>
                  <a:pt x="9266" y="4726"/>
                  <a:pt x="9162" y="4694"/>
                </a:cubicBezTo>
                <a:lnTo>
                  <a:pt x="9256" y="4632"/>
                </a:lnTo>
                <a:close/>
                <a:moveTo>
                  <a:pt x="12603" y="4363"/>
                </a:moveTo>
                <a:cubicBezTo>
                  <a:pt x="12842" y="4363"/>
                  <a:pt x="13070" y="4384"/>
                  <a:pt x="13308" y="4425"/>
                </a:cubicBezTo>
                <a:lnTo>
                  <a:pt x="13298" y="4425"/>
                </a:lnTo>
                <a:cubicBezTo>
                  <a:pt x="13308" y="4435"/>
                  <a:pt x="13318" y="4446"/>
                  <a:pt x="13329" y="4456"/>
                </a:cubicBezTo>
                <a:cubicBezTo>
                  <a:pt x="13090" y="4560"/>
                  <a:pt x="12862" y="4684"/>
                  <a:pt x="12634" y="4819"/>
                </a:cubicBezTo>
                <a:cubicBezTo>
                  <a:pt x="12603" y="4684"/>
                  <a:pt x="12562" y="4560"/>
                  <a:pt x="12520" y="4446"/>
                </a:cubicBezTo>
                <a:lnTo>
                  <a:pt x="12603" y="4363"/>
                </a:lnTo>
                <a:close/>
                <a:moveTo>
                  <a:pt x="6281" y="4643"/>
                </a:moveTo>
                <a:cubicBezTo>
                  <a:pt x="6292" y="4684"/>
                  <a:pt x="6302" y="4736"/>
                  <a:pt x="6312" y="4777"/>
                </a:cubicBezTo>
                <a:lnTo>
                  <a:pt x="6043" y="4829"/>
                </a:lnTo>
                <a:lnTo>
                  <a:pt x="6043" y="4788"/>
                </a:lnTo>
                <a:cubicBezTo>
                  <a:pt x="6115" y="4736"/>
                  <a:pt x="6198" y="4694"/>
                  <a:pt x="6281" y="4643"/>
                </a:cubicBezTo>
                <a:close/>
                <a:moveTo>
                  <a:pt x="9681" y="4715"/>
                </a:moveTo>
                <a:cubicBezTo>
                  <a:pt x="9681" y="4753"/>
                  <a:pt x="9681" y="4791"/>
                  <a:pt x="9681" y="4829"/>
                </a:cubicBezTo>
                <a:lnTo>
                  <a:pt x="9536" y="4829"/>
                </a:lnTo>
                <a:cubicBezTo>
                  <a:pt x="9587" y="4788"/>
                  <a:pt x="9639" y="4746"/>
                  <a:pt x="9681" y="4715"/>
                </a:cubicBezTo>
                <a:close/>
                <a:moveTo>
                  <a:pt x="9743" y="4715"/>
                </a:moveTo>
                <a:cubicBezTo>
                  <a:pt x="9784" y="4715"/>
                  <a:pt x="9815" y="4726"/>
                  <a:pt x="9846" y="4736"/>
                </a:cubicBezTo>
                <a:lnTo>
                  <a:pt x="9836" y="4736"/>
                </a:lnTo>
                <a:lnTo>
                  <a:pt x="9836" y="4829"/>
                </a:lnTo>
                <a:lnTo>
                  <a:pt x="9732" y="4829"/>
                </a:lnTo>
                <a:cubicBezTo>
                  <a:pt x="9732" y="4798"/>
                  <a:pt x="9732" y="4757"/>
                  <a:pt x="9743" y="4715"/>
                </a:cubicBezTo>
                <a:close/>
                <a:moveTo>
                  <a:pt x="19589" y="4415"/>
                </a:moveTo>
                <a:lnTo>
                  <a:pt x="19661" y="4435"/>
                </a:lnTo>
                <a:cubicBezTo>
                  <a:pt x="19827" y="4487"/>
                  <a:pt x="19993" y="4549"/>
                  <a:pt x="20148" y="4622"/>
                </a:cubicBezTo>
                <a:cubicBezTo>
                  <a:pt x="20013" y="4684"/>
                  <a:pt x="19879" y="4746"/>
                  <a:pt x="19754" y="4829"/>
                </a:cubicBezTo>
                <a:lnTo>
                  <a:pt x="19723" y="4808"/>
                </a:lnTo>
                <a:cubicBezTo>
                  <a:pt x="19682" y="4674"/>
                  <a:pt x="19640" y="4549"/>
                  <a:pt x="19589" y="4415"/>
                </a:cubicBezTo>
                <a:close/>
                <a:moveTo>
                  <a:pt x="9940" y="4757"/>
                </a:moveTo>
                <a:cubicBezTo>
                  <a:pt x="10043" y="4777"/>
                  <a:pt x="10157" y="4798"/>
                  <a:pt x="10271" y="4829"/>
                </a:cubicBezTo>
                <a:lnTo>
                  <a:pt x="10271" y="4840"/>
                </a:lnTo>
                <a:lnTo>
                  <a:pt x="9940" y="4840"/>
                </a:lnTo>
                <a:lnTo>
                  <a:pt x="9940" y="4757"/>
                </a:lnTo>
                <a:close/>
                <a:moveTo>
                  <a:pt x="12282" y="4466"/>
                </a:moveTo>
                <a:lnTo>
                  <a:pt x="12323" y="4518"/>
                </a:lnTo>
                <a:cubicBezTo>
                  <a:pt x="12209" y="4622"/>
                  <a:pt x="12106" y="4726"/>
                  <a:pt x="12002" y="4840"/>
                </a:cubicBezTo>
                <a:lnTo>
                  <a:pt x="11961" y="4736"/>
                </a:lnTo>
                <a:cubicBezTo>
                  <a:pt x="12064" y="4643"/>
                  <a:pt x="12168" y="4549"/>
                  <a:pt x="12282" y="4466"/>
                </a:cubicBezTo>
                <a:close/>
                <a:moveTo>
                  <a:pt x="6509" y="4798"/>
                </a:moveTo>
                <a:lnTo>
                  <a:pt x="6416" y="4850"/>
                </a:lnTo>
                <a:lnTo>
                  <a:pt x="6416" y="4829"/>
                </a:lnTo>
                <a:lnTo>
                  <a:pt x="6437" y="4808"/>
                </a:lnTo>
                <a:lnTo>
                  <a:pt x="6509" y="4798"/>
                </a:lnTo>
                <a:close/>
                <a:moveTo>
                  <a:pt x="14199" y="4663"/>
                </a:moveTo>
                <a:lnTo>
                  <a:pt x="14334" y="4705"/>
                </a:lnTo>
                <a:cubicBezTo>
                  <a:pt x="14344" y="4736"/>
                  <a:pt x="14355" y="4767"/>
                  <a:pt x="14375" y="4798"/>
                </a:cubicBezTo>
                <a:cubicBezTo>
                  <a:pt x="14324" y="4808"/>
                  <a:pt x="14272" y="4819"/>
                  <a:pt x="14220" y="4850"/>
                </a:cubicBezTo>
                <a:cubicBezTo>
                  <a:pt x="14220" y="4788"/>
                  <a:pt x="14210" y="4715"/>
                  <a:pt x="14199" y="4663"/>
                </a:cubicBezTo>
                <a:close/>
                <a:moveTo>
                  <a:pt x="11163" y="4591"/>
                </a:moveTo>
                <a:cubicBezTo>
                  <a:pt x="11173" y="4622"/>
                  <a:pt x="11194" y="4663"/>
                  <a:pt x="11204" y="4694"/>
                </a:cubicBezTo>
                <a:cubicBezTo>
                  <a:pt x="11111" y="4757"/>
                  <a:pt x="11018" y="4819"/>
                  <a:pt x="10924" y="4881"/>
                </a:cubicBezTo>
                <a:cubicBezTo>
                  <a:pt x="10841" y="4871"/>
                  <a:pt x="10758" y="4860"/>
                  <a:pt x="10665" y="4850"/>
                </a:cubicBezTo>
                <a:lnTo>
                  <a:pt x="10603" y="4840"/>
                </a:lnTo>
                <a:cubicBezTo>
                  <a:pt x="10779" y="4736"/>
                  <a:pt x="10966" y="4653"/>
                  <a:pt x="11163" y="4591"/>
                </a:cubicBezTo>
                <a:close/>
                <a:moveTo>
                  <a:pt x="14821" y="4767"/>
                </a:moveTo>
                <a:lnTo>
                  <a:pt x="14946" y="4891"/>
                </a:lnTo>
                <a:cubicBezTo>
                  <a:pt x="14883" y="4860"/>
                  <a:pt x="14811" y="4819"/>
                  <a:pt x="14738" y="4788"/>
                </a:cubicBezTo>
                <a:lnTo>
                  <a:pt x="14821" y="4767"/>
                </a:lnTo>
                <a:close/>
                <a:moveTo>
                  <a:pt x="17930" y="4798"/>
                </a:moveTo>
                <a:lnTo>
                  <a:pt x="18055" y="4829"/>
                </a:lnTo>
                <a:lnTo>
                  <a:pt x="18065" y="4891"/>
                </a:lnTo>
                <a:cubicBezTo>
                  <a:pt x="18003" y="4871"/>
                  <a:pt x="17930" y="4860"/>
                  <a:pt x="17858" y="4840"/>
                </a:cubicBezTo>
                <a:lnTo>
                  <a:pt x="17930" y="4798"/>
                </a:lnTo>
                <a:close/>
                <a:moveTo>
                  <a:pt x="9079" y="4757"/>
                </a:moveTo>
                <a:cubicBezTo>
                  <a:pt x="9162" y="4788"/>
                  <a:pt x="9256" y="4819"/>
                  <a:pt x="9349" y="4860"/>
                </a:cubicBezTo>
                <a:cubicBezTo>
                  <a:pt x="9183" y="4871"/>
                  <a:pt x="9017" y="4881"/>
                  <a:pt x="8862" y="4902"/>
                </a:cubicBezTo>
                <a:lnTo>
                  <a:pt x="9079" y="4757"/>
                </a:lnTo>
                <a:close/>
                <a:moveTo>
                  <a:pt x="8727" y="4684"/>
                </a:moveTo>
                <a:cubicBezTo>
                  <a:pt x="8810" y="4694"/>
                  <a:pt x="8883" y="4705"/>
                  <a:pt x="8955" y="4726"/>
                </a:cubicBezTo>
                <a:lnTo>
                  <a:pt x="8945" y="4726"/>
                </a:lnTo>
                <a:cubicBezTo>
                  <a:pt x="8851" y="4788"/>
                  <a:pt x="8758" y="4850"/>
                  <a:pt x="8675" y="4912"/>
                </a:cubicBezTo>
                <a:cubicBezTo>
                  <a:pt x="8696" y="4829"/>
                  <a:pt x="8706" y="4757"/>
                  <a:pt x="8727" y="4684"/>
                </a:cubicBezTo>
                <a:close/>
                <a:moveTo>
                  <a:pt x="11432" y="4653"/>
                </a:moveTo>
                <a:lnTo>
                  <a:pt x="11505" y="4694"/>
                </a:lnTo>
                <a:lnTo>
                  <a:pt x="11608" y="4757"/>
                </a:lnTo>
                <a:lnTo>
                  <a:pt x="11360" y="4922"/>
                </a:lnTo>
                <a:cubicBezTo>
                  <a:pt x="11339" y="4860"/>
                  <a:pt x="11318" y="4798"/>
                  <a:pt x="11287" y="4736"/>
                </a:cubicBezTo>
                <a:lnTo>
                  <a:pt x="11370" y="4694"/>
                </a:lnTo>
                <a:lnTo>
                  <a:pt x="11432" y="4653"/>
                </a:lnTo>
                <a:close/>
                <a:moveTo>
                  <a:pt x="11246" y="4767"/>
                </a:moveTo>
                <a:cubicBezTo>
                  <a:pt x="11256" y="4808"/>
                  <a:pt x="11266" y="4850"/>
                  <a:pt x="11287" y="4881"/>
                </a:cubicBezTo>
                <a:cubicBezTo>
                  <a:pt x="11287" y="4902"/>
                  <a:pt x="11297" y="4912"/>
                  <a:pt x="11297" y="4933"/>
                </a:cubicBezTo>
                <a:cubicBezTo>
                  <a:pt x="11214" y="4912"/>
                  <a:pt x="11132" y="4902"/>
                  <a:pt x="11038" y="4891"/>
                </a:cubicBezTo>
                <a:lnTo>
                  <a:pt x="11246" y="4767"/>
                </a:lnTo>
                <a:close/>
                <a:moveTo>
                  <a:pt x="14562" y="4819"/>
                </a:moveTo>
                <a:cubicBezTo>
                  <a:pt x="14583" y="4840"/>
                  <a:pt x="14603" y="4850"/>
                  <a:pt x="14624" y="4860"/>
                </a:cubicBezTo>
                <a:lnTo>
                  <a:pt x="14614" y="4860"/>
                </a:lnTo>
                <a:cubicBezTo>
                  <a:pt x="14655" y="4881"/>
                  <a:pt x="14697" y="4912"/>
                  <a:pt x="14728" y="4943"/>
                </a:cubicBezTo>
                <a:lnTo>
                  <a:pt x="14521" y="4943"/>
                </a:lnTo>
                <a:cubicBezTo>
                  <a:pt x="14510" y="4912"/>
                  <a:pt x="14489" y="4881"/>
                  <a:pt x="14479" y="4840"/>
                </a:cubicBezTo>
                <a:lnTo>
                  <a:pt x="14562" y="4819"/>
                </a:lnTo>
                <a:close/>
                <a:moveTo>
                  <a:pt x="8613" y="4663"/>
                </a:moveTo>
                <a:lnTo>
                  <a:pt x="8675" y="4674"/>
                </a:lnTo>
                <a:cubicBezTo>
                  <a:pt x="8655" y="4767"/>
                  <a:pt x="8634" y="4850"/>
                  <a:pt x="8613" y="4943"/>
                </a:cubicBezTo>
                <a:lnTo>
                  <a:pt x="8541" y="4954"/>
                </a:lnTo>
                <a:cubicBezTo>
                  <a:pt x="8561" y="4860"/>
                  <a:pt x="8582" y="4757"/>
                  <a:pt x="8613" y="4663"/>
                </a:cubicBezTo>
                <a:close/>
                <a:moveTo>
                  <a:pt x="14417" y="4871"/>
                </a:moveTo>
                <a:lnTo>
                  <a:pt x="14448" y="4954"/>
                </a:lnTo>
                <a:lnTo>
                  <a:pt x="14230" y="4954"/>
                </a:lnTo>
                <a:lnTo>
                  <a:pt x="14230" y="4922"/>
                </a:lnTo>
                <a:cubicBezTo>
                  <a:pt x="14293" y="4902"/>
                  <a:pt x="14355" y="4881"/>
                  <a:pt x="14417" y="4871"/>
                </a:cubicBezTo>
                <a:close/>
                <a:moveTo>
                  <a:pt x="13671" y="4498"/>
                </a:moveTo>
                <a:cubicBezTo>
                  <a:pt x="13826" y="4539"/>
                  <a:pt x="13971" y="4580"/>
                  <a:pt x="14116" y="4632"/>
                </a:cubicBezTo>
                <a:cubicBezTo>
                  <a:pt x="14127" y="4705"/>
                  <a:pt x="14137" y="4788"/>
                  <a:pt x="14147" y="4871"/>
                </a:cubicBezTo>
                <a:cubicBezTo>
                  <a:pt x="14044" y="4902"/>
                  <a:pt x="13940" y="4933"/>
                  <a:pt x="13847" y="4974"/>
                </a:cubicBezTo>
                <a:cubicBezTo>
                  <a:pt x="13785" y="4881"/>
                  <a:pt x="13723" y="4788"/>
                  <a:pt x="13660" y="4705"/>
                </a:cubicBezTo>
                <a:cubicBezTo>
                  <a:pt x="13660" y="4643"/>
                  <a:pt x="13660" y="4580"/>
                  <a:pt x="13660" y="4518"/>
                </a:cubicBezTo>
                <a:lnTo>
                  <a:pt x="13671" y="4498"/>
                </a:lnTo>
                <a:close/>
                <a:moveTo>
                  <a:pt x="15578" y="4653"/>
                </a:moveTo>
                <a:cubicBezTo>
                  <a:pt x="15557" y="4757"/>
                  <a:pt x="15536" y="4860"/>
                  <a:pt x="15526" y="4974"/>
                </a:cubicBezTo>
                <a:cubicBezTo>
                  <a:pt x="15402" y="4974"/>
                  <a:pt x="15267" y="4964"/>
                  <a:pt x="15142" y="4964"/>
                </a:cubicBezTo>
                <a:cubicBezTo>
                  <a:pt x="15091" y="4881"/>
                  <a:pt x="15049" y="4808"/>
                  <a:pt x="14997" y="4736"/>
                </a:cubicBezTo>
                <a:cubicBezTo>
                  <a:pt x="15153" y="4705"/>
                  <a:pt x="15308" y="4674"/>
                  <a:pt x="15464" y="4663"/>
                </a:cubicBezTo>
                <a:lnTo>
                  <a:pt x="15578" y="4653"/>
                </a:lnTo>
                <a:close/>
                <a:moveTo>
                  <a:pt x="18169" y="4860"/>
                </a:moveTo>
                <a:lnTo>
                  <a:pt x="18231" y="4871"/>
                </a:lnTo>
                <a:cubicBezTo>
                  <a:pt x="18252" y="4902"/>
                  <a:pt x="18283" y="4933"/>
                  <a:pt x="18293" y="4974"/>
                </a:cubicBezTo>
                <a:cubicBezTo>
                  <a:pt x="18262" y="4964"/>
                  <a:pt x="18221" y="4943"/>
                  <a:pt x="18179" y="4933"/>
                </a:cubicBezTo>
                <a:lnTo>
                  <a:pt x="18169" y="4860"/>
                </a:lnTo>
                <a:close/>
                <a:moveTo>
                  <a:pt x="8520" y="4767"/>
                </a:moveTo>
                <a:lnTo>
                  <a:pt x="8520" y="4767"/>
                </a:lnTo>
                <a:cubicBezTo>
                  <a:pt x="8499" y="4829"/>
                  <a:pt x="8478" y="4891"/>
                  <a:pt x="8468" y="4964"/>
                </a:cubicBezTo>
                <a:lnTo>
                  <a:pt x="8364" y="4985"/>
                </a:lnTo>
                <a:cubicBezTo>
                  <a:pt x="8416" y="4912"/>
                  <a:pt x="8468" y="4829"/>
                  <a:pt x="8520" y="4767"/>
                </a:cubicBezTo>
                <a:close/>
                <a:moveTo>
                  <a:pt x="13588" y="4757"/>
                </a:moveTo>
                <a:cubicBezTo>
                  <a:pt x="13588" y="4850"/>
                  <a:pt x="13577" y="4912"/>
                  <a:pt x="13567" y="4985"/>
                </a:cubicBezTo>
                <a:lnTo>
                  <a:pt x="13536" y="4985"/>
                </a:lnTo>
                <a:cubicBezTo>
                  <a:pt x="13546" y="4902"/>
                  <a:pt x="13567" y="4829"/>
                  <a:pt x="13588" y="4757"/>
                </a:cubicBezTo>
                <a:close/>
                <a:moveTo>
                  <a:pt x="13650" y="4819"/>
                </a:moveTo>
                <a:cubicBezTo>
                  <a:pt x="13691" y="4871"/>
                  <a:pt x="13723" y="4922"/>
                  <a:pt x="13754" y="4974"/>
                </a:cubicBezTo>
                <a:lnTo>
                  <a:pt x="13640" y="4985"/>
                </a:lnTo>
                <a:cubicBezTo>
                  <a:pt x="13640" y="4922"/>
                  <a:pt x="13650" y="4871"/>
                  <a:pt x="13650" y="4819"/>
                </a:cubicBezTo>
                <a:close/>
                <a:moveTo>
                  <a:pt x="16189" y="4622"/>
                </a:moveTo>
                <a:cubicBezTo>
                  <a:pt x="16231" y="4674"/>
                  <a:pt x="16272" y="4736"/>
                  <a:pt x="16314" y="4798"/>
                </a:cubicBezTo>
                <a:lnTo>
                  <a:pt x="16324" y="4798"/>
                </a:lnTo>
                <a:lnTo>
                  <a:pt x="16303" y="4808"/>
                </a:lnTo>
                <a:cubicBezTo>
                  <a:pt x="16096" y="4850"/>
                  <a:pt x="15899" y="4912"/>
                  <a:pt x="15702" y="4985"/>
                </a:cubicBezTo>
                <a:lnTo>
                  <a:pt x="15609" y="4985"/>
                </a:lnTo>
                <a:cubicBezTo>
                  <a:pt x="15619" y="4922"/>
                  <a:pt x="15630" y="4850"/>
                  <a:pt x="15640" y="4788"/>
                </a:cubicBezTo>
                <a:cubicBezTo>
                  <a:pt x="15650" y="4736"/>
                  <a:pt x="15650" y="4694"/>
                  <a:pt x="15661" y="4643"/>
                </a:cubicBezTo>
                <a:cubicBezTo>
                  <a:pt x="15837" y="4632"/>
                  <a:pt x="16013" y="4622"/>
                  <a:pt x="16189" y="4622"/>
                </a:cubicBezTo>
                <a:close/>
                <a:moveTo>
                  <a:pt x="11702" y="4819"/>
                </a:moveTo>
                <a:lnTo>
                  <a:pt x="11733" y="4840"/>
                </a:lnTo>
                <a:cubicBezTo>
                  <a:pt x="11681" y="4891"/>
                  <a:pt x="11629" y="4933"/>
                  <a:pt x="11577" y="4985"/>
                </a:cubicBezTo>
                <a:lnTo>
                  <a:pt x="11577" y="4995"/>
                </a:lnTo>
                <a:lnTo>
                  <a:pt x="11474" y="4974"/>
                </a:lnTo>
                <a:lnTo>
                  <a:pt x="11702" y="4819"/>
                </a:lnTo>
                <a:close/>
                <a:moveTo>
                  <a:pt x="7121" y="4684"/>
                </a:moveTo>
                <a:cubicBezTo>
                  <a:pt x="7069" y="4726"/>
                  <a:pt x="7007" y="4767"/>
                  <a:pt x="6945" y="4819"/>
                </a:cubicBezTo>
                <a:cubicBezTo>
                  <a:pt x="6779" y="4871"/>
                  <a:pt x="6623" y="4933"/>
                  <a:pt x="6457" y="5005"/>
                </a:cubicBezTo>
                <a:cubicBezTo>
                  <a:pt x="6457" y="4985"/>
                  <a:pt x="6447" y="4954"/>
                  <a:pt x="6437" y="4922"/>
                </a:cubicBezTo>
                <a:cubicBezTo>
                  <a:pt x="6520" y="4871"/>
                  <a:pt x="6602" y="4808"/>
                  <a:pt x="6696" y="4757"/>
                </a:cubicBezTo>
                <a:lnTo>
                  <a:pt x="6706" y="4757"/>
                </a:lnTo>
                <a:cubicBezTo>
                  <a:pt x="6841" y="4736"/>
                  <a:pt x="6986" y="4705"/>
                  <a:pt x="7121" y="4684"/>
                </a:cubicBezTo>
                <a:close/>
                <a:moveTo>
                  <a:pt x="13453" y="4560"/>
                </a:moveTo>
                <a:cubicBezTo>
                  <a:pt x="13484" y="4591"/>
                  <a:pt x="13505" y="4622"/>
                  <a:pt x="13526" y="4653"/>
                </a:cubicBezTo>
                <a:cubicBezTo>
                  <a:pt x="13484" y="4777"/>
                  <a:pt x="13453" y="4881"/>
                  <a:pt x="13432" y="4995"/>
                </a:cubicBezTo>
                <a:lnTo>
                  <a:pt x="13443" y="4995"/>
                </a:lnTo>
                <a:cubicBezTo>
                  <a:pt x="13308" y="5005"/>
                  <a:pt x="13173" y="5016"/>
                  <a:pt x="13039" y="5026"/>
                </a:cubicBezTo>
                <a:cubicBezTo>
                  <a:pt x="13163" y="4860"/>
                  <a:pt x="13308" y="4705"/>
                  <a:pt x="13453" y="4560"/>
                </a:cubicBezTo>
                <a:close/>
                <a:moveTo>
                  <a:pt x="17226" y="4808"/>
                </a:moveTo>
                <a:cubicBezTo>
                  <a:pt x="17371" y="4819"/>
                  <a:pt x="17516" y="4829"/>
                  <a:pt x="17661" y="4860"/>
                </a:cubicBezTo>
                <a:cubicBezTo>
                  <a:pt x="17588" y="4912"/>
                  <a:pt x="17516" y="4974"/>
                  <a:pt x="17443" y="5026"/>
                </a:cubicBezTo>
                <a:cubicBezTo>
                  <a:pt x="17360" y="4964"/>
                  <a:pt x="17288" y="4891"/>
                  <a:pt x="17205" y="4829"/>
                </a:cubicBezTo>
                <a:lnTo>
                  <a:pt x="17226" y="4808"/>
                </a:lnTo>
                <a:close/>
                <a:moveTo>
                  <a:pt x="19775" y="4943"/>
                </a:moveTo>
                <a:lnTo>
                  <a:pt x="19910" y="5026"/>
                </a:lnTo>
                <a:cubicBezTo>
                  <a:pt x="19868" y="5016"/>
                  <a:pt x="19827" y="5016"/>
                  <a:pt x="19785" y="5005"/>
                </a:cubicBezTo>
                <a:lnTo>
                  <a:pt x="19785" y="5016"/>
                </a:lnTo>
                <a:lnTo>
                  <a:pt x="19765" y="4943"/>
                </a:lnTo>
                <a:close/>
                <a:moveTo>
                  <a:pt x="8986" y="4964"/>
                </a:moveTo>
                <a:cubicBezTo>
                  <a:pt x="8872" y="4985"/>
                  <a:pt x="8769" y="5016"/>
                  <a:pt x="8655" y="5047"/>
                </a:cubicBezTo>
                <a:lnTo>
                  <a:pt x="8727" y="4995"/>
                </a:lnTo>
                <a:lnTo>
                  <a:pt x="8986" y="4964"/>
                </a:lnTo>
                <a:close/>
                <a:moveTo>
                  <a:pt x="11795" y="4891"/>
                </a:moveTo>
                <a:lnTo>
                  <a:pt x="11836" y="5016"/>
                </a:lnTo>
                <a:lnTo>
                  <a:pt x="11805" y="5047"/>
                </a:lnTo>
                <a:cubicBezTo>
                  <a:pt x="11757" y="5028"/>
                  <a:pt x="11709" y="5017"/>
                  <a:pt x="11669" y="5008"/>
                </a:cubicBezTo>
                <a:lnTo>
                  <a:pt x="11669" y="5008"/>
                </a:lnTo>
                <a:lnTo>
                  <a:pt x="11795" y="4891"/>
                </a:lnTo>
                <a:close/>
                <a:moveTo>
                  <a:pt x="5960" y="4922"/>
                </a:moveTo>
                <a:lnTo>
                  <a:pt x="5960" y="4922"/>
                </a:lnTo>
                <a:cubicBezTo>
                  <a:pt x="5950" y="4964"/>
                  <a:pt x="5950" y="5005"/>
                  <a:pt x="5950" y="5057"/>
                </a:cubicBezTo>
                <a:lnTo>
                  <a:pt x="5908" y="4933"/>
                </a:lnTo>
                <a:lnTo>
                  <a:pt x="5960" y="4922"/>
                </a:lnTo>
                <a:close/>
                <a:moveTo>
                  <a:pt x="13401" y="4498"/>
                </a:moveTo>
                <a:lnTo>
                  <a:pt x="13412" y="4508"/>
                </a:lnTo>
                <a:cubicBezTo>
                  <a:pt x="13238" y="4671"/>
                  <a:pt x="13085" y="4844"/>
                  <a:pt x="12942" y="5037"/>
                </a:cubicBezTo>
                <a:lnTo>
                  <a:pt x="12942" y="5037"/>
                </a:lnTo>
                <a:lnTo>
                  <a:pt x="12769" y="5057"/>
                </a:lnTo>
                <a:lnTo>
                  <a:pt x="12676" y="4912"/>
                </a:lnTo>
                <a:cubicBezTo>
                  <a:pt x="12676" y="4902"/>
                  <a:pt x="12676" y="4891"/>
                  <a:pt x="12665" y="4881"/>
                </a:cubicBezTo>
                <a:cubicBezTo>
                  <a:pt x="12759" y="4829"/>
                  <a:pt x="12852" y="4777"/>
                  <a:pt x="12945" y="4736"/>
                </a:cubicBezTo>
                <a:cubicBezTo>
                  <a:pt x="13090" y="4653"/>
                  <a:pt x="13246" y="4570"/>
                  <a:pt x="13401" y="4498"/>
                </a:cubicBezTo>
                <a:close/>
                <a:moveTo>
                  <a:pt x="16376" y="4881"/>
                </a:moveTo>
                <a:cubicBezTo>
                  <a:pt x="16417" y="4933"/>
                  <a:pt x="16448" y="4995"/>
                  <a:pt x="16490" y="5057"/>
                </a:cubicBezTo>
                <a:cubicBezTo>
                  <a:pt x="16334" y="5036"/>
                  <a:pt x="16189" y="5016"/>
                  <a:pt x="16034" y="5005"/>
                </a:cubicBezTo>
                <a:lnTo>
                  <a:pt x="16251" y="4902"/>
                </a:lnTo>
                <a:cubicBezTo>
                  <a:pt x="16293" y="4891"/>
                  <a:pt x="16334" y="4891"/>
                  <a:pt x="16376" y="4881"/>
                </a:cubicBezTo>
                <a:close/>
                <a:moveTo>
                  <a:pt x="12375" y="4580"/>
                </a:moveTo>
                <a:cubicBezTo>
                  <a:pt x="12386" y="4601"/>
                  <a:pt x="12406" y="4632"/>
                  <a:pt x="12417" y="4653"/>
                </a:cubicBezTo>
                <a:cubicBezTo>
                  <a:pt x="12448" y="4726"/>
                  <a:pt x="12469" y="4798"/>
                  <a:pt x="12500" y="4871"/>
                </a:cubicBezTo>
                <a:lnTo>
                  <a:pt x="12510" y="4860"/>
                </a:lnTo>
                <a:lnTo>
                  <a:pt x="12510" y="4881"/>
                </a:lnTo>
                <a:cubicBezTo>
                  <a:pt x="12406" y="4943"/>
                  <a:pt x="12292" y="5016"/>
                  <a:pt x="12178" y="5078"/>
                </a:cubicBezTo>
                <a:lnTo>
                  <a:pt x="12095" y="5005"/>
                </a:lnTo>
                <a:lnTo>
                  <a:pt x="12054" y="4933"/>
                </a:lnTo>
                <a:cubicBezTo>
                  <a:pt x="12044" y="4922"/>
                  <a:pt x="12044" y="4912"/>
                  <a:pt x="12044" y="4902"/>
                </a:cubicBezTo>
                <a:cubicBezTo>
                  <a:pt x="12147" y="4788"/>
                  <a:pt x="12261" y="4684"/>
                  <a:pt x="12375" y="4580"/>
                </a:cubicBezTo>
                <a:close/>
                <a:moveTo>
                  <a:pt x="16915" y="4808"/>
                </a:moveTo>
                <a:lnTo>
                  <a:pt x="16956" y="4881"/>
                </a:lnTo>
                <a:cubicBezTo>
                  <a:pt x="16873" y="4943"/>
                  <a:pt x="16780" y="5005"/>
                  <a:pt x="16697" y="5078"/>
                </a:cubicBezTo>
                <a:lnTo>
                  <a:pt x="16593" y="5057"/>
                </a:lnTo>
                <a:cubicBezTo>
                  <a:pt x="16552" y="4995"/>
                  <a:pt x="16500" y="4933"/>
                  <a:pt x="16459" y="4860"/>
                </a:cubicBezTo>
                <a:cubicBezTo>
                  <a:pt x="16604" y="4840"/>
                  <a:pt x="16759" y="4819"/>
                  <a:pt x="16904" y="4808"/>
                </a:cubicBezTo>
                <a:close/>
                <a:moveTo>
                  <a:pt x="6281" y="4850"/>
                </a:moveTo>
                <a:lnTo>
                  <a:pt x="6250" y="4881"/>
                </a:lnTo>
                <a:cubicBezTo>
                  <a:pt x="6178" y="4954"/>
                  <a:pt x="6095" y="5026"/>
                  <a:pt x="6022" y="5088"/>
                </a:cubicBezTo>
                <a:cubicBezTo>
                  <a:pt x="6022" y="5026"/>
                  <a:pt x="6022" y="4964"/>
                  <a:pt x="6032" y="4902"/>
                </a:cubicBezTo>
                <a:cubicBezTo>
                  <a:pt x="6115" y="4881"/>
                  <a:pt x="6198" y="4860"/>
                  <a:pt x="6281" y="4850"/>
                </a:cubicBezTo>
                <a:close/>
                <a:moveTo>
                  <a:pt x="5649" y="4104"/>
                </a:moveTo>
                <a:cubicBezTo>
                  <a:pt x="5690" y="4352"/>
                  <a:pt x="5742" y="4601"/>
                  <a:pt x="5825" y="4840"/>
                </a:cubicBezTo>
                <a:lnTo>
                  <a:pt x="5804" y="4850"/>
                </a:lnTo>
                <a:lnTo>
                  <a:pt x="5690" y="4922"/>
                </a:lnTo>
                <a:cubicBezTo>
                  <a:pt x="5462" y="4974"/>
                  <a:pt x="5245" y="5036"/>
                  <a:pt x="5017" y="5099"/>
                </a:cubicBezTo>
                <a:lnTo>
                  <a:pt x="5017" y="4840"/>
                </a:lnTo>
                <a:cubicBezTo>
                  <a:pt x="5214" y="4580"/>
                  <a:pt x="5421" y="4332"/>
                  <a:pt x="5649" y="4104"/>
                </a:cubicBezTo>
                <a:close/>
                <a:moveTo>
                  <a:pt x="9857" y="4912"/>
                </a:moveTo>
                <a:cubicBezTo>
                  <a:pt x="9867" y="4974"/>
                  <a:pt x="9867" y="5026"/>
                  <a:pt x="9878" y="5088"/>
                </a:cubicBezTo>
                <a:lnTo>
                  <a:pt x="9878" y="5099"/>
                </a:lnTo>
                <a:cubicBezTo>
                  <a:pt x="9826" y="5057"/>
                  <a:pt x="9784" y="5026"/>
                  <a:pt x="9732" y="4985"/>
                </a:cubicBezTo>
                <a:lnTo>
                  <a:pt x="9732" y="4922"/>
                </a:lnTo>
                <a:lnTo>
                  <a:pt x="9857" y="4912"/>
                </a:lnTo>
                <a:close/>
                <a:moveTo>
                  <a:pt x="11971" y="5005"/>
                </a:moveTo>
                <a:lnTo>
                  <a:pt x="12002" y="5036"/>
                </a:lnTo>
                <a:cubicBezTo>
                  <a:pt x="12012" y="5057"/>
                  <a:pt x="12023" y="5088"/>
                  <a:pt x="12033" y="5109"/>
                </a:cubicBezTo>
                <a:lnTo>
                  <a:pt x="12002" y="5109"/>
                </a:lnTo>
                <a:lnTo>
                  <a:pt x="11971" y="5016"/>
                </a:lnTo>
                <a:lnTo>
                  <a:pt x="11971" y="5005"/>
                </a:lnTo>
                <a:close/>
                <a:moveTo>
                  <a:pt x="13557" y="5068"/>
                </a:moveTo>
                <a:cubicBezTo>
                  <a:pt x="13557" y="5078"/>
                  <a:pt x="13557" y="5088"/>
                  <a:pt x="13557" y="5088"/>
                </a:cubicBezTo>
                <a:lnTo>
                  <a:pt x="13505" y="5109"/>
                </a:lnTo>
                <a:lnTo>
                  <a:pt x="13515" y="5068"/>
                </a:lnTo>
                <a:close/>
                <a:moveTo>
                  <a:pt x="12531" y="4974"/>
                </a:moveTo>
                <a:cubicBezTo>
                  <a:pt x="12541" y="5005"/>
                  <a:pt x="12551" y="5047"/>
                  <a:pt x="12562" y="5078"/>
                </a:cubicBezTo>
                <a:lnTo>
                  <a:pt x="12562" y="5088"/>
                </a:lnTo>
                <a:lnTo>
                  <a:pt x="12282" y="5119"/>
                </a:lnTo>
                <a:cubicBezTo>
                  <a:pt x="12365" y="5068"/>
                  <a:pt x="12448" y="5016"/>
                  <a:pt x="12531" y="4974"/>
                </a:cubicBezTo>
                <a:close/>
                <a:moveTo>
                  <a:pt x="18770" y="4352"/>
                </a:moveTo>
                <a:cubicBezTo>
                  <a:pt x="19039" y="4487"/>
                  <a:pt x="19298" y="4622"/>
                  <a:pt x="19557" y="4788"/>
                </a:cubicBezTo>
                <a:lnTo>
                  <a:pt x="19682" y="4871"/>
                </a:lnTo>
                <a:lnTo>
                  <a:pt x="19682" y="4891"/>
                </a:lnTo>
                <a:cubicBezTo>
                  <a:pt x="19609" y="4933"/>
                  <a:pt x="19537" y="4985"/>
                  <a:pt x="19464" y="5036"/>
                </a:cubicBezTo>
                <a:cubicBezTo>
                  <a:pt x="19381" y="5057"/>
                  <a:pt x="19309" y="5088"/>
                  <a:pt x="19226" y="5119"/>
                </a:cubicBezTo>
                <a:cubicBezTo>
                  <a:pt x="18925" y="4995"/>
                  <a:pt x="18604" y="4891"/>
                  <a:pt x="18283" y="4798"/>
                </a:cubicBezTo>
                <a:cubicBezTo>
                  <a:pt x="18252" y="4746"/>
                  <a:pt x="18221" y="4694"/>
                  <a:pt x="18179" y="4643"/>
                </a:cubicBezTo>
                <a:cubicBezTo>
                  <a:pt x="18366" y="4529"/>
                  <a:pt x="18573" y="4435"/>
                  <a:pt x="18770" y="4352"/>
                </a:cubicBezTo>
                <a:close/>
                <a:moveTo>
                  <a:pt x="8261" y="4643"/>
                </a:moveTo>
                <a:cubicBezTo>
                  <a:pt x="8344" y="4643"/>
                  <a:pt x="8427" y="4646"/>
                  <a:pt x="8509" y="4653"/>
                </a:cubicBezTo>
                <a:lnTo>
                  <a:pt x="8499" y="4653"/>
                </a:lnTo>
                <a:cubicBezTo>
                  <a:pt x="8406" y="4767"/>
                  <a:pt x="8333" y="4881"/>
                  <a:pt x="8261" y="5005"/>
                </a:cubicBezTo>
                <a:cubicBezTo>
                  <a:pt x="8074" y="5036"/>
                  <a:pt x="7898" y="5078"/>
                  <a:pt x="7722" y="5130"/>
                </a:cubicBezTo>
                <a:cubicBezTo>
                  <a:pt x="7732" y="4985"/>
                  <a:pt x="7753" y="4829"/>
                  <a:pt x="7774" y="4684"/>
                </a:cubicBezTo>
                <a:cubicBezTo>
                  <a:pt x="7933" y="4656"/>
                  <a:pt x="8096" y="4643"/>
                  <a:pt x="8261" y="4643"/>
                </a:cubicBezTo>
                <a:close/>
                <a:moveTo>
                  <a:pt x="11349" y="5078"/>
                </a:moveTo>
                <a:cubicBezTo>
                  <a:pt x="11349" y="5099"/>
                  <a:pt x="11360" y="5109"/>
                  <a:pt x="11360" y="5130"/>
                </a:cubicBezTo>
                <a:lnTo>
                  <a:pt x="11297" y="5099"/>
                </a:lnTo>
                <a:lnTo>
                  <a:pt x="11328" y="5078"/>
                </a:lnTo>
                <a:close/>
                <a:moveTo>
                  <a:pt x="15194" y="5036"/>
                </a:moveTo>
                <a:cubicBezTo>
                  <a:pt x="15298" y="5036"/>
                  <a:pt x="15402" y="5047"/>
                  <a:pt x="15505" y="5047"/>
                </a:cubicBezTo>
                <a:lnTo>
                  <a:pt x="15505" y="5068"/>
                </a:lnTo>
                <a:cubicBezTo>
                  <a:pt x="15453" y="5088"/>
                  <a:pt x="15402" y="5109"/>
                  <a:pt x="15350" y="5130"/>
                </a:cubicBezTo>
                <a:cubicBezTo>
                  <a:pt x="15298" y="5099"/>
                  <a:pt x="15246" y="5068"/>
                  <a:pt x="15194" y="5036"/>
                </a:cubicBezTo>
                <a:close/>
                <a:moveTo>
                  <a:pt x="16998" y="4964"/>
                </a:moveTo>
                <a:cubicBezTo>
                  <a:pt x="17029" y="5016"/>
                  <a:pt x="17060" y="5078"/>
                  <a:pt x="17080" y="5140"/>
                </a:cubicBezTo>
                <a:cubicBezTo>
                  <a:pt x="16998" y="5119"/>
                  <a:pt x="16915" y="5109"/>
                  <a:pt x="16821" y="5099"/>
                </a:cubicBezTo>
                <a:lnTo>
                  <a:pt x="16821" y="5088"/>
                </a:lnTo>
                <a:cubicBezTo>
                  <a:pt x="16884" y="5047"/>
                  <a:pt x="16935" y="5005"/>
                  <a:pt x="16998" y="4964"/>
                </a:cubicBezTo>
                <a:close/>
                <a:moveTo>
                  <a:pt x="4975" y="4912"/>
                </a:moveTo>
                <a:cubicBezTo>
                  <a:pt x="4975" y="4974"/>
                  <a:pt x="4975" y="5036"/>
                  <a:pt x="4975" y="5109"/>
                </a:cubicBezTo>
                <a:lnTo>
                  <a:pt x="4810" y="5150"/>
                </a:lnTo>
                <a:cubicBezTo>
                  <a:pt x="4861" y="5068"/>
                  <a:pt x="4913" y="4995"/>
                  <a:pt x="4975" y="4912"/>
                </a:cubicBezTo>
                <a:close/>
                <a:moveTo>
                  <a:pt x="6292" y="5016"/>
                </a:moveTo>
                <a:cubicBezTo>
                  <a:pt x="6292" y="5036"/>
                  <a:pt x="6281" y="5057"/>
                  <a:pt x="6281" y="5078"/>
                </a:cubicBezTo>
                <a:lnTo>
                  <a:pt x="6281" y="5088"/>
                </a:lnTo>
                <a:cubicBezTo>
                  <a:pt x="6219" y="5109"/>
                  <a:pt x="6157" y="5140"/>
                  <a:pt x="6095" y="5171"/>
                </a:cubicBezTo>
                <a:cubicBezTo>
                  <a:pt x="6095" y="5161"/>
                  <a:pt x="6105" y="5150"/>
                  <a:pt x="6115" y="5150"/>
                </a:cubicBezTo>
                <a:cubicBezTo>
                  <a:pt x="6167" y="5099"/>
                  <a:pt x="6229" y="5057"/>
                  <a:pt x="6292" y="5016"/>
                </a:cubicBezTo>
                <a:close/>
                <a:moveTo>
                  <a:pt x="6768" y="4943"/>
                </a:moveTo>
                <a:cubicBezTo>
                  <a:pt x="6685" y="5016"/>
                  <a:pt x="6592" y="5099"/>
                  <a:pt x="6520" y="5171"/>
                </a:cubicBezTo>
                <a:lnTo>
                  <a:pt x="6509" y="5171"/>
                </a:lnTo>
                <a:cubicBezTo>
                  <a:pt x="6499" y="5140"/>
                  <a:pt x="6488" y="5099"/>
                  <a:pt x="6468" y="5068"/>
                </a:cubicBezTo>
                <a:cubicBezTo>
                  <a:pt x="6571" y="5026"/>
                  <a:pt x="6665" y="4985"/>
                  <a:pt x="6768" y="4943"/>
                </a:cubicBezTo>
                <a:close/>
                <a:moveTo>
                  <a:pt x="17184" y="4912"/>
                </a:moveTo>
                <a:cubicBezTo>
                  <a:pt x="17246" y="4974"/>
                  <a:pt x="17319" y="5026"/>
                  <a:pt x="17381" y="5078"/>
                </a:cubicBezTo>
                <a:cubicBezTo>
                  <a:pt x="17350" y="5109"/>
                  <a:pt x="17319" y="5140"/>
                  <a:pt x="17288" y="5171"/>
                </a:cubicBezTo>
                <a:lnTo>
                  <a:pt x="17267" y="5171"/>
                </a:lnTo>
                <a:cubicBezTo>
                  <a:pt x="17246" y="5078"/>
                  <a:pt x="17215" y="4995"/>
                  <a:pt x="17184" y="4912"/>
                </a:cubicBezTo>
                <a:close/>
                <a:moveTo>
                  <a:pt x="10138" y="4909"/>
                </a:moveTo>
                <a:cubicBezTo>
                  <a:pt x="10201" y="4909"/>
                  <a:pt x="10266" y="4912"/>
                  <a:pt x="10334" y="4912"/>
                </a:cubicBezTo>
                <a:lnTo>
                  <a:pt x="10334" y="4922"/>
                </a:lnTo>
                <a:cubicBezTo>
                  <a:pt x="10209" y="4995"/>
                  <a:pt x="10085" y="5078"/>
                  <a:pt x="9971" y="5182"/>
                </a:cubicBezTo>
                <a:cubicBezTo>
                  <a:pt x="9960" y="5088"/>
                  <a:pt x="9950" y="5005"/>
                  <a:pt x="9950" y="4922"/>
                </a:cubicBezTo>
                <a:cubicBezTo>
                  <a:pt x="10012" y="4912"/>
                  <a:pt x="10074" y="4909"/>
                  <a:pt x="10138" y="4909"/>
                </a:cubicBezTo>
                <a:close/>
                <a:moveTo>
                  <a:pt x="12873" y="5130"/>
                </a:moveTo>
                <a:lnTo>
                  <a:pt x="12831" y="5182"/>
                </a:lnTo>
                <a:cubicBezTo>
                  <a:pt x="12821" y="5171"/>
                  <a:pt x="12811" y="5150"/>
                  <a:pt x="12800" y="5130"/>
                </a:cubicBezTo>
                <a:close/>
                <a:moveTo>
                  <a:pt x="20967" y="4456"/>
                </a:moveTo>
                <a:lnTo>
                  <a:pt x="21081" y="4570"/>
                </a:lnTo>
                <a:cubicBezTo>
                  <a:pt x="21122" y="4777"/>
                  <a:pt x="21154" y="4974"/>
                  <a:pt x="21174" y="5182"/>
                </a:cubicBezTo>
                <a:cubicBezTo>
                  <a:pt x="21008" y="5047"/>
                  <a:pt x="20853" y="4933"/>
                  <a:pt x="20677" y="4829"/>
                </a:cubicBezTo>
                <a:cubicBezTo>
                  <a:pt x="20646" y="4808"/>
                  <a:pt x="20625" y="4788"/>
                  <a:pt x="20594" y="4767"/>
                </a:cubicBezTo>
                <a:cubicBezTo>
                  <a:pt x="20532" y="4715"/>
                  <a:pt x="20480" y="4663"/>
                  <a:pt x="20418" y="4612"/>
                </a:cubicBezTo>
                <a:cubicBezTo>
                  <a:pt x="20594" y="4539"/>
                  <a:pt x="20780" y="4487"/>
                  <a:pt x="20967" y="4456"/>
                </a:cubicBezTo>
                <a:close/>
                <a:moveTo>
                  <a:pt x="8458" y="5036"/>
                </a:moveTo>
                <a:cubicBezTo>
                  <a:pt x="8458" y="5057"/>
                  <a:pt x="8447" y="5078"/>
                  <a:pt x="8447" y="5099"/>
                </a:cubicBezTo>
                <a:lnTo>
                  <a:pt x="8385" y="5140"/>
                </a:lnTo>
                <a:lnTo>
                  <a:pt x="8250" y="5192"/>
                </a:lnTo>
                <a:cubicBezTo>
                  <a:pt x="8271" y="5150"/>
                  <a:pt x="8292" y="5109"/>
                  <a:pt x="8313" y="5057"/>
                </a:cubicBezTo>
                <a:lnTo>
                  <a:pt x="8458" y="5036"/>
                </a:lnTo>
                <a:close/>
                <a:moveTo>
                  <a:pt x="17454" y="5140"/>
                </a:moveTo>
                <a:lnTo>
                  <a:pt x="17537" y="5213"/>
                </a:lnTo>
                <a:lnTo>
                  <a:pt x="17537" y="5213"/>
                </a:lnTo>
                <a:lnTo>
                  <a:pt x="17391" y="5182"/>
                </a:lnTo>
                <a:lnTo>
                  <a:pt x="17454" y="5140"/>
                </a:lnTo>
                <a:close/>
                <a:moveTo>
                  <a:pt x="11546" y="5130"/>
                </a:moveTo>
                <a:lnTo>
                  <a:pt x="11681" y="5171"/>
                </a:lnTo>
                <a:lnTo>
                  <a:pt x="11639" y="5223"/>
                </a:lnTo>
                <a:lnTo>
                  <a:pt x="11588" y="5223"/>
                </a:lnTo>
                <a:lnTo>
                  <a:pt x="11494" y="5182"/>
                </a:lnTo>
                <a:lnTo>
                  <a:pt x="11546" y="5130"/>
                </a:lnTo>
                <a:close/>
                <a:moveTo>
                  <a:pt x="15028" y="5026"/>
                </a:moveTo>
                <a:lnTo>
                  <a:pt x="15101" y="5068"/>
                </a:lnTo>
                <a:lnTo>
                  <a:pt x="15194" y="5213"/>
                </a:lnTo>
                <a:lnTo>
                  <a:pt x="15132" y="5254"/>
                </a:lnTo>
                <a:cubicBezTo>
                  <a:pt x="15060" y="5171"/>
                  <a:pt x="14997" y="5099"/>
                  <a:pt x="14925" y="5026"/>
                </a:cubicBezTo>
                <a:close/>
                <a:moveTo>
                  <a:pt x="18345" y="4891"/>
                </a:moveTo>
                <a:lnTo>
                  <a:pt x="18345" y="4891"/>
                </a:lnTo>
                <a:cubicBezTo>
                  <a:pt x="18604" y="4964"/>
                  <a:pt x="18863" y="5057"/>
                  <a:pt x="19122" y="5150"/>
                </a:cubicBezTo>
                <a:cubicBezTo>
                  <a:pt x="19050" y="5192"/>
                  <a:pt x="18987" y="5233"/>
                  <a:pt x="18925" y="5285"/>
                </a:cubicBezTo>
                <a:lnTo>
                  <a:pt x="18925" y="5275"/>
                </a:lnTo>
                <a:cubicBezTo>
                  <a:pt x="18759" y="5171"/>
                  <a:pt x="18583" y="5088"/>
                  <a:pt x="18407" y="5016"/>
                </a:cubicBezTo>
                <a:cubicBezTo>
                  <a:pt x="18386" y="4974"/>
                  <a:pt x="18366" y="4933"/>
                  <a:pt x="18345" y="4891"/>
                </a:cubicBezTo>
                <a:close/>
                <a:moveTo>
                  <a:pt x="12717" y="5140"/>
                </a:moveTo>
                <a:lnTo>
                  <a:pt x="12790" y="5254"/>
                </a:lnTo>
                <a:lnTo>
                  <a:pt x="12738" y="5316"/>
                </a:lnTo>
                <a:lnTo>
                  <a:pt x="12707" y="5140"/>
                </a:lnTo>
                <a:close/>
                <a:moveTo>
                  <a:pt x="12189" y="5244"/>
                </a:moveTo>
                <a:lnTo>
                  <a:pt x="12189" y="5244"/>
                </a:lnTo>
                <a:cubicBezTo>
                  <a:pt x="12220" y="5254"/>
                  <a:pt x="12261" y="5264"/>
                  <a:pt x="12292" y="5285"/>
                </a:cubicBezTo>
                <a:lnTo>
                  <a:pt x="12303" y="5285"/>
                </a:lnTo>
                <a:lnTo>
                  <a:pt x="12344" y="5327"/>
                </a:lnTo>
                <a:lnTo>
                  <a:pt x="12199" y="5264"/>
                </a:lnTo>
                <a:cubicBezTo>
                  <a:pt x="12199" y="5254"/>
                  <a:pt x="12189" y="5254"/>
                  <a:pt x="12189" y="5244"/>
                </a:cubicBezTo>
                <a:close/>
                <a:moveTo>
                  <a:pt x="5038" y="3990"/>
                </a:moveTo>
                <a:lnTo>
                  <a:pt x="5038" y="3990"/>
                </a:lnTo>
                <a:cubicBezTo>
                  <a:pt x="5006" y="4249"/>
                  <a:pt x="4986" y="4518"/>
                  <a:pt x="4975" y="4788"/>
                </a:cubicBezTo>
                <a:cubicBezTo>
                  <a:pt x="4872" y="4912"/>
                  <a:pt x="4778" y="5047"/>
                  <a:pt x="4696" y="5182"/>
                </a:cubicBezTo>
                <a:lnTo>
                  <a:pt x="4188" y="5337"/>
                </a:lnTo>
                <a:cubicBezTo>
                  <a:pt x="4416" y="4850"/>
                  <a:pt x="4706" y="4404"/>
                  <a:pt x="5038" y="3990"/>
                </a:cubicBezTo>
                <a:close/>
                <a:moveTo>
                  <a:pt x="11919" y="5244"/>
                </a:moveTo>
                <a:lnTo>
                  <a:pt x="11919" y="5254"/>
                </a:lnTo>
                <a:cubicBezTo>
                  <a:pt x="11888" y="5285"/>
                  <a:pt x="11847" y="5306"/>
                  <a:pt x="11816" y="5337"/>
                </a:cubicBezTo>
                <a:lnTo>
                  <a:pt x="11702" y="5275"/>
                </a:lnTo>
                <a:lnTo>
                  <a:pt x="11919" y="5244"/>
                </a:lnTo>
                <a:close/>
                <a:moveTo>
                  <a:pt x="11214" y="5161"/>
                </a:moveTo>
                <a:lnTo>
                  <a:pt x="11360" y="5223"/>
                </a:lnTo>
                <a:lnTo>
                  <a:pt x="11297" y="5285"/>
                </a:lnTo>
                <a:lnTo>
                  <a:pt x="10966" y="5347"/>
                </a:lnTo>
                <a:cubicBezTo>
                  <a:pt x="11049" y="5285"/>
                  <a:pt x="11132" y="5223"/>
                  <a:pt x="11214" y="5161"/>
                </a:cubicBezTo>
                <a:close/>
                <a:moveTo>
                  <a:pt x="17785" y="4881"/>
                </a:moveTo>
                <a:cubicBezTo>
                  <a:pt x="17879" y="4902"/>
                  <a:pt x="17972" y="4922"/>
                  <a:pt x="18075" y="4954"/>
                </a:cubicBezTo>
                <a:cubicBezTo>
                  <a:pt x="18086" y="5088"/>
                  <a:pt x="18107" y="5213"/>
                  <a:pt x="18117" y="5347"/>
                </a:cubicBezTo>
                <a:cubicBezTo>
                  <a:pt x="17972" y="5306"/>
                  <a:pt x="17827" y="5275"/>
                  <a:pt x="17682" y="5244"/>
                </a:cubicBezTo>
                <a:lnTo>
                  <a:pt x="17516" y="5088"/>
                </a:lnTo>
                <a:cubicBezTo>
                  <a:pt x="17599" y="5016"/>
                  <a:pt x="17692" y="4954"/>
                  <a:pt x="17785" y="4881"/>
                </a:cubicBezTo>
                <a:close/>
                <a:moveTo>
                  <a:pt x="6406" y="5099"/>
                </a:moveTo>
                <a:cubicBezTo>
                  <a:pt x="6416" y="5140"/>
                  <a:pt x="6437" y="5182"/>
                  <a:pt x="6457" y="5223"/>
                </a:cubicBezTo>
                <a:cubicBezTo>
                  <a:pt x="6406" y="5264"/>
                  <a:pt x="6364" y="5316"/>
                  <a:pt x="6323" y="5358"/>
                </a:cubicBezTo>
                <a:cubicBezTo>
                  <a:pt x="6333" y="5275"/>
                  <a:pt x="6343" y="5192"/>
                  <a:pt x="6354" y="5109"/>
                </a:cubicBezTo>
                <a:lnTo>
                  <a:pt x="6406" y="5099"/>
                </a:lnTo>
                <a:close/>
                <a:moveTo>
                  <a:pt x="19226" y="5192"/>
                </a:moveTo>
                <a:lnTo>
                  <a:pt x="19247" y="5202"/>
                </a:lnTo>
                <a:cubicBezTo>
                  <a:pt x="19174" y="5254"/>
                  <a:pt x="19112" y="5306"/>
                  <a:pt x="19050" y="5358"/>
                </a:cubicBezTo>
                <a:lnTo>
                  <a:pt x="18998" y="5327"/>
                </a:lnTo>
                <a:cubicBezTo>
                  <a:pt x="19070" y="5275"/>
                  <a:pt x="19143" y="5233"/>
                  <a:pt x="19226" y="5192"/>
                </a:cubicBezTo>
                <a:close/>
                <a:moveTo>
                  <a:pt x="19744" y="5088"/>
                </a:moveTo>
                <a:cubicBezTo>
                  <a:pt x="19765" y="5182"/>
                  <a:pt x="19775" y="5264"/>
                  <a:pt x="19796" y="5358"/>
                </a:cubicBezTo>
                <a:cubicBezTo>
                  <a:pt x="19661" y="5296"/>
                  <a:pt x="19547" y="5244"/>
                  <a:pt x="19412" y="5182"/>
                </a:cubicBezTo>
                <a:lnTo>
                  <a:pt x="19526" y="5109"/>
                </a:lnTo>
                <a:cubicBezTo>
                  <a:pt x="19599" y="5088"/>
                  <a:pt x="19661" y="5088"/>
                  <a:pt x="19734" y="5088"/>
                </a:cubicBezTo>
                <a:close/>
                <a:moveTo>
                  <a:pt x="5110" y="3596"/>
                </a:moveTo>
                <a:lnTo>
                  <a:pt x="5110" y="3596"/>
                </a:lnTo>
                <a:cubicBezTo>
                  <a:pt x="5089" y="3699"/>
                  <a:pt x="5069" y="3803"/>
                  <a:pt x="5048" y="3896"/>
                </a:cubicBezTo>
                <a:cubicBezTo>
                  <a:pt x="4789" y="4207"/>
                  <a:pt x="4561" y="4539"/>
                  <a:pt x="4364" y="4881"/>
                </a:cubicBezTo>
                <a:cubicBezTo>
                  <a:pt x="4271" y="5036"/>
                  <a:pt x="4188" y="5192"/>
                  <a:pt x="4115" y="5347"/>
                </a:cubicBezTo>
                <a:lnTo>
                  <a:pt x="4053" y="5368"/>
                </a:lnTo>
                <a:cubicBezTo>
                  <a:pt x="4053" y="5254"/>
                  <a:pt x="4053" y="5140"/>
                  <a:pt x="4063" y="5026"/>
                </a:cubicBezTo>
                <a:cubicBezTo>
                  <a:pt x="4374" y="4529"/>
                  <a:pt x="4727" y="4052"/>
                  <a:pt x="5110" y="3596"/>
                </a:cubicBezTo>
                <a:close/>
                <a:moveTo>
                  <a:pt x="11546" y="5306"/>
                </a:moveTo>
                <a:lnTo>
                  <a:pt x="11546" y="5306"/>
                </a:lnTo>
                <a:cubicBezTo>
                  <a:pt x="11525" y="5327"/>
                  <a:pt x="11515" y="5347"/>
                  <a:pt x="11494" y="5368"/>
                </a:cubicBezTo>
                <a:cubicBezTo>
                  <a:pt x="11494" y="5358"/>
                  <a:pt x="11484" y="5337"/>
                  <a:pt x="11484" y="5327"/>
                </a:cubicBezTo>
                <a:lnTo>
                  <a:pt x="11546" y="5306"/>
                </a:lnTo>
                <a:close/>
                <a:moveTo>
                  <a:pt x="12572" y="5171"/>
                </a:moveTo>
                <a:cubicBezTo>
                  <a:pt x="12593" y="5223"/>
                  <a:pt x="12603" y="5296"/>
                  <a:pt x="12614" y="5368"/>
                </a:cubicBezTo>
                <a:cubicBezTo>
                  <a:pt x="12520" y="5316"/>
                  <a:pt x="12427" y="5264"/>
                  <a:pt x="12323" y="5223"/>
                </a:cubicBezTo>
                <a:lnTo>
                  <a:pt x="12292" y="5202"/>
                </a:lnTo>
                <a:lnTo>
                  <a:pt x="12572" y="5171"/>
                </a:lnTo>
                <a:close/>
                <a:moveTo>
                  <a:pt x="10468" y="4933"/>
                </a:moveTo>
                <a:cubicBezTo>
                  <a:pt x="10530" y="4933"/>
                  <a:pt x="10582" y="4933"/>
                  <a:pt x="10644" y="4943"/>
                </a:cubicBezTo>
                <a:lnTo>
                  <a:pt x="10779" y="4974"/>
                </a:lnTo>
                <a:cubicBezTo>
                  <a:pt x="10582" y="5109"/>
                  <a:pt x="10385" y="5244"/>
                  <a:pt x="10199" y="5389"/>
                </a:cubicBezTo>
                <a:cubicBezTo>
                  <a:pt x="10147" y="5337"/>
                  <a:pt x="10085" y="5285"/>
                  <a:pt x="10033" y="5233"/>
                </a:cubicBezTo>
                <a:cubicBezTo>
                  <a:pt x="10064" y="5202"/>
                  <a:pt x="10095" y="5182"/>
                  <a:pt x="10126" y="5150"/>
                </a:cubicBezTo>
                <a:cubicBezTo>
                  <a:pt x="10240" y="5078"/>
                  <a:pt x="10344" y="4995"/>
                  <a:pt x="10468" y="4933"/>
                </a:cubicBezTo>
                <a:close/>
                <a:moveTo>
                  <a:pt x="13412" y="5088"/>
                </a:moveTo>
                <a:lnTo>
                  <a:pt x="13401" y="5161"/>
                </a:lnTo>
                <a:cubicBezTo>
                  <a:pt x="13246" y="5233"/>
                  <a:pt x="13101" y="5306"/>
                  <a:pt x="12956" y="5389"/>
                </a:cubicBezTo>
                <a:cubicBezTo>
                  <a:pt x="12935" y="5337"/>
                  <a:pt x="12904" y="5296"/>
                  <a:pt x="12873" y="5244"/>
                </a:cubicBezTo>
                <a:cubicBezTo>
                  <a:pt x="12904" y="5202"/>
                  <a:pt x="12935" y="5161"/>
                  <a:pt x="12956" y="5119"/>
                </a:cubicBezTo>
                <a:lnTo>
                  <a:pt x="13412" y="5088"/>
                </a:lnTo>
                <a:close/>
                <a:moveTo>
                  <a:pt x="14821" y="5026"/>
                </a:moveTo>
                <a:cubicBezTo>
                  <a:pt x="14914" y="5109"/>
                  <a:pt x="14997" y="5192"/>
                  <a:pt x="15080" y="5285"/>
                </a:cubicBezTo>
                <a:lnTo>
                  <a:pt x="14914" y="5389"/>
                </a:lnTo>
                <a:lnTo>
                  <a:pt x="14717" y="5389"/>
                </a:lnTo>
                <a:cubicBezTo>
                  <a:pt x="14666" y="5264"/>
                  <a:pt x="14614" y="5150"/>
                  <a:pt x="14552" y="5026"/>
                </a:cubicBezTo>
                <a:close/>
                <a:moveTo>
                  <a:pt x="15526" y="5337"/>
                </a:moveTo>
                <a:lnTo>
                  <a:pt x="15609" y="5399"/>
                </a:lnTo>
                <a:lnTo>
                  <a:pt x="15609" y="5399"/>
                </a:lnTo>
                <a:lnTo>
                  <a:pt x="15505" y="5389"/>
                </a:lnTo>
                <a:cubicBezTo>
                  <a:pt x="15505" y="5368"/>
                  <a:pt x="15516" y="5347"/>
                  <a:pt x="15526" y="5337"/>
                </a:cubicBezTo>
                <a:close/>
                <a:moveTo>
                  <a:pt x="9722" y="5078"/>
                </a:moveTo>
                <a:cubicBezTo>
                  <a:pt x="9784" y="5109"/>
                  <a:pt x="9836" y="5150"/>
                  <a:pt x="9888" y="5192"/>
                </a:cubicBezTo>
                <a:lnTo>
                  <a:pt x="9888" y="5244"/>
                </a:lnTo>
                <a:cubicBezTo>
                  <a:pt x="9826" y="5296"/>
                  <a:pt x="9774" y="5337"/>
                  <a:pt x="9722" y="5399"/>
                </a:cubicBezTo>
                <a:cubicBezTo>
                  <a:pt x="9722" y="5285"/>
                  <a:pt x="9722" y="5182"/>
                  <a:pt x="9722" y="5078"/>
                </a:cubicBezTo>
                <a:close/>
                <a:moveTo>
                  <a:pt x="20791" y="4985"/>
                </a:moveTo>
                <a:cubicBezTo>
                  <a:pt x="20926" y="5068"/>
                  <a:pt x="21060" y="5171"/>
                  <a:pt x="21185" y="5275"/>
                </a:cubicBezTo>
                <a:cubicBezTo>
                  <a:pt x="21185" y="5316"/>
                  <a:pt x="21185" y="5358"/>
                  <a:pt x="21195" y="5399"/>
                </a:cubicBezTo>
                <a:cubicBezTo>
                  <a:pt x="21122" y="5337"/>
                  <a:pt x="21060" y="5275"/>
                  <a:pt x="20988" y="5202"/>
                </a:cubicBezTo>
                <a:cubicBezTo>
                  <a:pt x="20915" y="5140"/>
                  <a:pt x="20863" y="5057"/>
                  <a:pt x="20791" y="4985"/>
                </a:cubicBezTo>
                <a:close/>
                <a:moveTo>
                  <a:pt x="5556" y="5016"/>
                </a:moveTo>
                <a:cubicBezTo>
                  <a:pt x="5380" y="5140"/>
                  <a:pt x="5203" y="5275"/>
                  <a:pt x="5038" y="5410"/>
                </a:cubicBezTo>
                <a:cubicBezTo>
                  <a:pt x="5038" y="5327"/>
                  <a:pt x="5038" y="5244"/>
                  <a:pt x="5038" y="5161"/>
                </a:cubicBezTo>
                <a:cubicBezTo>
                  <a:pt x="5203" y="5109"/>
                  <a:pt x="5380" y="5068"/>
                  <a:pt x="5556" y="5016"/>
                </a:cubicBezTo>
                <a:close/>
                <a:moveTo>
                  <a:pt x="14479" y="5026"/>
                </a:moveTo>
                <a:cubicBezTo>
                  <a:pt x="14521" y="5119"/>
                  <a:pt x="14562" y="5213"/>
                  <a:pt x="14614" y="5306"/>
                </a:cubicBezTo>
                <a:cubicBezTo>
                  <a:pt x="14624" y="5337"/>
                  <a:pt x="14635" y="5368"/>
                  <a:pt x="14645" y="5389"/>
                </a:cubicBezTo>
                <a:cubicBezTo>
                  <a:pt x="14500" y="5399"/>
                  <a:pt x="14365" y="5410"/>
                  <a:pt x="14230" y="5410"/>
                </a:cubicBezTo>
                <a:cubicBezTo>
                  <a:pt x="14230" y="5285"/>
                  <a:pt x="14241" y="5150"/>
                  <a:pt x="14230" y="5036"/>
                </a:cubicBezTo>
                <a:lnTo>
                  <a:pt x="14479" y="5026"/>
                </a:lnTo>
                <a:close/>
                <a:moveTo>
                  <a:pt x="11950" y="5337"/>
                </a:moveTo>
                <a:cubicBezTo>
                  <a:pt x="11961" y="5358"/>
                  <a:pt x="11971" y="5389"/>
                  <a:pt x="11971" y="5420"/>
                </a:cubicBezTo>
                <a:lnTo>
                  <a:pt x="11888" y="5368"/>
                </a:lnTo>
                <a:lnTo>
                  <a:pt x="11950" y="5337"/>
                </a:lnTo>
                <a:close/>
                <a:moveTo>
                  <a:pt x="14158" y="5036"/>
                </a:moveTo>
                <a:cubicBezTo>
                  <a:pt x="14158" y="5161"/>
                  <a:pt x="14158" y="5296"/>
                  <a:pt x="14158" y="5420"/>
                </a:cubicBezTo>
                <a:lnTo>
                  <a:pt x="14085" y="5420"/>
                </a:lnTo>
                <a:cubicBezTo>
                  <a:pt x="14085" y="5420"/>
                  <a:pt x="14085" y="5410"/>
                  <a:pt x="14085" y="5410"/>
                </a:cubicBezTo>
                <a:cubicBezTo>
                  <a:pt x="14023" y="5285"/>
                  <a:pt x="13961" y="5161"/>
                  <a:pt x="13899" y="5047"/>
                </a:cubicBezTo>
                <a:lnTo>
                  <a:pt x="14158" y="5036"/>
                </a:lnTo>
                <a:close/>
                <a:moveTo>
                  <a:pt x="8219" y="5088"/>
                </a:moveTo>
                <a:cubicBezTo>
                  <a:pt x="8188" y="5130"/>
                  <a:pt x="8157" y="5182"/>
                  <a:pt x="8147" y="5233"/>
                </a:cubicBezTo>
                <a:cubicBezTo>
                  <a:pt x="8002" y="5296"/>
                  <a:pt x="7857" y="5358"/>
                  <a:pt x="7711" y="5430"/>
                </a:cubicBezTo>
                <a:cubicBezTo>
                  <a:pt x="7711" y="5347"/>
                  <a:pt x="7722" y="5275"/>
                  <a:pt x="7722" y="5202"/>
                </a:cubicBezTo>
                <a:cubicBezTo>
                  <a:pt x="7888" y="5161"/>
                  <a:pt x="8053" y="5119"/>
                  <a:pt x="8219" y="5088"/>
                </a:cubicBezTo>
                <a:close/>
                <a:moveTo>
                  <a:pt x="3980" y="5182"/>
                </a:moveTo>
                <a:cubicBezTo>
                  <a:pt x="3980" y="5254"/>
                  <a:pt x="3980" y="5327"/>
                  <a:pt x="3980" y="5410"/>
                </a:cubicBezTo>
                <a:lnTo>
                  <a:pt x="3825" y="5451"/>
                </a:lnTo>
                <a:cubicBezTo>
                  <a:pt x="3866" y="5358"/>
                  <a:pt x="3918" y="5264"/>
                  <a:pt x="3980" y="5182"/>
                </a:cubicBezTo>
                <a:close/>
                <a:moveTo>
                  <a:pt x="15889" y="5068"/>
                </a:moveTo>
                <a:cubicBezTo>
                  <a:pt x="16106" y="5088"/>
                  <a:pt x="16324" y="5109"/>
                  <a:pt x="16542" y="5130"/>
                </a:cubicBezTo>
                <a:lnTo>
                  <a:pt x="16573" y="5182"/>
                </a:lnTo>
                <a:cubicBezTo>
                  <a:pt x="16479" y="5264"/>
                  <a:pt x="16386" y="5358"/>
                  <a:pt x="16303" y="5451"/>
                </a:cubicBezTo>
                <a:cubicBezTo>
                  <a:pt x="16117" y="5430"/>
                  <a:pt x="15930" y="5420"/>
                  <a:pt x="15744" y="5410"/>
                </a:cubicBezTo>
                <a:cubicBezTo>
                  <a:pt x="15681" y="5358"/>
                  <a:pt x="15619" y="5306"/>
                  <a:pt x="15547" y="5254"/>
                </a:cubicBezTo>
                <a:lnTo>
                  <a:pt x="15547" y="5244"/>
                </a:lnTo>
                <a:lnTo>
                  <a:pt x="15889" y="5068"/>
                </a:lnTo>
                <a:close/>
                <a:moveTo>
                  <a:pt x="18200" y="5005"/>
                </a:moveTo>
                <a:lnTo>
                  <a:pt x="18200" y="5005"/>
                </a:lnTo>
                <a:cubicBezTo>
                  <a:pt x="18252" y="5016"/>
                  <a:pt x="18293" y="5036"/>
                  <a:pt x="18345" y="5057"/>
                </a:cubicBezTo>
                <a:cubicBezTo>
                  <a:pt x="18407" y="5182"/>
                  <a:pt x="18469" y="5316"/>
                  <a:pt x="18521" y="5451"/>
                </a:cubicBezTo>
                <a:lnTo>
                  <a:pt x="18521" y="5461"/>
                </a:lnTo>
                <a:cubicBezTo>
                  <a:pt x="18428" y="5430"/>
                  <a:pt x="18335" y="5410"/>
                  <a:pt x="18241" y="5378"/>
                </a:cubicBezTo>
                <a:cubicBezTo>
                  <a:pt x="18231" y="5254"/>
                  <a:pt x="18221" y="5119"/>
                  <a:pt x="18200" y="5005"/>
                </a:cubicBezTo>
                <a:close/>
                <a:moveTo>
                  <a:pt x="12469" y="5368"/>
                </a:moveTo>
                <a:lnTo>
                  <a:pt x="12469" y="5368"/>
                </a:lnTo>
                <a:cubicBezTo>
                  <a:pt x="12520" y="5389"/>
                  <a:pt x="12583" y="5410"/>
                  <a:pt x="12634" y="5441"/>
                </a:cubicBezTo>
                <a:lnTo>
                  <a:pt x="12634" y="5451"/>
                </a:lnTo>
                <a:lnTo>
                  <a:pt x="12634" y="5472"/>
                </a:lnTo>
                <a:lnTo>
                  <a:pt x="12510" y="5420"/>
                </a:lnTo>
                <a:lnTo>
                  <a:pt x="12469" y="5368"/>
                </a:lnTo>
                <a:close/>
                <a:moveTo>
                  <a:pt x="12831" y="5306"/>
                </a:moveTo>
                <a:cubicBezTo>
                  <a:pt x="12852" y="5347"/>
                  <a:pt x="12873" y="5389"/>
                  <a:pt x="12893" y="5420"/>
                </a:cubicBezTo>
                <a:cubicBezTo>
                  <a:pt x="12862" y="5441"/>
                  <a:pt x="12842" y="5451"/>
                  <a:pt x="12811" y="5472"/>
                </a:cubicBezTo>
                <a:lnTo>
                  <a:pt x="12759" y="5441"/>
                </a:lnTo>
                <a:lnTo>
                  <a:pt x="12759" y="5420"/>
                </a:lnTo>
                <a:cubicBezTo>
                  <a:pt x="12779" y="5389"/>
                  <a:pt x="12800" y="5347"/>
                  <a:pt x="12831" y="5306"/>
                </a:cubicBezTo>
                <a:close/>
                <a:moveTo>
                  <a:pt x="13816" y="5068"/>
                </a:moveTo>
                <a:cubicBezTo>
                  <a:pt x="13878" y="5192"/>
                  <a:pt x="13940" y="5306"/>
                  <a:pt x="13992" y="5430"/>
                </a:cubicBezTo>
                <a:lnTo>
                  <a:pt x="14002" y="5430"/>
                </a:lnTo>
                <a:cubicBezTo>
                  <a:pt x="13857" y="5441"/>
                  <a:pt x="13702" y="5461"/>
                  <a:pt x="13557" y="5482"/>
                </a:cubicBezTo>
                <a:cubicBezTo>
                  <a:pt x="13577" y="5368"/>
                  <a:pt x="13598" y="5264"/>
                  <a:pt x="13609" y="5150"/>
                </a:cubicBezTo>
                <a:cubicBezTo>
                  <a:pt x="13681" y="5119"/>
                  <a:pt x="13743" y="5099"/>
                  <a:pt x="13816" y="5068"/>
                </a:cubicBezTo>
                <a:close/>
                <a:moveTo>
                  <a:pt x="10862" y="5026"/>
                </a:moveTo>
                <a:cubicBezTo>
                  <a:pt x="10935" y="5057"/>
                  <a:pt x="11018" y="5078"/>
                  <a:pt x="11100" y="5119"/>
                </a:cubicBezTo>
                <a:cubicBezTo>
                  <a:pt x="10976" y="5192"/>
                  <a:pt x="10852" y="5285"/>
                  <a:pt x="10727" y="5378"/>
                </a:cubicBezTo>
                <a:lnTo>
                  <a:pt x="10727" y="5389"/>
                </a:lnTo>
                <a:cubicBezTo>
                  <a:pt x="10572" y="5420"/>
                  <a:pt x="10416" y="5451"/>
                  <a:pt x="10261" y="5492"/>
                </a:cubicBezTo>
                <a:cubicBezTo>
                  <a:pt x="10251" y="5482"/>
                  <a:pt x="10240" y="5472"/>
                  <a:pt x="10240" y="5461"/>
                </a:cubicBezTo>
                <a:cubicBezTo>
                  <a:pt x="10437" y="5306"/>
                  <a:pt x="10644" y="5161"/>
                  <a:pt x="10862" y="5026"/>
                </a:cubicBezTo>
                <a:close/>
                <a:moveTo>
                  <a:pt x="13536" y="5182"/>
                </a:moveTo>
                <a:lnTo>
                  <a:pt x="13536" y="5182"/>
                </a:lnTo>
                <a:cubicBezTo>
                  <a:pt x="13526" y="5285"/>
                  <a:pt x="13505" y="5389"/>
                  <a:pt x="13484" y="5492"/>
                </a:cubicBezTo>
                <a:lnTo>
                  <a:pt x="13484" y="5482"/>
                </a:lnTo>
                <a:lnTo>
                  <a:pt x="13443" y="5482"/>
                </a:lnTo>
                <a:cubicBezTo>
                  <a:pt x="13453" y="5389"/>
                  <a:pt x="13463" y="5296"/>
                  <a:pt x="13484" y="5202"/>
                </a:cubicBezTo>
                <a:lnTo>
                  <a:pt x="13536" y="5182"/>
                </a:lnTo>
                <a:close/>
                <a:moveTo>
                  <a:pt x="18459" y="5099"/>
                </a:moveTo>
                <a:cubicBezTo>
                  <a:pt x="18490" y="5109"/>
                  <a:pt x="18521" y="5130"/>
                  <a:pt x="18563" y="5140"/>
                </a:cubicBezTo>
                <a:cubicBezTo>
                  <a:pt x="18677" y="5192"/>
                  <a:pt x="18780" y="5254"/>
                  <a:pt x="18884" y="5327"/>
                </a:cubicBezTo>
                <a:cubicBezTo>
                  <a:pt x="18812" y="5378"/>
                  <a:pt x="18741" y="5439"/>
                  <a:pt x="18669" y="5500"/>
                </a:cubicBezTo>
                <a:lnTo>
                  <a:pt x="18669" y="5500"/>
                </a:lnTo>
                <a:lnTo>
                  <a:pt x="18614" y="5482"/>
                </a:lnTo>
                <a:cubicBezTo>
                  <a:pt x="18573" y="5358"/>
                  <a:pt x="18521" y="5223"/>
                  <a:pt x="18459" y="5099"/>
                </a:cubicBezTo>
                <a:close/>
                <a:moveTo>
                  <a:pt x="14821" y="5451"/>
                </a:moveTo>
                <a:lnTo>
                  <a:pt x="14759" y="5503"/>
                </a:lnTo>
                <a:cubicBezTo>
                  <a:pt x="14749" y="5482"/>
                  <a:pt x="14749" y="5472"/>
                  <a:pt x="14738" y="5451"/>
                </a:cubicBezTo>
                <a:close/>
                <a:moveTo>
                  <a:pt x="7701" y="4684"/>
                </a:moveTo>
                <a:cubicBezTo>
                  <a:pt x="7691" y="4767"/>
                  <a:pt x="7680" y="4840"/>
                  <a:pt x="7670" y="4922"/>
                </a:cubicBezTo>
                <a:cubicBezTo>
                  <a:pt x="7670" y="4995"/>
                  <a:pt x="7660" y="5078"/>
                  <a:pt x="7649" y="5150"/>
                </a:cubicBezTo>
                <a:cubicBezTo>
                  <a:pt x="7307" y="5244"/>
                  <a:pt x="6976" y="5368"/>
                  <a:pt x="6644" y="5513"/>
                </a:cubicBezTo>
                <a:cubicBezTo>
                  <a:pt x="6613" y="5420"/>
                  <a:pt x="6571" y="5327"/>
                  <a:pt x="6530" y="5233"/>
                </a:cubicBezTo>
                <a:cubicBezTo>
                  <a:pt x="6665" y="5109"/>
                  <a:pt x="6810" y="4985"/>
                  <a:pt x="6965" y="4881"/>
                </a:cubicBezTo>
                <a:lnTo>
                  <a:pt x="6955" y="4881"/>
                </a:lnTo>
                <a:cubicBezTo>
                  <a:pt x="7059" y="4850"/>
                  <a:pt x="7162" y="4819"/>
                  <a:pt x="7266" y="4788"/>
                </a:cubicBezTo>
                <a:cubicBezTo>
                  <a:pt x="7411" y="4746"/>
                  <a:pt x="7556" y="4715"/>
                  <a:pt x="7701" y="4684"/>
                </a:cubicBezTo>
                <a:close/>
                <a:moveTo>
                  <a:pt x="16624" y="5275"/>
                </a:moveTo>
                <a:cubicBezTo>
                  <a:pt x="16666" y="5347"/>
                  <a:pt x="16718" y="5430"/>
                  <a:pt x="16749" y="5513"/>
                </a:cubicBezTo>
                <a:cubicBezTo>
                  <a:pt x="16645" y="5492"/>
                  <a:pt x="16531" y="5472"/>
                  <a:pt x="16428" y="5461"/>
                </a:cubicBezTo>
                <a:cubicBezTo>
                  <a:pt x="16490" y="5399"/>
                  <a:pt x="16562" y="5337"/>
                  <a:pt x="16624" y="5275"/>
                </a:cubicBezTo>
                <a:close/>
                <a:moveTo>
                  <a:pt x="9981" y="5275"/>
                </a:moveTo>
                <a:lnTo>
                  <a:pt x="9981" y="5275"/>
                </a:lnTo>
                <a:cubicBezTo>
                  <a:pt x="10031" y="5325"/>
                  <a:pt x="10081" y="5375"/>
                  <a:pt x="10131" y="5434"/>
                </a:cubicBezTo>
                <a:lnTo>
                  <a:pt x="10131" y="5434"/>
                </a:lnTo>
                <a:lnTo>
                  <a:pt x="10023" y="5524"/>
                </a:lnTo>
                <a:cubicBezTo>
                  <a:pt x="10012" y="5441"/>
                  <a:pt x="9992" y="5358"/>
                  <a:pt x="9981" y="5275"/>
                </a:cubicBezTo>
                <a:close/>
                <a:moveTo>
                  <a:pt x="16749" y="5150"/>
                </a:moveTo>
                <a:cubicBezTo>
                  <a:pt x="16873" y="5171"/>
                  <a:pt x="16987" y="5192"/>
                  <a:pt x="17112" y="5213"/>
                </a:cubicBezTo>
                <a:cubicBezTo>
                  <a:pt x="17122" y="5244"/>
                  <a:pt x="17132" y="5275"/>
                  <a:pt x="17143" y="5306"/>
                </a:cubicBezTo>
                <a:cubicBezTo>
                  <a:pt x="17122" y="5327"/>
                  <a:pt x="17101" y="5347"/>
                  <a:pt x="17080" y="5368"/>
                </a:cubicBezTo>
                <a:cubicBezTo>
                  <a:pt x="17029" y="5420"/>
                  <a:pt x="16987" y="5482"/>
                  <a:pt x="16935" y="5534"/>
                </a:cubicBezTo>
                <a:lnTo>
                  <a:pt x="16852" y="5524"/>
                </a:lnTo>
                <a:cubicBezTo>
                  <a:pt x="16801" y="5420"/>
                  <a:pt x="16738" y="5316"/>
                  <a:pt x="16676" y="5213"/>
                </a:cubicBezTo>
                <a:lnTo>
                  <a:pt x="16749" y="5150"/>
                </a:lnTo>
                <a:close/>
                <a:moveTo>
                  <a:pt x="9909" y="5337"/>
                </a:moveTo>
                <a:cubicBezTo>
                  <a:pt x="9919" y="5410"/>
                  <a:pt x="9929" y="5472"/>
                  <a:pt x="9940" y="5544"/>
                </a:cubicBezTo>
                <a:lnTo>
                  <a:pt x="9722" y="5544"/>
                </a:lnTo>
                <a:lnTo>
                  <a:pt x="9722" y="5513"/>
                </a:lnTo>
                <a:cubicBezTo>
                  <a:pt x="9784" y="5451"/>
                  <a:pt x="9846" y="5389"/>
                  <a:pt x="9909" y="5337"/>
                </a:cubicBezTo>
                <a:close/>
                <a:moveTo>
                  <a:pt x="11619" y="5337"/>
                </a:moveTo>
                <a:lnTo>
                  <a:pt x="11733" y="5389"/>
                </a:lnTo>
                <a:lnTo>
                  <a:pt x="11525" y="5544"/>
                </a:lnTo>
                <a:cubicBezTo>
                  <a:pt x="11525" y="5513"/>
                  <a:pt x="11515" y="5492"/>
                  <a:pt x="11505" y="5461"/>
                </a:cubicBezTo>
                <a:cubicBezTo>
                  <a:pt x="11546" y="5420"/>
                  <a:pt x="11588" y="5378"/>
                  <a:pt x="11619" y="5337"/>
                </a:cubicBezTo>
                <a:close/>
                <a:moveTo>
                  <a:pt x="12075" y="5316"/>
                </a:moveTo>
                <a:lnTo>
                  <a:pt x="12106" y="5327"/>
                </a:lnTo>
                <a:cubicBezTo>
                  <a:pt x="12137" y="5399"/>
                  <a:pt x="12158" y="5472"/>
                  <a:pt x="12178" y="5544"/>
                </a:cubicBezTo>
                <a:lnTo>
                  <a:pt x="12137" y="5513"/>
                </a:lnTo>
                <a:cubicBezTo>
                  <a:pt x="12116" y="5451"/>
                  <a:pt x="12095" y="5378"/>
                  <a:pt x="12075" y="5316"/>
                </a:cubicBezTo>
                <a:close/>
                <a:moveTo>
                  <a:pt x="13391" y="5254"/>
                </a:moveTo>
                <a:lnTo>
                  <a:pt x="13391" y="5254"/>
                </a:lnTo>
                <a:cubicBezTo>
                  <a:pt x="13370" y="5337"/>
                  <a:pt x="13360" y="5420"/>
                  <a:pt x="13349" y="5503"/>
                </a:cubicBezTo>
                <a:lnTo>
                  <a:pt x="13049" y="5544"/>
                </a:lnTo>
                <a:lnTo>
                  <a:pt x="12997" y="5451"/>
                </a:lnTo>
                <a:cubicBezTo>
                  <a:pt x="13132" y="5389"/>
                  <a:pt x="13256" y="5316"/>
                  <a:pt x="13391" y="5254"/>
                </a:cubicBezTo>
                <a:close/>
                <a:moveTo>
                  <a:pt x="12935" y="5492"/>
                </a:moveTo>
                <a:lnTo>
                  <a:pt x="12976" y="5555"/>
                </a:lnTo>
                <a:lnTo>
                  <a:pt x="12945" y="5555"/>
                </a:lnTo>
                <a:lnTo>
                  <a:pt x="12883" y="5513"/>
                </a:lnTo>
                <a:lnTo>
                  <a:pt x="12935" y="5492"/>
                </a:lnTo>
                <a:close/>
                <a:moveTo>
                  <a:pt x="18956" y="5368"/>
                </a:moveTo>
                <a:lnTo>
                  <a:pt x="19019" y="5410"/>
                </a:lnTo>
                <a:cubicBezTo>
                  <a:pt x="18956" y="5451"/>
                  <a:pt x="18894" y="5503"/>
                  <a:pt x="18842" y="5555"/>
                </a:cubicBezTo>
                <a:lnTo>
                  <a:pt x="18853" y="5565"/>
                </a:lnTo>
                <a:lnTo>
                  <a:pt x="18759" y="5534"/>
                </a:lnTo>
                <a:cubicBezTo>
                  <a:pt x="18822" y="5472"/>
                  <a:pt x="18894" y="5420"/>
                  <a:pt x="18956" y="5368"/>
                </a:cubicBezTo>
                <a:close/>
                <a:moveTo>
                  <a:pt x="9515" y="4933"/>
                </a:moveTo>
                <a:cubicBezTo>
                  <a:pt x="9567" y="4964"/>
                  <a:pt x="9618" y="4995"/>
                  <a:pt x="9670" y="5026"/>
                </a:cubicBezTo>
                <a:lnTo>
                  <a:pt x="9670" y="5451"/>
                </a:lnTo>
                <a:lnTo>
                  <a:pt x="9587" y="5544"/>
                </a:lnTo>
                <a:cubicBezTo>
                  <a:pt x="9390" y="5544"/>
                  <a:pt x="9193" y="5565"/>
                  <a:pt x="9007" y="5586"/>
                </a:cubicBezTo>
                <a:cubicBezTo>
                  <a:pt x="9111" y="5368"/>
                  <a:pt x="9245" y="5161"/>
                  <a:pt x="9411" y="4974"/>
                </a:cubicBezTo>
                <a:lnTo>
                  <a:pt x="9442" y="4943"/>
                </a:lnTo>
                <a:lnTo>
                  <a:pt x="9515" y="4933"/>
                </a:lnTo>
                <a:close/>
                <a:moveTo>
                  <a:pt x="10593" y="5492"/>
                </a:moveTo>
                <a:lnTo>
                  <a:pt x="10458" y="5596"/>
                </a:lnTo>
                <a:lnTo>
                  <a:pt x="10365" y="5575"/>
                </a:lnTo>
                <a:lnTo>
                  <a:pt x="10334" y="5575"/>
                </a:lnTo>
                <a:lnTo>
                  <a:pt x="10313" y="5555"/>
                </a:lnTo>
                <a:lnTo>
                  <a:pt x="10593" y="5492"/>
                </a:lnTo>
                <a:close/>
                <a:moveTo>
                  <a:pt x="17174" y="5399"/>
                </a:moveTo>
                <a:cubicBezTo>
                  <a:pt x="17194" y="5461"/>
                  <a:pt x="17215" y="5524"/>
                  <a:pt x="17236" y="5596"/>
                </a:cubicBezTo>
                <a:lnTo>
                  <a:pt x="17029" y="5555"/>
                </a:lnTo>
                <a:cubicBezTo>
                  <a:pt x="17070" y="5503"/>
                  <a:pt x="17122" y="5451"/>
                  <a:pt x="17174" y="5399"/>
                </a:cubicBezTo>
                <a:close/>
                <a:moveTo>
                  <a:pt x="6281" y="5161"/>
                </a:moveTo>
                <a:cubicBezTo>
                  <a:pt x="6271" y="5264"/>
                  <a:pt x="6260" y="5368"/>
                  <a:pt x="6250" y="5461"/>
                </a:cubicBezTo>
                <a:cubicBezTo>
                  <a:pt x="6209" y="5513"/>
                  <a:pt x="6167" y="5555"/>
                  <a:pt x="6136" y="5606"/>
                </a:cubicBezTo>
                <a:cubicBezTo>
                  <a:pt x="6095" y="5503"/>
                  <a:pt x="6064" y="5399"/>
                  <a:pt x="6032" y="5285"/>
                </a:cubicBezTo>
                <a:lnTo>
                  <a:pt x="6022" y="5285"/>
                </a:lnTo>
                <a:cubicBezTo>
                  <a:pt x="6105" y="5244"/>
                  <a:pt x="6188" y="5202"/>
                  <a:pt x="6281" y="5161"/>
                </a:cubicBezTo>
                <a:close/>
                <a:moveTo>
                  <a:pt x="14158" y="5482"/>
                </a:moveTo>
                <a:lnTo>
                  <a:pt x="14158" y="5606"/>
                </a:lnTo>
                <a:cubicBezTo>
                  <a:pt x="14137" y="5565"/>
                  <a:pt x="14127" y="5524"/>
                  <a:pt x="14106" y="5482"/>
                </a:cubicBezTo>
                <a:close/>
                <a:moveTo>
                  <a:pt x="4074" y="4487"/>
                </a:moveTo>
                <a:lnTo>
                  <a:pt x="4074" y="4487"/>
                </a:lnTo>
                <a:cubicBezTo>
                  <a:pt x="4032" y="4643"/>
                  <a:pt x="4011" y="4808"/>
                  <a:pt x="4001" y="4974"/>
                </a:cubicBezTo>
                <a:cubicBezTo>
                  <a:pt x="3887" y="5150"/>
                  <a:pt x="3783" y="5316"/>
                  <a:pt x="3680" y="5492"/>
                </a:cubicBezTo>
                <a:cubicBezTo>
                  <a:pt x="3555" y="5534"/>
                  <a:pt x="3421" y="5575"/>
                  <a:pt x="3296" y="5617"/>
                </a:cubicBezTo>
                <a:cubicBezTo>
                  <a:pt x="3504" y="5202"/>
                  <a:pt x="3773" y="4829"/>
                  <a:pt x="4074" y="4487"/>
                </a:cubicBezTo>
                <a:close/>
                <a:moveTo>
                  <a:pt x="15319" y="5451"/>
                </a:moveTo>
                <a:lnTo>
                  <a:pt x="15381" y="5565"/>
                </a:lnTo>
                <a:cubicBezTo>
                  <a:pt x="15381" y="5586"/>
                  <a:pt x="15370" y="5596"/>
                  <a:pt x="15370" y="5627"/>
                </a:cubicBezTo>
                <a:cubicBezTo>
                  <a:pt x="15339" y="5565"/>
                  <a:pt x="15308" y="5513"/>
                  <a:pt x="15267" y="5451"/>
                </a:cubicBezTo>
                <a:close/>
                <a:moveTo>
                  <a:pt x="14655" y="5451"/>
                </a:moveTo>
                <a:lnTo>
                  <a:pt x="14697" y="5544"/>
                </a:lnTo>
                <a:cubicBezTo>
                  <a:pt x="14655" y="5575"/>
                  <a:pt x="14624" y="5617"/>
                  <a:pt x="14583" y="5648"/>
                </a:cubicBezTo>
                <a:lnTo>
                  <a:pt x="14572" y="5648"/>
                </a:lnTo>
                <a:cubicBezTo>
                  <a:pt x="14448" y="5648"/>
                  <a:pt x="14324" y="5638"/>
                  <a:pt x="14210" y="5638"/>
                </a:cubicBezTo>
                <a:cubicBezTo>
                  <a:pt x="14210" y="5586"/>
                  <a:pt x="14210" y="5534"/>
                  <a:pt x="14220" y="5482"/>
                </a:cubicBezTo>
                <a:cubicBezTo>
                  <a:pt x="14365" y="5472"/>
                  <a:pt x="14510" y="5461"/>
                  <a:pt x="14655" y="5451"/>
                </a:cubicBezTo>
                <a:close/>
                <a:moveTo>
                  <a:pt x="12241" y="5378"/>
                </a:moveTo>
                <a:lnTo>
                  <a:pt x="12241" y="5378"/>
                </a:lnTo>
                <a:cubicBezTo>
                  <a:pt x="12323" y="5410"/>
                  <a:pt x="12417" y="5451"/>
                  <a:pt x="12510" y="5492"/>
                </a:cubicBezTo>
                <a:lnTo>
                  <a:pt x="12500" y="5503"/>
                </a:lnTo>
                <a:cubicBezTo>
                  <a:pt x="12531" y="5534"/>
                  <a:pt x="12562" y="5565"/>
                  <a:pt x="12583" y="5596"/>
                </a:cubicBezTo>
                <a:lnTo>
                  <a:pt x="12572" y="5627"/>
                </a:lnTo>
                <a:lnTo>
                  <a:pt x="12386" y="5658"/>
                </a:lnTo>
                <a:lnTo>
                  <a:pt x="12303" y="5606"/>
                </a:lnTo>
                <a:lnTo>
                  <a:pt x="12292" y="5575"/>
                </a:lnTo>
                <a:cubicBezTo>
                  <a:pt x="12272" y="5503"/>
                  <a:pt x="12261" y="5441"/>
                  <a:pt x="12241" y="5378"/>
                </a:cubicBezTo>
                <a:close/>
                <a:moveTo>
                  <a:pt x="9339" y="4964"/>
                </a:moveTo>
                <a:lnTo>
                  <a:pt x="9339" y="4964"/>
                </a:lnTo>
                <a:cubicBezTo>
                  <a:pt x="9173" y="5150"/>
                  <a:pt x="9038" y="5368"/>
                  <a:pt x="8934" y="5596"/>
                </a:cubicBezTo>
                <a:cubicBezTo>
                  <a:pt x="8810" y="5617"/>
                  <a:pt x="8665" y="5638"/>
                  <a:pt x="8530" y="5669"/>
                </a:cubicBezTo>
                <a:cubicBezTo>
                  <a:pt x="8561" y="5492"/>
                  <a:pt x="8592" y="5327"/>
                  <a:pt x="8623" y="5150"/>
                </a:cubicBezTo>
                <a:lnTo>
                  <a:pt x="8634" y="5119"/>
                </a:lnTo>
                <a:lnTo>
                  <a:pt x="8696" y="5099"/>
                </a:lnTo>
                <a:cubicBezTo>
                  <a:pt x="8903" y="5036"/>
                  <a:pt x="9121" y="4985"/>
                  <a:pt x="9339" y="4964"/>
                </a:cubicBezTo>
                <a:close/>
                <a:moveTo>
                  <a:pt x="11214" y="5368"/>
                </a:moveTo>
                <a:lnTo>
                  <a:pt x="11194" y="5399"/>
                </a:lnTo>
                <a:cubicBezTo>
                  <a:pt x="11111" y="5482"/>
                  <a:pt x="11038" y="5575"/>
                  <a:pt x="10955" y="5669"/>
                </a:cubicBezTo>
                <a:cubicBezTo>
                  <a:pt x="10841" y="5638"/>
                  <a:pt x="10738" y="5627"/>
                  <a:pt x="10613" y="5606"/>
                </a:cubicBezTo>
                <a:cubicBezTo>
                  <a:pt x="10676" y="5555"/>
                  <a:pt x="10758" y="5492"/>
                  <a:pt x="10831" y="5441"/>
                </a:cubicBezTo>
                <a:lnTo>
                  <a:pt x="11214" y="5368"/>
                </a:lnTo>
                <a:close/>
                <a:moveTo>
                  <a:pt x="14023" y="5492"/>
                </a:moveTo>
                <a:cubicBezTo>
                  <a:pt x="14044" y="5544"/>
                  <a:pt x="14065" y="5596"/>
                  <a:pt x="14075" y="5638"/>
                </a:cubicBezTo>
                <a:cubicBezTo>
                  <a:pt x="13888" y="5648"/>
                  <a:pt x="13702" y="5658"/>
                  <a:pt x="13515" y="5679"/>
                </a:cubicBezTo>
                <a:cubicBezTo>
                  <a:pt x="13526" y="5638"/>
                  <a:pt x="13536" y="5586"/>
                  <a:pt x="13546" y="5534"/>
                </a:cubicBezTo>
                <a:cubicBezTo>
                  <a:pt x="13702" y="5524"/>
                  <a:pt x="13857" y="5503"/>
                  <a:pt x="14023" y="5492"/>
                </a:cubicBezTo>
                <a:close/>
                <a:moveTo>
                  <a:pt x="6488" y="5296"/>
                </a:moveTo>
                <a:cubicBezTo>
                  <a:pt x="6520" y="5378"/>
                  <a:pt x="6551" y="5461"/>
                  <a:pt x="6582" y="5544"/>
                </a:cubicBezTo>
                <a:cubicBezTo>
                  <a:pt x="6488" y="5596"/>
                  <a:pt x="6395" y="5638"/>
                  <a:pt x="6302" y="5689"/>
                </a:cubicBezTo>
                <a:cubicBezTo>
                  <a:pt x="6302" y="5617"/>
                  <a:pt x="6302" y="5555"/>
                  <a:pt x="6312" y="5482"/>
                </a:cubicBezTo>
                <a:cubicBezTo>
                  <a:pt x="6343" y="5441"/>
                  <a:pt x="6385" y="5399"/>
                  <a:pt x="6416" y="5368"/>
                </a:cubicBezTo>
                <a:cubicBezTo>
                  <a:pt x="6437" y="5337"/>
                  <a:pt x="6457" y="5316"/>
                  <a:pt x="6488" y="5296"/>
                </a:cubicBezTo>
                <a:close/>
                <a:moveTo>
                  <a:pt x="8572" y="5140"/>
                </a:moveTo>
                <a:lnTo>
                  <a:pt x="8572" y="5140"/>
                </a:lnTo>
                <a:cubicBezTo>
                  <a:pt x="8541" y="5316"/>
                  <a:pt x="8499" y="5503"/>
                  <a:pt x="8478" y="5679"/>
                </a:cubicBezTo>
                <a:lnTo>
                  <a:pt x="8416" y="5689"/>
                </a:lnTo>
                <a:cubicBezTo>
                  <a:pt x="8437" y="5524"/>
                  <a:pt x="8458" y="5347"/>
                  <a:pt x="8489" y="5171"/>
                </a:cubicBezTo>
                <a:lnTo>
                  <a:pt x="8530" y="5150"/>
                </a:lnTo>
                <a:lnTo>
                  <a:pt x="8572" y="5140"/>
                </a:lnTo>
                <a:close/>
                <a:moveTo>
                  <a:pt x="13474" y="5534"/>
                </a:moveTo>
                <a:cubicBezTo>
                  <a:pt x="13463" y="5596"/>
                  <a:pt x="13453" y="5638"/>
                  <a:pt x="13443" y="5689"/>
                </a:cubicBezTo>
                <a:lnTo>
                  <a:pt x="13443" y="5679"/>
                </a:lnTo>
                <a:lnTo>
                  <a:pt x="13432" y="5679"/>
                </a:lnTo>
                <a:cubicBezTo>
                  <a:pt x="13432" y="5638"/>
                  <a:pt x="13432" y="5586"/>
                  <a:pt x="13443" y="5534"/>
                </a:cubicBezTo>
                <a:close/>
                <a:moveTo>
                  <a:pt x="15837" y="5472"/>
                </a:moveTo>
                <a:lnTo>
                  <a:pt x="15837" y="5472"/>
                </a:lnTo>
                <a:cubicBezTo>
                  <a:pt x="15982" y="5482"/>
                  <a:pt x="16117" y="5492"/>
                  <a:pt x="16251" y="5503"/>
                </a:cubicBezTo>
                <a:cubicBezTo>
                  <a:pt x="16220" y="5534"/>
                  <a:pt x="16200" y="5565"/>
                  <a:pt x="16179" y="5596"/>
                </a:cubicBezTo>
                <a:lnTo>
                  <a:pt x="16179" y="5586"/>
                </a:lnTo>
                <a:lnTo>
                  <a:pt x="16096" y="5689"/>
                </a:lnTo>
                <a:cubicBezTo>
                  <a:pt x="16013" y="5617"/>
                  <a:pt x="15920" y="5544"/>
                  <a:pt x="15837" y="5472"/>
                </a:cubicBezTo>
                <a:close/>
                <a:moveTo>
                  <a:pt x="12168" y="5617"/>
                </a:moveTo>
                <a:lnTo>
                  <a:pt x="12220" y="5648"/>
                </a:lnTo>
                <a:lnTo>
                  <a:pt x="12241" y="5689"/>
                </a:lnTo>
                <a:lnTo>
                  <a:pt x="12189" y="5700"/>
                </a:lnTo>
                <a:lnTo>
                  <a:pt x="12168" y="5617"/>
                </a:lnTo>
                <a:close/>
                <a:moveTo>
                  <a:pt x="15702" y="5451"/>
                </a:moveTo>
                <a:cubicBezTo>
                  <a:pt x="15806" y="5544"/>
                  <a:pt x="15899" y="5627"/>
                  <a:pt x="15992" y="5700"/>
                </a:cubicBezTo>
                <a:cubicBezTo>
                  <a:pt x="15956" y="5689"/>
                  <a:pt x="15917" y="5684"/>
                  <a:pt x="15878" y="5684"/>
                </a:cubicBezTo>
                <a:cubicBezTo>
                  <a:pt x="15839" y="5684"/>
                  <a:pt x="15801" y="5689"/>
                  <a:pt x="15764" y="5700"/>
                </a:cubicBezTo>
                <a:cubicBezTo>
                  <a:pt x="15692" y="5617"/>
                  <a:pt x="15630" y="5534"/>
                  <a:pt x="15557" y="5451"/>
                </a:cubicBezTo>
                <a:close/>
                <a:moveTo>
                  <a:pt x="17785" y="5347"/>
                </a:moveTo>
                <a:lnTo>
                  <a:pt x="17785" y="5347"/>
                </a:lnTo>
                <a:cubicBezTo>
                  <a:pt x="17899" y="5368"/>
                  <a:pt x="18003" y="5389"/>
                  <a:pt x="18117" y="5420"/>
                </a:cubicBezTo>
                <a:cubicBezTo>
                  <a:pt x="18117" y="5513"/>
                  <a:pt x="18127" y="5606"/>
                  <a:pt x="18127" y="5700"/>
                </a:cubicBezTo>
                <a:cubicBezTo>
                  <a:pt x="18013" y="5575"/>
                  <a:pt x="17899" y="5461"/>
                  <a:pt x="17785" y="5347"/>
                </a:cubicBezTo>
                <a:close/>
                <a:moveTo>
                  <a:pt x="11463" y="5524"/>
                </a:moveTo>
                <a:lnTo>
                  <a:pt x="11474" y="5586"/>
                </a:lnTo>
                <a:cubicBezTo>
                  <a:pt x="11410" y="5622"/>
                  <a:pt x="11354" y="5667"/>
                  <a:pt x="11299" y="5705"/>
                </a:cubicBezTo>
                <a:lnTo>
                  <a:pt x="11299" y="5705"/>
                </a:lnTo>
                <a:cubicBezTo>
                  <a:pt x="11354" y="5643"/>
                  <a:pt x="11408" y="5587"/>
                  <a:pt x="11463" y="5524"/>
                </a:cubicBezTo>
                <a:close/>
                <a:moveTo>
                  <a:pt x="11411" y="5337"/>
                </a:moveTo>
                <a:lnTo>
                  <a:pt x="11442" y="5430"/>
                </a:lnTo>
                <a:cubicBezTo>
                  <a:pt x="11349" y="5513"/>
                  <a:pt x="11266" y="5606"/>
                  <a:pt x="11183" y="5710"/>
                </a:cubicBezTo>
                <a:lnTo>
                  <a:pt x="11038" y="5679"/>
                </a:lnTo>
                <a:cubicBezTo>
                  <a:pt x="11142" y="5565"/>
                  <a:pt x="11235" y="5461"/>
                  <a:pt x="11339" y="5347"/>
                </a:cubicBezTo>
                <a:lnTo>
                  <a:pt x="11411" y="5337"/>
                </a:lnTo>
                <a:close/>
                <a:moveTo>
                  <a:pt x="18697" y="5575"/>
                </a:moveTo>
                <a:lnTo>
                  <a:pt x="18780" y="5606"/>
                </a:lnTo>
                <a:lnTo>
                  <a:pt x="18677" y="5710"/>
                </a:lnTo>
                <a:lnTo>
                  <a:pt x="18656" y="5627"/>
                </a:lnTo>
                <a:lnTo>
                  <a:pt x="18697" y="5575"/>
                </a:lnTo>
                <a:close/>
                <a:moveTo>
                  <a:pt x="6022" y="5492"/>
                </a:moveTo>
                <a:lnTo>
                  <a:pt x="6022" y="5492"/>
                </a:lnTo>
                <a:cubicBezTo>
                  <a:pt x="6043" y="5544"/>
                  <a:pt x="6064" y="5606"/>
                  <a:pt x="6084" y="5658"/>
                </a:cubicBezTo>
                <a:cubicBezTo>
                  <a:pt x="6067" y="5676"/>
                  <a:pt x="6050" y="5693"/>
                  <a:pt x="6032" y="5710"/>
                </a:cubicBezTo>
                <a:lnTo>
                  <a:pt x="6032" y="5710"/>
                </a:lnTo>
                <a:cubicBezTo>
                  <a:pt x="6031" y="5634"/>
                  <a:pt x="6022" y="5559"/>
                  <a:pt x="6022" y="5492"/>
                </a:cubicBezTo>
                <a:close/>
                <a:moveTo>
                  <a:pt x="13349" y="5555"/>
                </a:moveTo>
                <a:cubicBezTo>
                  <a:pt x="13349" y="5596"/>
                  <a:pt x="13339" y="5648"/>
                  <a:pt x="13339" y="5689"/>
                </a:cubicBezTo>
                <a:lnTo>
                  <a:pt x="13163" y="5720"/>
                </a:lnTo>
                <a:lnTo>
                  <a:pt x="13163" y="5710"/>
                </a:lnTo>
                <a:lnTo>
                  <a:pt x="13090" y="5586"/>
                </a:lnTo>
                <a:lnTo>
                  <a:pt x="13349" y="5555"/>
                </a:lnTo>
                <a:close/>
                <a:moveTo>
                  <a:pt x="6240" y="5575"/>
                </a:moveTo>
                <a:lnTo>
                  <a:pt x="6240" y="5575"/>
                </a:lnTo>
                <a:cubicBezTo>
                  <a:pt x="6229" y="5627"/>
                  <a:pt x="6229" y="5669"/>
                  <a:pt x="6219" y="5720"/>
                </a:cubicBezTo>
                <a:lnTo>
                  <a:pt x="6229" y="5720"/>
                </a:lnTo>
                <a:lnTo>
                  <a:pt x="6178" y="5741"/>
                </a:lnTo>
                <a:cubicBezTo>
                  <a:pt x="6167" y="5720"/>
                  <a:pt x="6157" y="5700"/>
                  <a:pt x="6157" y="5669"/>
                </a:cubicBezTo>
                <a:cubicBezTo>
                  <a:pt x="6178" y="5638"/>
                  <a:pt x="6209" y="5606"/>
                  <a:pt x="6240" y="5575"/>
                </a:cubicBezTo>
                <a:close/>
                <a:moveTo>
                  <a:pt x="15205" y="5451"/>
                </a:moveTo>
                <a:cubicBezTo>
                  <a:pt x="15256" y="5524"/>
                  <a:pt x="15308" y="5606"/>
                  <a:pt x="15350" y="5689"/>
                </a:cubicBezTo>
                <a:lnTo>
                  <a:pt x="15339" y="5741"/>
                </a:lnTo>
                <a:cubicBezTo>
                  <a:pt x="15174" y="5710"/>
                  <a:pt x="14997" y="5689"/>
                  <a:pt x="14832" y="5669"/>
                </a:cubicBezTo>
                <a:lnTo>
                  <a:pt x="14811" y="5627"/>
                </a:lnTo>
                <a:cubicBezTo>
                  <a:pt x="14914" y="5565"/>
                  <a:pt x="15028" y="5503"/>
                  <a:pt x="15132" y="5451"/>
                </a:cubicBezTo>
                <a:close/>
                <a:moveTo>
                  <a:pt x="15484" y="5482"/>
                </a:moveTo>
                <a:cubicBezTo>
                  <a:pt x="15547" y="5555"/>
                  <a:pt x="15619" y="5638"/>
                  <a:pt x="15681" y="5710"/>
                </a:cubicBezTo>
                <a:cubicBezTo>
                  <a:pt x="15640" y="5720"/>
                  <a:pt x="15609" y="5731"/>
                  <a:pt x="15578" y="5741"/>
                </a:cubicBezTo>
                <a:lnTo>
                  <a:pt x="15474" y="5544"/>
                </a:lnTo>
                <a:cubicBezTo>
                  <a:pt x="15474" y="5524"/>
                  <a:pt x="15484" y="5503"/>
                  <a:pt x="15484" y="5482"/>
                </a:cubicBezTo>
                <a:close/>
                <a:moveTo>
                  <a:pt x="8095" y="5306"/>
                </a:moveTo>
                <a:lnTo>
                  <a:pt x="8095" y="5306"/>
                </a:lnTo>
                <a:cubicBezTo>
                  <a:pt x="8074" y="5347"/>
                  <a:pt x="8064" y="5378"/>
                  <a:pt x="8043" y="5420"/>
                </a:cubicBezTo>
                <a:cubicBezTo>
                  <a:pt x="7929" y="5524"/>
                  <a:pt x="7815" y="5638"/>
                  <a:pt x="7701" y="5752"/>
                </a:cubicBezTo>
                <a:cubicBezTo>
                  <a:pt x="7701" y="5658"/>
                  <a:pt x="7701" y="5575"/>
                  <a:pt x="7701" y="5482"/>
                </a:cubicBezTo>
                <a:cubicBezTo>
                  <a:pt x="7836" y="5420"/>
                  <a:pt x="7960" y="5358"/>
                  <a:pt x="8095" y="5306"/>
                </a:cubicBezTo>
                <a:close/>
                <a:moveTo>
                  <a:pt x="19091" y="5461"/>
                </a:moveTo>
                <a:cubicBezTo>
                  <a:pt x="19205" y="5555"/>
                  <a:pt x="19309" y="5648"/>
                  <a:pt x="19412" y="5752"/>
                </a:cubicBezTo>
                <a:cubicBezTo>
                  <a:pt x="19262" y="5691"/>
                  <a:pt x="19112" y="5641"/>
                  <a:pt x="18962" y="5591"/>
                </a:cubicBezTo>
                <a:lnTo>
                  <a:pt x="18962" y="5591"/>
                </a:lnTo>
                <a:lnTo>
                  <a:pt x="19091" y="5461"/>
                </a:lnTo>
                <a:close/>
                <a:moveTo>
                  <a:pt x="5846" y="4943"/>
                </a:moveTo>
                <a:cubicBezTo>
                  <a:pt x="5877" y="5026"/>
                  <a:pt x="5898" y="5109"/>
                  <a:pt x="5929" y="5192"/>
                </a:cubicBezTo>
                <a:lnTo>
                  <a:pt x="5856" y="5254"/>
                </a:lnTo>
                <a:cubicBezTo>
                  <a:pt x="5804" y="5296"/>
                  <a:pt x="5763" y="5337"/>
                  <a:pt x="5711" y="5378"/>
                </a:cubicBezTo>
                <a:cubicBezTo>
                  <a:pt x="5494" y="5492"/>
                  <a:pt x="5276" y="5638"/>
                  <a:pt x="5069" y="5772"/>
                </a:cubicBezTo>
                <a:cubicBezTo>
                  <a:pt x="5058" y="5689"/>
                  <a:pt x="5058" y="5596"/>
                  <a:pt x="5048" y="5513"/>
                </a:cubicBezTo>
                <a:cubicBezTo>
                  <a:pt x="5286" y="5316"/>
                  <a:pt x="5525" y="5130"/>
                  <a:pt x="5773" y="4964"/>
                </a:cubicBezTo>
                <a:lnTo>
                  <a:pt x="5846" y="4943"/>
                </a:lnTo>
                <a:close/>
                <a:moveTo>
                  <a:pt x="9898" y="5638"/>
                </a:moveTo>
                <a:lnTo>
                  <a:pt x="9898" y="5638"/>
                </a:lnTo>
                <a:cubicBezTo>
                  <a:pt x="9836" y="5679"/>
                  <a:pt x="9784" y="5731"/>
                  <a:pt x="9732" y="5783"/>
                </a:cubicBezTo>
                <a:lnTo>
                  <a:pt x="9732" y="5772"/>
                </a:lnTo>
                <a:lnTo>
                  <a:pt x="9732" y="5669"/>
                </a:lnTo>
                <a:lnTo>
                  <a:pt x="9898" y="5638"/>
                </a:lnTo>
                <a:close/>
                <a:moveTo>
                  <a:pt x="11484" y="5669"/>
                </a:moveTo>
                <a:cubicBezTo>
                  <a:pt x="11484" y="5710"/>
                  <a:pt x="11494" y="5741"/>
                  <a:pt x="11494" y="5783"/>
                </a:cubicBezTo>
                <a:lnTo>
                  <a:pt x="11370" y="5752"/>
                </a:lnTo>
                <a:lnTo>
                  <a:pt x="11484" y="5669"/>
                </a:lnTo>
                <a:close/>
                <a:moveTo>
                  <a:pt x="12355" y="5720"/>
                </a:moveTo>
                <a:lnTo>
                  <a:pt x="12396" y="5752"/>
                </a:lnTo>
                <a:lnTo>
                  <a:pt x="12355" y="5783"/>
                </a:lnTo>
                <a:lnTo>
                  <a:pt x="12334" y="5720"/>
                </a:lnTo>
                <a:close/>
                <a:moveTo>
                  <a:pt x="12800" y="5638"/>
                </a:moveTo>
                <a:cubicBezTo>
                  <a:pt x="12862" y="5679"/>
                  <a:pt x="12935" y="5720"/>
                  <a:pt x="12997" y="5752"/>
                </a:cubicBezTo>
                <a:lnTo>
                  <a:pt x="12852" y="5783"/>
                </a:lnTo>
                <a:lnTo>
                  <a:pt x="12800" y="5710"/>
                </a:lnTo>
                <a:lnTo>
                  <a:pt x="12800" y="5638"/>
                </a:lnTo>
                <a:close/>
                <a:moveTo>
                  <a:pt x="15443" y="5669"/>
                </a:moveTo>
                <a:lnTo>
                  <a:pt x="15495" y="5772"/>
                </a:lnTo>
                <a:lnTo>
                  <a:pt x="15474" y="5783"/>
                </a:lnTo>
                <a:lnTo>
                  <a:pt x="15443" y="5772"/>
                </a:lnTo>
                <a:cubicBezTo>
                  <a:pt x="15433" y="5752"/>
                  <a:pt x="15433" y="5731"/>
                  <a:pt x="15422" y="5720"/>
                </a:cubicBezTo>
                <a:lnTo>
                  <a:pt x="15443" y="5669"/>
                </a:lnTo>
                <a:close/>
                <a:moveTo>
                  <a:pt x="8416" y="5244"/>
                </a:moveTo>
                <a:cubicBezTo>
                  <a:pt x="8385" y="5399"/>
                  <a:pt x="8364" y="5555"/>
                  <a:pt x="8344" y="5710"/>
                </a:cubicBezTo>
                <a:cubicBezTo>
                  <a:pt x="8230" y="5741"/>
                  <a:pt x="8116" y="5772"/>
                  <a:pt x="8002" y="5803"/>
                </a:cubicBezTo>
                <a:cubicBezTo>
                  <a:pt x="8033" y="5700"/>
                  <a:pt x="8064" y="5606"/>
                  <a:pt x="8105" y="5503"/>
                </a:cubicBezTo>
                <a:cubicBezTo>
                  <a:pt x="8199" y="5410"/>
                  <a:pt x="8302" y="5327"/>
                  <a:pt x="8416" y="5244"/>
                </a:cubicBezTo>
                <a:close/>
                <a:moveTo>
                  <a:pt x="9498" y="5627"/>
                </a:moveTo>
                <a:lnTo>
                  <a:pt x="9473" y="5669"/>
                </a:lnTo>
                <a:cubicBezTo>
                  <a:pt x="9287" y="5710"/>
                  <a:pt x="9100" y="5762"/>
                  <a:pt x="8914" y="5814"/>
                </a:cubicBezTo>
                <a:cubicBezTo>
                  <a:pt x="8924" y="5762"/>
                  <a:pt x="8945" y="5710"/>
                  <a:pt x="8976" y="5658"/>
                </a:cubicBezTo>
                <a:cubicBezTo>
                  <a:pt x="9150" y="5638"/>
                  <a:pt x="9324" y="5627"/>
                  <a:pt x="9498" y="5627"/>
                </a:cubicBezTo>
                <a:close/>
                <a:moveTo>
                  <a:pt x="11816" y="5430"/>
                </a:moveTo>
                <a:lnTo>
                  <a:pt x="12002" y="5524"/>
                </a:lnTo>
                <a:cubicBezTo>
                  <a:pt x="12023" y="5586"/>
                  <a:pt x="12044" y="5658"/>
                  <a:pt x="12054" y="5720"/>
                </a:cubicBezTo>
                <a:cubicBezTo>
                  <a:pt x="11919" y="5752"/>
                  <a:pt x="11774" y="5783"/>
                  <a:pt x="11639" y="5814"/>
                </a:cubicBezTo>
                <a:lnTo>
                  <a:pt x="11577" y="5803"/>
                </a:lnTo>
                <a:cubicBezTo>
                  <a:pt x="11577" y="5762"/>
                  <a:pt x="11567" y="5720"/>
                  <a:pt x="11556" y="5679"/>
                </a:cubicBezTo>
                <a:cubicBezTo>
                  <a:pt x="11556" y="5658"/>
                  <a:pt x="11556" y="5638"/>
                  <a:pt x="11546" y="5617"/>
                </a:cubicBezTo>
                <a:cubicBezTo>
                  <a:pt x="11639" y="5555"/>
                  <a:pt x="11722" y="5492"/>
                  <a:pt x="11816" y="5430"/>
                </a:cubicBezTo>
                <a:close/>
                <a:moveTo>
                  <a:pt x="17329" y="5244"/>
                </a:moveTo>
                <a:cubicBezTo>
                  <a:pt x="17433" y="5264"/>
                  <a:pt x="17537" y="5285"/>
                  <a:pt x="17640" y="5306"/>
                </a:cubicBezTo>
                <a:cubicBezTo>
                  <a:pt x="17806" y="5472"/>
                  <a:pt x="17972" y="5638"/>
                  <a:pt x="18127" y="5814"/>
                </a:cubicBezTo>
                <a:cubicBezTo>
                  <a:pt x="17889" y="5741"/>
                  <a:pt x="17651" y="5679"/>
                  <a:pt x="17402" y="5627"/>
                </a:cubicBezTo>
                <a:cubicBezTo>
                  <a:pt x="17371" y="5503"/>
                  <a:pt x="17340" y="5389"/>
                  <a:pt x="17308" y="5264"/>
                </a:cubicBezTo>
                <a:lnTo>
                  <a:pt x="17329" y="5244"/>
                </a:lnTo>
                <a:close/>
                <a:moveTo>
                  <a:pt x="6105" y="5741"/>
                </a:moveTo>
                <a:cubicBezTo>
                  <a:pt x="6105" y="5752"/>
                  <a:pt x="6115" y="5772"/>
                  <a:pt x="6115" y="5783"/>
                </a:cubicBezTo>
                <a:lnTo>
                  <a:pt x="6053" y="5824"/>
                </a:lnTo>
                <a:lnTo>
                  <a:pt x="6105" y="5741"/>
                </a:lnTo>
                <a:close/>
                <a:moveTo>
                  <a:pt x="12655" y="5658"/>
                </a:moveTo>
                <a:lnTo>
                  <a:pt x="12665" y="5679"/>
                </a:lnTo>
                <a:cubicBezTo>
                  <a:pt x="12665" y="5710"/>
                  <a:pt x="12676" y="5752"/>
                  <a:pt x="12686" y="5783"/>
                </a:cubicBezTo>
                <a:lnTo>
                  <a:pt x="12686" y="5814"/>
                </a:lnTo>
                <a:lnTo>
                  <a:pt x="12655" y="5824"/>
                </a:lnTo>
                <a:lnTo>
                  <a:pt x="12583" y="5783"/>
                </a:lnTo>
                <a:cubicBezTo>
                  <a:pt x="12593" y="5741"/>
                  <a:pt x="12614" y="5710"/>
                  <a:pt x="12624" y="5679"/>
                </a:cubicBezTo>
                <a:lnTo>
                  <a:pt x="12655" y="5658"/>
                </a:lnTo>
                <a:close/>
                <a:moveTo>
                  <a:pt x="14458" y="5720"/>
                </a:moveTo>
                <a:lnTo>
                  <a:pt x="14230" y="5855"/>
                </a:lnTo>
                <a:cubicBezTo>
                  <a:pt x="14230" y="5824"/>
                  <a:pt x="14210" y="5793"/>
                  <a:pt x="14199" y="5752"/>
                </a:cubicBezTo>
                <a:cubicBezTo>
                  <a:pt x="14199" y="5741"/>
                  <a:pt x="14199" y="5731"/>
                  <a:pt x="14199" y="5720"/>
                </a:cubicBezTo>
                <a:close/>
                <a:moveTo>
                  <a:pt x="15733" y="5783"/>
                </a:moveTo>
                <a:lnTo>
                  <a:pt x="15785" y="5855"/>
                </a:lnTo>
                <a:cubicBezTo>
                  <a:pt x="15733" y="5834"/>
                  <a:pt x="15681" y="5824"/>
                  <a:pt x="15630" y="5814"/>
                </a:cubicBezTo>
                <a:cubicBezTo>
                  <a:pt x="15661" y="5803"/>
                  <a:pt x="15692" y="5793"/>
                  <a:pt x="15733" y="5783"/>
                </a:cubicBezTo>
                <a:close/>
                <a:moveTo>
                  <a:pt x="4499" y="3202"/>
                </a:moveTo>
                <a:lnTo>
                  <a:pt x="4499" y="3202"/>
                </a:lnTo>
                <a:cubicBezTo>
                  <a:pt x="4302" y="3565"/>
                  <a:pt x="4167" y="3948"/>
                  <a:pt x="4084" y="4342"/>
                </a:cubicBezTo>
                <a:lnTo>
                  <a:pt x="4074" y="4342"/>
                </a:lnTo>
                <a:cubicBezTo>
                  <a:pt x="3721" y="4736"/>
                  <a:pt x="3421" y="5171"/>
                  <a:pt x="3182" y="5638"/>
                </a:cubicBezTo>
                <a:cubicBezTo>
                  <a:pt x="2954" y="5710"/>
                  <a:pt x="2737" y="5783"/>
                  <a:pt x="2509" y="5866"/>
                </a:cubicBezTo>
                <a:cubicBezTo>
                  <a:pt x="2882" y="4788"/>
                  <a:pt x="3576" y="3855"/>
                  <a:pt x="4499" y="3202"/>
                </a:cubicBezTo>
                <a:close/>
                <a:moveTo>
                  <a:pt x="12251" y="5741"/>
                </a:moveTo>
                <a:cubicBezTo>
                  <a:pt x="12251" y="5752"/>
                  <a:pt x="12272" y="5772"/>
                  <a:pt x="12272" y="5783"/>
                </a:cubicBezTo>
                <a:cubicBezTo>
                  <a:pt x="12272" y="5803"/>
                  <a:pt x="12272" y="5814"/>
                  <a:pt x="12282" y="5834"/>
                </a:cubicBezTo>
                <a:lnTo>
                  <a:pt x="12241" y="5866"/>
                </a:lnTo>
                <a:cubicBezTo>
                  <a:pt x="12220" y="5824"/>
                  <a:pt x="12209" y="5783"/>
                  <a:pt x="12199" y="5752"/>
                </a:cubicBezTo>
                <a:lnTo>
                  <a:pt x="12209" y="5752"/>
                </a:lnTo>
                <a:lnTo>
                  <a:pt x="12251" y="5741"/>
                </a:lnTo>
                <a:close/>
                <a:moveTo>
                  <a:pt x="13329" y="5783"/>
                </a:moveTo>
                <a:cubicBezTo>
                  <a:pt x="13329" y="5814"/>
                  <a:pt x="13329" y="5845"/>
                  <a:pt x="13329" y="5866"/>
                </a:cubicBezTo>
                <a:lnTo>
                  <a:pt x="13267" y="5834"/>
                </a:lnTo>
                <a:lnTo>
                  <a:pt x="13235" y="5803"/>
                </a:lnTo>
                <a:lnTo>
                  <a:pt x="13329" y="5783"/>
                </a:lnTo>
                <a:close/>
                <a:moveTo>
                  <a:pt x="10043" y="5627"/>
                </a:moveTo>
                <a:cubicBezTo>
                  <a:pt x="10126" y="5627"/>
                  <a:pt x="10220" y="5638"/>
                  <a:pt x="10302" y="5648"/>
                </a:cubicBezTo>
                <a:cubicBezTo>
                  <a:pt x="10313" y="5669"/>
                  <a:pt x="10323" y="5679"/>
                  <a:pt x="10334" y="5700"/>
                </a:cubicBezTo>
                <a:lnTo>
                  <a:pt x="10106" y="5886"/>
                </a:lnTo>
                <a:cubicBezTo>
                  <a:pt x="10085" y="5803"/>
                  <a:pt x="10064" y="5720"/>
                  <a:pt x="10043" y="5638"/>
                </a:cubicBezTo>
                <a:cubicBezTo>
                  <a:pt x="10043" y="5635"/>
                  <a:pt x="10043" y="5632"/>
                  <a:pt x="10043" y="5627"/>
                </a:cubicBezTo>
                <a:close/>
                <a:moveTo>
                  <a:pt x="12469" y="5793"/>
                </a:moveTo>
                <a:lnTo>
                  <a:pt x="12489" y="5814"/>
                </a:lnTo>
                <a:cubicBezTo>
                  <a:pt x="12489" y="5824"/>
                  <a:pt x="12479" y="5845"/>
                  <a:pt x="12469" y="5866"/>
                </a:cubicBezTo>
                <a:lnTo>
                  <a:pt x="12386" y="5886"/>
                </a:lnTo>
                <a:cubicBezTo>
                  <a:pt x="12375" y="5876"/>
                  <a:pt x="12375" y="5876"/>
                  <a:pt x="12375" y="5866"/>
                </a:cubicBezTo>
                <a:lnTo>
                  <a:pt x="12469" y="5793"/>
                </a:lnTo>
                <a:close/>
                <a:moveTo>
                  <a:pt x="18241" y="5451"/>
                </a:moveTo>
                <a:lnTo>
                  <a:pt x="18241" y="5451"/>
                </a:lnTo>
                <a:cubicBezTo>
                  <a:pt x="18345" y="5482"/>
                  <a:pt x="18449" y="5513"/>
                  <a:pt x="18552" y="5534"/>
                </a:cubicBezTo>
                <a:cubicBezTo>
                  <a:pt x="18552" y="5565"/>
                  <a:pt x="18563" y="5586"/>
                  <a:pt x="18563" y="5606"/>
                </a:cubicBezTo>
                <a:cubicBezTo>
                  <a:pt x="18480" y="5689"/>
                  <a:pt x="18407" y="5783"/>
                  <a:pt x="18335" y="5886"/>
                </a:cubicBezTo>
                <a:lnTo>
                  <a:pt x="18335" y="5876"/>
                </a:lnTo>
                <a:lnTo>
                  <a:pt x="18272" y="5855"/>
                </a:lnTo>
                <a:lnTo>
                  <a:pt x="18262" y="5845"/>
                </a:lnTo>
                <a:cubicBezTo>
                  <a:pt x="18262" y="5710"/>
                  <a:pt x="18252" y="5586"/>
                  <a:pt x="18241" y="5451"/>
                </a:cubicBezTo>
                <a:close/>
                <a:moveTo>
                  <a:pt x="7971" y="5627"/>
                </a:moveTo>
                <a:lnTo>
                  <a:pt x="7971" y="5627"/>
                </a:lnTo>
                <a:cubicBezTo>
                  <a:pt x="7950" y="5689"/>
                  <a:pt x="7929" y="5762"/>
                  <a:pt x="7908" y="5834"/>
                </a:cubicBezTo>
                <a:lnTo>
                  <a:pt x="7691" y="5907"/>
                </a:lnTo>
                <a:lnTo>
                  <a:pt x="7691" y="5897"/>
                </a:lnTo>
                <a:cubicBezTo>
                  <a:pt x="7784" y="5793"/>
                  <a:pt x="7888" y="5710"/>
                  <a:pt x="7971" y="5627"/>
                </a:cubicBezTo>
                <a:close/>
                <a:moveTo>
                  <a:pt x="15940" y="5772"/>
                </a:moveTo>
                <a:cubicBezTo>
                  <a:pt x="15972" y="5772"/>
                  <a:pt x="16003" y="5772"/>
                  <a:pt x="16034" y="5783"/>
                </a:cubicBezTo>
                <a:cubicBezTo>
                  <a:pt x="16003" y="5824"/>
                  <a:pt x="15972" y="5866"/>
                  <a:pt x="15940" y="5907"/>
                </a:cubicBezTo>
                <a:lnTo>
                  <a:pt x="15920" y="5897"/>
                </a:lnTo>
                <a:lnTo>
                  <a:pt x="15816" y="5772"/>
                </a:lnTo>
                <a:close/>
                <a:moveTo>
                  <a:pt x="7660" y="5223"/>
                </a:moveTo>
                <a:cubicBezTo>
                  <a:pt x="7660" y="5306"/>
                  <a:pt x="7649" y="5378"/>
                  <a:pt x="7639" y="5461"/>
                </a:cubicBezTo>
                <a:cubicBezTo>
                  <a:pt x="7369" y="5596"/>
                  <a:pt x="7110" y="5752"/>
                  <a:pt x="6862" y="5917"/>
                </a:cubicBezTo>
                <a:cubicBezTo>
                  <a:pt x="6799" y="5803"/>
                  <a:pt x="6748" y="5689"/>
                  <a:pt x="6696" y="5575"/>
                </a:cubicBezTo>
                <a:cubicBezTo>
                  <a:pt x="6913" y="5482"/>
                  <a:pt x="7152" y="5389"/>
                  <a:pt x="7390" y="5306"/>
                </a:cubicBezTo>
                <a:lnTo>
                  <a:pt x="7401" y="5306"/>
                </a:lnTo>
                <a:cubicBezTo>
                  <a:pt x="7483" y="5275"/>
                  <a:pt x="7577" y="5254"/>
                  <a:pt x="7660" y="5223"/>
                </a:cubicBezTo>
                <a:close/>
                <a:moveTo>
                  <a:pt x="8924" y="5669"/>
                </a:moveTo>
                <a:lnTo>
                  <a:pt x="8924" y="5669"/>
                </a:lnTo>
                <a:cubicBezTo>
                  <a:pt x="8893" y="5720"/>
                  <a:pt x="8883" y="5772"/>
                  <a:pt x="8862" y="5824"/>
                </a:cubicBezTo>
                <a:lnTo>
                  <a:pt x="8499" y="5917"/>
                </a:lnTo>
                <a:cubicBezTo>
                  <a:pt x="8509" y="5855"/>
                  <a:pt x="8520" y="5793"/>
                  <a:pt x="8530" y="5731"/>
                </a:cubicBezTo>
                <a:cubicBezTo>
                  <a:pt x="8665" y="5700"/>
                  <a:pt x="8789" y="5679"/>
                  <a:pt x="8924" y="5669"/>
                </a:cubicBezTo>
                <a:close/>
                <a:moveTo>
                  <a:pt x="18594" y="5689"/>
                </a:moveTo>
                <a:cubicBezTo>
                  <a:pt x="18604" y="5720"/>
                  <a:pt x="18614" y="5752"/>
                  <a:pt x="18614" y="5772"/>
                </a:cubicBezTo>
                <a:lnTo>
                  <a:pt x="18469" y="5917"/>
                </a:lnTo>
                <a:lnTo>
                  <a:pt x="18417" y="5907"/>
                </a:lnTo>
                <a:cubicBezTo>
                  <a:pt x="18469" y="5834"/>
                  <a:pt x="18531" y="5762"/>
                  <a:pt x="18594" y="5689"/>
                </a:cubicBezTo>
                <a:close/>
                <a:moveTo>
                  <a:pt x="19340" y="5244"/>
                </a:moveTo>
                <a:cubicBezTo>
                  <a:pt x="19495" y="5306"/>
                  <a:pt x="19651" y="5378"/>
                  <a:pt x="19806" y="5451"/>
                </a:cubicBezTo>
                <a:cubicBezTo>
                  <a:pt x="19837" y="5617"/>
                  <a:pt x="19848" y="5772"/>
                  <a:pt x="19868" y="5928"/>
                </a:cubicBezTo>
                <a:lnTo>
                  <a:pt x="19620" y="5824"/>
                </a:lnTo>
                <a:lnTo>
                  <a:pt x="19578" y="5803"/>
                </a:lnTo>
                <a:cubicBezTo>
                  <a:pt x="19443" y="5669"/>
                  <a:pt x="19288" y="5534"/>
                  <a:pt x="19133" y="5420"/>
                </a:cubicBezTo>
                <a:cubicBezTo>
                  <a:pt x="19195" y="5358"/>
                  <a:pt x="19267" y="5306"/>
                  <a:pt x="19340" y="5244"/>
                </a:cubicBezTo>
                <a:close/>
                <a:moveTo>
                  <a:pt x="21596" y="3854"/>
                </a:moveTo>
                <a:cubicBezTo>
                  <a:pt x="22094" y="3854"/>
                  <a:pt x="22590" y="3900"/>
                  <a:pt x="23081" y="3990"/>
                </a:cubicBezTo>
                <a:cubicBezTo>
                  <a:pt x="24014" y="4197"/>
                  <a:pt x="24449" y="4912"/>
                  <a:pt x="24387" y="5834"/>
                </a:cubicBezTo>
                <a:cubicBezTo>
                  <a:pt x="24387" y="5866"/>
                  <a:pt x="24387" y="5907"/>
                  <a:pt x="24377" y="5938"/>
                </a:cubicBezTo>
                <a:cubicBezTo>
                  <a:pt x="24024" y="5575"/>
                  <a:pt x="23631" y="5244"/>
                  <a:pt x="23206" y="4964"/>
                </a:cubicBezTo>
                <a:cubicBezTo>
                  <a:pt x="22635" y="4593"/>
                  <a:pt x="21986" y="4336"/>
                  <a:pt x="21315" y="4336"/>
                </a:cubicBezTo>
                <a:cubicBezTo>
                  <a:pt x="21254" y="4336"/>
                  <a:pt x="21194" y="4338"/>
                  <a:pt x="21133" y="4342"/>
                </a:cubicBezTo>
                <a:cubicBezTo>
                  <a:pt x="21091" y="4187"/>
                  <a:pt x="21060" y="4031"/>
                  <a:pt x="21008" y="3876"/>
                </a:cubicBezTo>
                <a:cubicBezTo>
                  <a:pt x="21204" y="3861"/>
                  <a:pt x="21400" y="3854"/>
                  <a:pt x="21596" y="3854"/>
                </a:cubicBezTo>
                <a:close/>
                <a:moveTo>
                  <a:pt x="8468" y="5741"/>
                </a:moveTo>
                <a:cubicBezTo>
                  <a:pt x="8458" y="5803"/>
                  <a:pt x="8447" y="5866"/>
                  <a:pt x="8437" y="5928"/>
                </a:cubicBezTo>
                <a:lnTo>
                  <a:pt x="8395" y="5948"/>
                </a:lnTo>
                <a:cubicBezTo>
                  <a:pt x="8395" y="5876"/>
                  <a:pt x="8406" y="5814"/>
                  <a:pt x="8416" y="5741"/>
                </a:cubicBezTo>
                <a:close/>
                <a:moveTo>
                  <a:pt x="11297" y="5803"/>
                </a:moveTo>
                <a:lnTo>
                  <a:pt x="11297" y="5814"/>
                </a:lnTo>
                <a:cubicBezTo>
                  <a:pt x="11360" y="5824"/>
                  <a:pt x="11422" y="5845"/>
                  <a:pt x="11484" y="5855"/>
                </a:cubicBezTo>
                <a:lnTo>
                  <a:pt x="11111" y="5948"/>
                </a:lnTo>
                <a:cubicBezTo>
                  <a:pt x="11173" y="5897"/>
                  <a:pt x="11235" y="5855"/>
                  <a:pt x="11297" y="5803"/>
                </a:cubicBezTo>
                <a:close/>
                <a:moveTo>
                  <a:pt x="5452" y="5606"/>
                </a:moveTo>
                <a:cubicBezTo>
                  <a:pt x="5328" y="5720"/>
                  <a:pt x="5214" y="5845"/>
                  <a:pt x="5089" y="5969"/>
                </a:cubicBezTo>
                <a:lnTo>
                  <a:pt x="5079" y="5855"/>
                </a:lnTo>
                <a:cubicBezTo>
                  <a:pt x="5203" y="5762"/>
                  <a:pt x="5328" y="5679"/>
                  <a:pt x="5452" y="5606"/>
                </a:cubicBezTo>
                <a:close/>
                <a:moveTo>
                  <a:pt x="12075" y="5783"/>
                </a:moveTo>
                <a:lnTo>
                  <a:pt x="12116" y="5969"/>
                </a:lnTo>
                <a:cubicBezTo>
                  <a:pt x="11992" y="5928"/>
                  <a:pt x="11878" y="5886"/>
                  <a:pt x="11753" y="5855"/>
                </a:cubicBezTo>
                <a:cubicBezTo>
                  <a:pt x="11857" y="5824"/>
                  <a:pt x="11971" y="5803"/>
                  <a:pt x="12075" y="5783"/>
                </a:cubicBezTo>
                <a:close/>
                <a:moveTo>
                  <a:pt x="18635" y="5886"/>
                </a:moveTo>
                <a:cubicBezTo>
                  <a:pt x="18645" y="5917"/>
                  <a:pt x="18656" y="5959"/>
                  <a:pt x="18666" y="5990"/>
                </a:cubicBezTo>
                <a:lnTo>
                  <a:pt x="18563" y="5959"/>
                </a:lnTo>
                <a:lnTo>
                  <a:pt x="18635" y="5886"/>
                </a:lnTo>
                <a:close/>
                <a:moveTo>
                  <a:pt x="12821" y="5866"/>
                </a:moveTo>
                <a:lnTo>
                  <a:pt x="12925" y="6000"/>
                </a:lnTo>
                <a:lnTo>
                  <a:pt x="12925" y="6000"/>
                </a:lnTo>
                <a:lnTo>
                  <a:pt x="12811" y="5917"/>
                </a:lnTo>
                <a:lnTo>
                  <a:pt x="12811" y="5866"/>
                </a:lnTo>
                <a:close/>
                <a:moveTo>
                  <a:pt x="13101" y="5824"/>
                </a:moveTo>
                <a:lnTo>
                  <a:pt x="13142" y="5845"/>
                </a:lnTo>
                <a:cubicBezTo>
                  <a:pt x="13173" y="5897"/>
                  <a:pt x="13204" y="5959"/>
                  <a:pt x="13225" y="6011"/>
                </a:cubicBezTo>
                <a:lnTo>
                  <a:pt x="13007" y="6011"/>
                </a:lnTo>
                <a:cubicBezTo>
                  <a:pt x="12976" y="5959"/>
                  <a:pt x="12935" y="5907"/>
                  <a:pt x="12904" y="5855"/>
                </a:cubicBezTo>
                <a:lnTo>
                  <a:pt x="13101" y="5824"/>
                </a:lnTo>
                <a:close/>
                <a:moveTo>
                  <a:pt x="16137" y="5814"/>
                </a:moveTo>
                <a:lnTo>
                  <a:pt x="16231" y="5907"/>
                </a:lnTo>
                <a:cubicBezTo>
                  <a:pt x="16231" y="5938"/>
                  <a:pt x="16241" y="5969"/>
                  <a:pt x="16241" y="6011"/>
                </a:cubicBezTo>
                <a:lnTo>
                  <a:pt x="16231" y="6011"/>
                </a:lnTo>
                <a:cubicBezTo>
                  <a:pt x="16179" y="5990"/>
                  <a:pt x="16117" y="5959"/>
                  <a:pt x="16054" y="5938"/>
                </a:cubicBezTo>
                <a:cubicBezTo>
                  <a:pt x="16075" y="5897"/>
                  <a:pt x="16106" y="5855"/>
                  <a:pt x="16137" y="5814"/>
                </a:cubicBezTo>
                <a:close/>
                <a:moveTo>
                  <a:pt x="12645" y="5917"/>
                </a:moveTo>
                <a:lnTo>
                  <a:pt x="12686" y="5948"/>
                </a:lnTo>
                <a:lnTo>
                  <a:pt x="12686" y="6021"/>
                </a:lnTo>
                <a:lnTo>
                  <a:pt x="12500" y="6021"/>
                </a:lnTo>
                <a:lnTo>
                  <a:pt x="12531" y="5938"/>
                </a:lnTo>
                <a:lnTo>
                  <a:pt x="12645" y="5917"/>
                </a:lnTo>
                <a:close/>
                <a:moveTo>
                  <a:pt x="4955" y="2570"/>
                </a:moveTo>
                <a:lnTo>
                  <a:pt x="4955" y="2570"/>
                </a:lnTo>
                <a:cubicBezTo>
                  <a:pt x="4810" y="2736"/>
                  <a:pt x="4685" y="2901"/>
                  <a:pt x="4582" y="3088"/>
                </a:cubicBezTo>
                <a:cubicBezTo>
                  <a:pt x="3587" y="3772"/>
                  <a:pt x="2830" y="4757"/>
                  <a:pt x="2426" y="5897"/>
                </a:cubicBezTo>
                <a:lnTo>
                  <a:pt x="2032" y="6031"/>
                </a:lnTo>
                <a:cubicBezTo>
                  <a:pt x="2187" y="5337"/>
                  <a:pt x="2519" y="4684"/>
                  <a:pt x="2985" y="4145"/>
                </a:cubicBezTo>
                <a:cubicBezTo>
                  <a:pt x="3535" y="3492"/>
                  <a:pt x="4198" y="2964"/>
                  <a:pt x="4955" y="2570"/>
                </a:cubicBezTo>
                <a:close/>
                <a:moveTo>
                  <a:pt x="14116" y="5720"/>
                </a:moveTo>
                <a:lnTo>
                  <a:pt x="14147" y="5814"/>
                </a:lnTo>
                <a:cubicBezTo>
                  <a:pt x="14147" y="5855"/>
                  <a:pt x="14137" y="5897"/>
                  <a:pt x="14137" y="5928"/>
                </a:cubicBezTo>
                <a:lnTo>
                  <a:pt x="13951" y="6042"/>
                </a:lnTo>
                <a:cubicBezTo>
                  <a:pt x="13816" y="6031"/>
                  <a:pt x="13691" y="6031"/>
                  <a:pt x="13557" y="6021"/>
                </a:cubicBezTo>
                <a:lnTo>
                  <a:pt x="13453" y="5948"/>
                </a:lnTo>
                <a:cubicBezTo>
                  <a:pt x="13474" y="5886"/>
                  <a:pt x="13484" y="5824"/>
                  <a:pt x="13505" y="5762"/>
                </a:cubicBezTo>
                <a:cubicBezTo>
                  <a:pt x="13712" y="5741"/>
                  <a:pt x="13909" y="5731"/>
                  <a:pt x="14116" y="5720"/>
                </a:cubicBezTo>
                <a:close/>
                <a:moveTo>
                  <a:pt x="10986" y="5741"/>
                </a:moveTo>
                <a:lnTo>
                  <a:pt x="11132" y="5772"/>
                </a:lnTo>
                <a:cubicBezTo>
                  <a:pt x="11069" y="5834"/>
                  <a:pt x="11007" y="5907"/>
                  <a:pt x="10945" y="5980"/>
                </a:cubicBezTo>
                <a:lnTo>
                  <a:pt x="10924" y="6000"/>
                </a:lnTo>
                <a:lnTo>
                  <a:pt x="10748" y="6052"/>
                </a:lnTo>
                <a:cubicBezTo>
                  <a:pt x="10821" y="5948"/>
                  <a:pt x="10904" y="5845"/>
                  <a:pt x="10986" y="5741"/>
                </a:cubicBezTo>
                <a:close/>
                <a:moveTo>
                  <a:pt x="14863" y="5762"/>
                </a:moveTo>
                <a:cubicBezTo>
                  <a:pt x="15008" y="5783"/>
                  <a:pt x="15153" y="5803"/>
                  <a:pt x="15298" y="5834"/>
                </a:cubicBezTo>
                <a:cubicBezTo>
                  <a:pt x="15308" y="5834"/>
                  <a:pt x="15308" y="5845"/>
                  <a:pt x="15308" y="5855"/>
                </a:cubicBezTo>
                <a:lnTo>
                  <a:pt x="15298" y="5855"/>
                </a:lnTo>
                <a:cubicBezTo>
                  <a:pt x="15184" y="5917"/>
                  <a:pt x="15080" y="5980"/>
                  <a:pt x="14977" y="6052"/>
                </a:cubicBezTo>
                <a:lnTo>
                  <a:pt x="14863" y="5762"/>
                </a:lnTo>
                <a:close/>
                <a:moveTo>
                  <a:pt x="11598" y="5897"/>
                </a:moveTo>
                <a:cubicBezTo>
                  <a:pt x="11722" y="5928"/>
                  <a:pt x="11857" y="5969"/>
                  <a:pt x="11981" y="6011"/>
                </a:cubicBezTo>
                <a:cubicBezTo>
                  <a:pt x="11940" y="6011"/>
                  <a:pt x="11888" y="6031"/>
                  <a:pt x="11836" y="6042"/>
                </a:cubicBezTo>
                <a:lnTo>
                  <a:pt x="11836" y="6052"/>
                </a:lnTo>
                <a:lnTo>
                  <a:pt x="11588" y="6073"/>
                </a:lnTo>
                <a:cubicBezTo>
                  <a:pt x="11588" y="6011"/>
                  <a:pt x="11577" y="5948"/>
                  <a:pt x="11577" y="5897"/>
                </a:cubicBezTo>
                <a:close/>
                <a:moveTo>
                  <a:pt x="20242" y="4684"/>
                </a:moveTo>
                <a:cubicBezTo>
                  <a:pt x="20521" y="4902"/>
                  <a:pt x="20791" y="5140"/>
                  <a:pt x="21040" y="5399"/>
                </a:cubicBezTo>
                <a:cubicBezTo>
                  <a:pt x="21091" y="5472"/>
                  <a:pt x="21143" y="5555"/>
                  <a:pt x="21195" y="5638"/>
                </a:cubicBezTo>
                <a:lnTo>
                  <a:pt x="21195" y="6073"/>
                </a:lnTo>
                <a:cubicBezTo>
                  <a:pt x="21133" y="6011"/>
                  <a:pt x="21071" y="5938"/>
                  <a:pt x="21008" y="5866"/>
                </a:cubicBezTo>
                <a:cubicBezTo>
                  <a:pt x="20780" y="5534"/>
                  <a:pt x="20470" y="5213"/>
                  <a:pt x="20107" y="5078"/>
                </a:cubicBezTo>
                <a:cubicBezTo>
                  <a:pt x="20024" y="5016"/>
                  <a:pt x="19931" y="4943"/>
                  <a:pt x="19848" y="4891"/>
                </a:cubicBezTo>
                <a:cubicBezTo>
                  <a:pt x="19972" y="4808"/>
                  <a:pt x="20107" y="4736"/>
                  <a:pt x="20242" y="4684"/>
                </a:cubicBezTo>
                <a:close/>
                <a:moveTo>
                  <a:pt x="8354" y="5772"/>
                </a:moveTo>
                <a:lnTo>
                  <a:pt x="8354" y="5772"/>
                </a:lnTo>
                <a:cubicBezTo>
                  <a:pt x="8333" y="5814"/>
                  <a:pt x="8333" y="5855"/>
                  <a:pt x="8323" y="5907"/>
                </a:cubicBezTo>
                <a:lnTo>
                  <a:pt x="8333" y="5897"/>
                </a:lnTo>
                <a:lnTo>
                  <a:pt x="8333" y="5969"/>
                </a:lnTo>
                <a:lnTo>
                  <a:pt x="7939" y="6083"/>
                </a:lnTo>
                <a:cubicBezTo>
                  <a:pt x="7960" y="6011"/>
                  <a:pt x="7971" y="5938"/>
                  <a:pt x="7991" y="5866"/>
                </a:cubicBezTo>
                <a:cubicBezTo>
                  <a:pt x="8105" y="5834"/>
                  <a:pt x="8230" y="5793"/>
                  <a:pt x="8354" y="5772"/>
                </a:cubicBezTo>
                <a:close/>
                <a:moveTo>
                  <a:pt x="10530" y="5679"/>
                </a:moveTo>
                <a:cubicBezTo>
                  <a:pt x="10655" y="5689"/>
                  <a:pt x="10779" y="5710"/>
                  <a:pt x="10904" y="5731"/>
                </a:cubicBezTo>
                <a:cubicBezTo>
                  <a:pt x="10810" y="5845"/>
                  <a:pt x="10717" y="5959"/>
                  <a:pt x="10634" y="6083"/>
                </a:cubicBezTo>
                <a:cubicBezTo>
                  <a:pt x="10572" y="5969"/>
                  <a:pt x="10510" y="5855"/>
                  <a:pt x="10448" y="5741"/>
                </a:cubicBezTo>
                <a:lnTo>
                  <a:pt x="10530" y="5679"/>
                </a:lnTo>
                <a:close/>
                <a:moveTo>
                  <a:pt x="16324" y="5990"/>
                </a:moveTo>
                <a:cubicBezTo>
                  <a:pt x="16355" y="6031"/>
                  <a:pt x="16396" y="6062"/>
                  <a:pt x="16428" y="6094"/>
                </a:cubicBezTo>
                <a:lnTo>
                  <a:pt x="16314" y="6042"/>
                </a:lnTo>
                <a:lnTo>
                  <a:pt x="16324" y="5990"/>
                </a:lnTo>
                <a:close/>
                <a:moveTo>
                  <a:pt x="19806" y="5088"/>
                </a:moveTo>
                <a:lnTo>
                  <a:pt x="19806" y="5088"/>
                </a:lnTo>
                <a:cubicBezTo>
                  <a:pt x="19899" y="5099"/>
                  <a:pt x="19993" y="5119"/>
                  <a:pt x="20086" y="5150"/>
                </a:cubicBezTo>
                <a:cubicBezTo>
                  <a:pt x="20407" y="5410"/>
                  <a:pt x="20718" y="5679"/>
                  <a:pt x="20998" y="5990"/>
                </a:cubicBezTo>
                <a:cubicBezTo>
                  <a:pt x="21019" y="6021"/>
                  <a:pt x="21050" y="6062"/>
                  <a:pt x="21071" y="6104"/>
                </a:cubicBezTo>
                <a:cubicBezTo>
                  <a:pt x="20677" y="5834"/>
                  <a:pt x="20273" y="5596"/>
                  <a:pt x="19858" y="5389"/>
                </a:cubicBezTo>
                <a:cubicBezTo>
                  <a:pt x="19837" y="5296"/>
                  <a:pt x="19827" y="5192"/>
                  <a:pt x="19806" y="5088"/>
                </a:cubicBezTo>
                <a:close/>
                <a:moveTo>
                  <a:pt x="5452" y="5700"/>
                </a:moveTo>
                <a:lnTo>
                  <a:pt x="5452" y="5700"/>
                </a:lnTo>
                <a:cubicBezTo>
                  <a:pt x="5338" y="5824"/>
                  <a:pt x="5224" y="5969"/>
                  <a:pt x="5110" y="6114"/>
                </a:cubicBezTo>
                <a:lnTo>
                  <a:pt x="5100" y="6052"/>
                </a:lnTo>
                <a:cubicBezTo>
                  <a:pt x="5214" y="5928"/>
                  <a:pt x="5328" y="5814"/>
                  <a:pt x="5452" y="5700"/>
                </a:cubicBezTo>
                <a:close/>
                <a:moveTo>
                  <a:pt x="16376" y="5524"/>
                </a:moveTo>
                <a:cubicBezTo>
                  <a:pt x="16521" y="5534"/>
                  <a:pt x="16656" y="5555"/>
                  <a:pt x="16801" y="5575"/>
                </a:cubicBezTo>
                <a:lnTo>
                  <a:pt x="16842" y="5658"/>
                </a:lnTo>
                <a:cubicBezTo>
                  <a:pt x="16738" y="5803"/>
                  <a:pt x="16635" y="5959"/>
                  <a:pt x="16552" y="6114"/>
                </a:cubicBezTo>
                <a:cubicBezTo>
                  <a:pt x="16479" y="6042"/>
                  <a:pt x="16417" y="5969"/>
                  <a:pt x="16334" y="5907"/>
                </a:cubicBezTo>
                <a:lnTo>
                  <a:pt x="16334" y="5866"/>
                </a:lnTo>
                <a:cubicBezTo>
                  <a:pt x="16345" y="5845"/>
                  <a:pt x="16334" y="5824"/>
                  <a:pt x="16324" y="5824"/>
                </a:cubicBezTo>
                <a:cubicBezTo>
                  <a:pt x="16282" y="5793"/>
                  <a:pt x="16231" y="5762"/>
                  <a:pt x="16189" y="5752"/>
                </a:cubicBezTo>
                <a:cubicBezTo>
                  <a:pt x="16241" y="5669"/>
                  <a:pt x="16303" y="5596"/>
                  <a:pt x="16376" y="5524"/>
                </a:cubicBezTo>
                <a:close/>
                <a:moveTo>
                  <a:pt x="5939" y="5399"/>
                </a:moveTo>
                <a:cubicBezTo>
                  <a:pt x="5939" y="5534"/>
                  <a:pt x="5939" y="5679"/>
                  <a:pt x="5960" y="5824"/>
                </a:cubicBezTo>
                <a:lnTo>
                  <a:pt x="5898" y="5907"/>
                </a:lnTo>
                <a:cubicBezTo>
                  <a:pt x="5784" y="5980"/>
                  <a:pt x="5670" y="6052"/>
                  <a:pt x="5556" y="6125"/>
                </a:cubicBezTo>
                <a:cubicBezTo>
                  <a:pt x="5670" y="5876"/>
                  <a:pt x="5794" y="5627"/>
                  <a:pt x="5939" y="5399"/>
                </a:cubicBezTo>
                <a:close/>
                <a:moveTo>
                  <a:pt x="13267" y="6083"/>
                </a:moveTo>
                <a:lnTo>
                  <a:pt x="13287" y="6125"/>
                </a:lnTo>
                <a:lnTo>
                  <a:pt x="13070" y="6094"/>
                </a:lnTo>
                <a:lnTo>
                  <a:pt x="13059" y="6083"/>
                </a:lnTo>
                <a:close/>
                <a:moveTo>
                  <a:pt x="14624" y="5741"/>
                </a:moveTo>
                <a:cubicBezTo>
                  <a:pt x="14676" y="5741"/>
                  <a:pt x="14728" y="5752"/>
                  <a:pt x="14790" y="5752"/>
                </a:cubicBezTo>
                <a:lnTo>
                  <a:pt x="14925" y="6094"/>
                </a:lnTo>
                <a:lnTo>
                  <a:pt x="14852" y="6145"/>
                </a:lnTo>
                <a:cubicBezTo>
                  <a:pt x="14655" y="6125"/>
                  <a:pt x="14469" y="6094"/>
                  <a:pt x="14272" y="6073"/>
                </a:cubicBezTo>
                <a:lnTo>
                  <a:pt x="14272" y="6062"/>
                </a:lnTo>
                <a:cubicBezTo>
                  <a:pt x="14386" y="5948"/>
                  <a:pt x="14500" y="5845"/>
                  <a:pt x="14624" y="5741"/>
                </a:cubicBezTo>
                <a:close/>
                <a:moveTo>
                  <a:pt x="7898" y="5897"/>
                </a:moveTo>
                <a:lnTo>
                  <a:pt x="7898" y="5897"/>
                </a:lnTo>
                <a:cubicBezTo>
                  <a:pt x="7877" y="5969"/>
                  <a:pt x="7867" y="6042"/>
                  <a:pt x="7846" y="6114"/>
                </a:cubicBezTo>
                <a:lnTo>
                  <a:pt x="7691" y="6156"/>
                </a:lnTo>
                <a:lnTo>
                  <a:pt x="7691" y="5969"/>
                </a:lnTo>
                <a:cubicBezTo>
                  <a:pt x="7763" y="5948"/>
                  <a:pt x="7825" y="5917"/>
                  <a:pt x="7898" y="5897"/>
                </a:cubicBezTo>
                <a:close/>
                <a:moveTo>
                  <a:pt x="11515" y="5907"/>
                </a:moveTo>
                <a:cubicBezTo>
                  <a:pt x="11515" y="5959"/>
                  <a:pt x="11525" y="6021"/>
                  <a:pt x="11525" y="6073"/>
                </a:cubicBezTo>
                <a:cubicBezTo>
                  <a:pt x="11318" y="6094"/>
                  <a:pt x="11111" y="6125"/>
                  <a:pt x="10904" y="6156"/>
                </a:cubicBezTo>
                <a:lnTo>
                  <a:pt x="10997" y="6052"/>
                </a:lnTo>
                <a:lnTo>
                  <a:pt x="11007" y="6031"/>
                </a:lnTo>
                <a:cubicBezTo>
                  <a:pt x="11173" y="5990"/>
                  <a:pt x="11349" y="5948"/>
                  <a:pt x="11515" y="5907"/>
                </a:cubicBezTo>
                <a:close/>
                <a:moveTo>
                  <a:pt x="13505" y="6083"/>
                </a:moveTo>
                <a:lnTo>
                  <a:pt x="13609" y="6156"/>
                </a:lnTo>
                <a:lnTo>
                  <a:pt x="13526" y="6145"/>
                </a:lnTo>
                <a:lnTo>
                  <a:pt x="13484" y="6083"/>
                </a:lnTo>
                <a:close/>
                <a:moveTo>
                  <a:pt x="13650" y="6094"/>
                </a:moveTo>
                <a:lnTo>
                  <a:pt x="13837" y="6104"/>
                </a:lnTo>
                <a:cubicBezTo>
                  <a:pt x="13805" y="6125"/>
                  <a:pt x="13774" y="6135"/>
                  <a:pt x="13743" y="6156"/>
                </a:cubicBezTo>
                <a:lnTo>
                  <a:pt x="13650" y="6094"/>
                </a:lnTo>
                <a:close/>
                <a:moveTo>
                  <a:pt x="15661" y="5917"/>
                </a:moveTo>
                <a:cubicBezTo>
                  <a:pt x="15733" y="5938"/>
                  <a:pt x="15806" y="5959"/>
                  <a:pt x="15878" y="5980"/>
                </a:cubicBezTo>
                <a:lnTo>
                  <a:pt x="15889" y="5990"/>
                </a:lnTo>
                <a:cubicBezTo>
                  <a:pt x="15858" y="6042"/>
                  <a:pt x="15816" y="6104"/>
                  <a:pt x="15785" y="6156"/>
                </a:cubicBezTo>
                <a:cubicBezTo>
                  <a:pt x="15744" y="6083"/>
                  <a:pt x="15702" y="6000"/>
                  <a:pt x="15661" y="5917"/>
                </a:cubicBezTo>
                <a:close/>
                <a:moveTo>
                  <a:pt x="18324" y="6031"/>
                </a:moveTo>
                <a:lnTo>
                  <a:pt x="18345" y="6062"/>
                </a:lnTo>
                <a:lnTo>
                  <a:pt x="18252" y="6166"/>
                </a:lnTo>
                <a:cubicBezTo>
                  <a:pt x="18252" y="6145"/>
                  <a:pt x="18252" y="6135"/>
                  <a:pt x="18252" y="6125"/>
                </a:cubicBezTo>
                <a:lnTo>
                  <a:pt x="18324" y="6031"/>
                </a:lnTo>
                <a:close/>
                <a:moveTo>
                  <a:pt x="19692" y="5928"/>
                </a:moveTo>
                <a:cubicBezTo>
                  <a:pt x="19754" y="5959"/>
                  <a:pt x="19817" y="5980"/>
                  <a:pt x="19879" y="6000"/>
                </a:cubicBezTo>
                <a:lnTo>
                  <a:pt x="19889" y="6166"/>
                </a:lnTo>
                <a:cubicBezTo>
                  <a:pt x="19827" y="6083"/>
                  <a:pt x="19765" y="6011"/>
                  <a:pt x="19692" y="5938"/>
                </a:cubicBezTo>
                <a:lnTo>
                  <a:pt x="19692" y="5928"/>
                </a:lnTo>
                <a:close/>
                <a:moveTo>
                  <a:pt x="9390" y="5752"/>
                </a:moveTo>
                <a:lnTo>
                  <a:pt x="9390" y="5752"/>
                </a:lnTo>
                <a:cubicBezTo>
                  <a:pt x="9287" y="5886"/>
                  <a:pt x="9193" y="6031"/>
                  <a:pt x="9111" y="6176"/>
                </a:cubicBezTo>
                <a:cubicBezTo>
                  <a:pt x="9007" y="6166"/>
                  <a:pt x="8903" y="6166"/>
                  <a:pt x="8800" y="6166"/>
                </a:cubicBezTo>
                <a:cubicBezTo>
                  <a:pt x="8820" y="6073"/>
                  <a:pt x="8851" y="5980"/>
                  <a:pt x="8883" y="5886"/>
                </a:cubicBezTo>
                <a:lnTo>
                  <a:pt x="9390" y="5752"/>
                </a:lnTo>
                <a:close/>
                <a:moveTo>
                  <a:pt x="9971" y="5669"/>
                </a:moveTo>
                <a:cubicBezTo>
                  <a:pt x="9992" y="5752"/>
                  <a:pt x="10012" y="5845"/>
                  <a:pt x="10033" y="5938"/>
                </a:cubicBezTo>
                <a:cubicBezTo>
                  <a:pt x="9940" y="6011"/>
                  <a:pt x="9846" y="6094"/>
                  <a:pt x="9764" y="6176"/>
                </a:cubicBezTo>
                <a:cubicBezTo>
                  <a:pt x="9753" y="6073"/>
                  <a:pt x="9743" y="5969"/>
                  <a:pt x="9732" y="5866"/>
                </a:cubicBezTo>
                <a:cubicBezTo>
                  <a:pt x="9815" y="5793"/>
                  <a:pt x="9888" y="5731"/>
                  <a:pt x="9971" y="5669"/>
                </a:cubicBezTo>
                <a:close/>
                <a:moveTo>
                  <a:pt x="21195" y="4684"/>
                </a:moveTo>
                <a:lnTo>
                  <a:pt x="21195" y="4684"/>
                </a:lnTo>
                <a:cubicBezTo>
                  <a:pt x="21610" y="5119"/>
                  <a:pt x="21931" y="5627"/>
                  <a:pt x="22159" y="6176"/>
                </a:cubicBezTo>
                <a:cubicBezTo>
                  <a:pt x="21889" y="5834"/>
                  <a:pt x="21599" y="5534"/>
                  <a:pt x="21278" y="5264"/>
                </a:cubicBezTo>
                <a:cubicBezTo>
                  <a:pt x="21257" y="5068"/>
                  <a:pt x="21226" y="4871"/>
                  <a:pt x="21195" y="4684"/>
                </a:cubicBezTo>
                <a:close/>
                <a:moveTo>
                  <a:pt x="7639" y="5524"/>
                </a:moveTo>
                <a:cubicBezTo>
                  <a:pt x="7639" y="5627"/>
                  <a:pt x="7639" y="5731"/>
                  <a:pt x="7629" y="5834"/>
                </a:cubicBezTo>
                <a:cubicBezTo>
                  <a:pt x="7577" y="5886"/>
                  <a:pt x="7525" y="5938"/>
                  <a:pt x="7473" y="5990"/>
                </a:cubicBezTo>
                <a:cubicBezTo>
                  <a:pt x="7328" y="6052"/>
                  <a:pt x="7173" y="6125"/>
                  <a:pt x="7027" y="6187"/>
                </a:cubicBezTo>
                <a:cubicBezTo>
                  <a:pt x="6976" y="6114"/>
                  <a:pt x="6934" y="6031"/>
                  <a:pt x="6893" y="5959"/>
                </a:cubicBezTo>
                <a:cubicBezTo>
                  <a:pt x="7131" y="5803"/>
                  <a:pt x="7380" y="5658"/>
                  <a:pt x="7629" y="5524"/>
                </a:cubicBezTo>
                <a:close/>
                <a:moveTo>
                  <a:pt x="10831" y="6083"/>
                </a:moveTo>
                <a:lnTo>
                  <a:pt x="10707" y="6187"/>
                </a:lnTo>
                <a:lnTo>
                  <a:pt x="10676" y="6187"/>
                </a:lnTo>
                <a:lnTo>
                  <a:pt x="10665" y="6156"/>
                </a:lnTo>
                <a:lnTo>
                  <a:pt x="10686" y="6125"/>
                </a:lnTo>
                <a:lnTo>
                  <a:pt x="10831" y="6083"/>
                </a:lnTo>
                <a:close/>
                <a:moveTo>
                  <a:pt x="8427" y="6011"/>
                </a:moveTo>
                <a:cubicBezTo>
                  <a:pt x="8427" y="6073"/>
                  <a:pt x="8416" y="6145"/>
                  <a:pt x="8406" y="6197"/>
                </a:cubicBezTo>
                <a:lnTo>
                  <a:pt x="8375" y="6197"/>
                </a:lnTo>
                <a:cubicBezTo>
                  <a:pt x="8375" y="6135"/>
                  <a:pt x="8385" y="6083"/>
                  <a:pt x="8385" y="6021"/>
                </a:cubicBezTo>
                <a:lnTo>
                  <a:pt x="8427" y="6011"/>
                </a:lnTo>
                <a:close/>
                <a:moveTo>
                  <a:pt x="8831" y="5907"/>
                </a:moveTo>
                <a:cubicBezTo>
                  <a:pt x="8810" y="5990"/>
                  <a:pt x="8789" y="6083"/>
                  <a:pt x="8769" y="6176"/>
                </a:cubicBezTo>
                <a:cubicBezTo>
                  <a:pt x="8665" y="6176"/>
                  <a:pt x="8572" y="6187"/>
                  <a:pt x="8468" y="6197"/>
                </a:cubicBezTo>
                <a:cubicBezTo>
                  <a:pt x="8478" y="6135"/>
                  <a:pt x="8489" y="6062"/>
                  <a:pt x="8489" y="6000"/>
                </a:cubicBezTo>
                <a:lnTo>
                  <a:pt x="8831" y="5907"/>
                </a:lnTo>
                <a:close/>
                <a:moveTo>
                  <a:pt x="9670" y="5689"/>
                </a:moveTo>
                <a:cubicBezTo>
                  <a:pt x="9670" y="5741"/>
                  <a:pt x="9670" y="5783"/>
                  <a:pt x="9681" y="5824"/>
                </a:cubicBezTo>
                <a:cubicBezTo>
                  <a:pt x="9546" y="5948"/>
                  <a:pt x="9421" y="6073"/>
                  <a:pt x="9297" y="6197"/>
                </a:cubicBezTo>
                <a:lnTo>
                  <a:pt x="9214" y="6187"/>
                </a:lnTo>
                <a:cubicBezTo>
                  <a:pt x="9307" y="6021"/>
                  <a:pt x="9411" y="5866"/>
                  <a:pt x="9525" y="5720"/>
                </a:cubicBezTo>
                <a:lnTo>
                  <a:pt x="9670" y="5689"/>
                </a:lnTo>
                <a:close/>
                <a:moveTo>
                  <a:pt x="15277" y="5959"/>
                </a:moveTo>
                <a:lnTo>
                  <a:pt x="15277" y="5959"/>
                </a:lnTo>
                <a:cubicBezTo>
                  <a:pt x="15246" y="6042"/>
                  <a:pt x="15225" y="6114"/>
                  <a:pt x="15194" y="6197"/>
                </a:cubicBezTo>
                <a:lnTo>
                  <a:pt x="15039" y="6176"/>
                </a:lnTo>
                <a:cubicBezTo>
                  <a:pt x="15039" y="6156"/>
                  <a:pt x="15028" y="6135"/>
                  <a:pt x="15018" y="6125"/>
                </a:cubicBezTo>
                <a:cubicBezTo>
                  <a:pt x="15101" y="6062"/>
                  <a:pt x="15184" y="6011"/>
                  <a:pt x="15277" y="5959"/>
                </a:cubicBezTo>
                <a:close/>
                <a:moveTo>
                  <a:pt x="10396" y="5783"/>
                </a:moveTo>
                <a:lnTo>
                  <a:pt x="10396" y="5793"/>
                </a:lnTo>
                <a:cubicBezTo>
                  <a:pt x="10458" y="5897"/>
                  <a:pt x="10510" y="6000"/>
                  <a:pt x="10572" y="6114"/>
                </a:cubicBezTo>
                <a:cubicBezTo>
                  <a:pt x="10448" y="6145"/>
                  <a:pt x="10323" y="6187"/>
                  <a:pt x="10199" y="6218"/>
                </a:cubicBezTo>
                <a:cubicBezTo>
                  <a:pt x="10168" y="6156"/>
                  <a:pt x="10157" y="6083"/>
                  <a:pt x="10137" y="6011"/>
                </a:cubicBezTo>
                <a:cubicBezTo>
                  <a:pt x="10220" y="5928"/>
                  <a:pt x="10302" y="5855"/>
                  <a:pt x="10396" y="5783"/>
                </a:cubicBezTo>
                <a:close/>
                <a:moveTo>
                  <a:pt x="4633" y="5275"/>
                </a:moveTo>
                <a:cubicBezTo>
                  <a:pt x="4436" y="5586"/>
                  <a:pt x="4260" y="5907"/>
                  <a:pt x="4105" y="6239"/>
                </a:cubicBezTo>
                <a:cubicBezTo>
                  <a:pt x="4074" y="6031"/>
                  <a:pt x="4053" y="5834"/>
                  <a:pt x="4053" y="5627"/>
                </a:cubicBezTo>
                <a:cubicBezTo>
                  <a:pt x="4084" y="5555"/>
                  <a:pt x="4115" y="5492"/>
                  <a:pt x="4146" y="5420"/>
                </a:cubicBezTo>
                <a:lnTo>
                  <a:pt x="4530" y="5306"/>
                </a:lnTo>
                <a:lnTo>
                  <a:pt x="4633" y="5275"/>
                </a:lnTo>
                <a:close/>
                <a:moveTo>
                  <a:pt x="4975" y="5171"/>
                </a:moveTo>
                <a:cubicBezTo>
                  <a:pt x="4975" y="5275"/>
                  <a:pt x="4975" y="5368"/>
                  <a:pt x="4986" y="5461"/>
                </a:cubicBezTo>
                <a:cubicBezTo>
                  <a:pt x="4861" y="5565"/>
                  <a:pt x="4727" y="5679"/>
                  <a:pt x="4613" y="5793"/>
                </a:cubicBezTo>
                <a:cubicBezTo>
                  <a:pt x="4457" y="5938"/>
                  <a:pt x="4312" y="6094"/>
                  <a:pt x="4177" y="6249"/>
                </a:cubicBezTo>
                <a:cubicBezTo>
                  <a:pt x="4343" y="5897"/>
                  <a:pt x="4530" y="5565"/>
                  <a:pt x="4747" y="5244"/>
                </a:cubicBezTo>
                <a:lnTo>
                  <a:pt x="4975" y="5171"/>
                </a:lnTo>
                <a:close/>
                <a:moveTo>
                  <a:pt x="13961" y="6114"/>
                </a:moveTo>
                <a:lnTo>
                  <a:pt x="14096" y="6125"/>
                </a:lnTo>
                <a:lnTo>
                  <a:pt x="14096" y="6135"/>
                </a:lnTo>
                <a:cubicBezTo>
                  <a:pt x="14075" y="6176"/>
                  <a:pt x="14044" y="6208"/>
                  <a:pt x="14013" y="6249"/>
                </a:cubicBezTo>
                <a:cubicBezTo>
                  <a:pt x="13951" y="6228"/>
                  <a:pt x="13888" y="6208"/>
                  <a:pt x="13816" y="6197"/>
                </a:cubicBezTo>
                <a:lnTo>
                  <a:pt x="13961" y="6114"/>
                </a:lnTo>
                <a:close/>
                <a:moveTo>
                  <a:pt x="6613" y="5606"/>
                </a:moveTo>
                <a:lnTo>
                  <a:pt x="6613" y="5617"/>
                </a:lnTo>
                <a:cubicBezTo>
                  <a:pt x="6675" y="5731"/>
                  <a:pt x="6727" y="5845"/>
                  <a:pt x="6789" y="5959"/>
                </a:cubicBezTo>
                <a:cubicBezTo>
                  <a:pt x="6644" y="6062"/>
                  <a:pt x="6499" y="6166"/>
                  <a:pt x="6354" y="6270"/>
                </a:cubicBezTo>
                <a:cubicBezTo>
                  <a:pt x="6333" y="6208"/>
                  <a:pt x="6312" y="6145"/>
                  <a:pt x="6292" y="6094"/>
                </a:cubicBezTo>
                <a:cubicBezTo>
                  <a:pt x="6292" y="5980"/>
                  <a:pt x="6292" y="5876"/>
                  <a:pt x="6292" y="5772"/>
                </a:cubicBezTo>
                <a:cubicBezTo>
                  <a:pt x="6406" y="5710"/>
                  <a:pt x="6509" y="5658"/>
                  <a:pt x="6613" y="5606"/>
                </a:cubicBezTo>
                <a:close/>
                <a:moveTo>
                  <a:pt x="7618" y="6000"/>
                </a:moveTo>
                <a:cubicBezTo>
                  <a:pt x="7629" y="6062"/>
                  <a:pt x="7618" y="6125"/>
                  <a:pt x="7618" y="6187"/>
                </a:cubicBezTo>
                <a:lnTo>
                  <a:pt x="7618" y="6176"/>
                </a:lnTo>
                <a:lnTo>
                  <a:pt x="7338" y="6270"/>
                </a:lnTo>
                <a:cubicBezTo>
                  <a:pt x="7411" y="6176"/>
                  <a:pt x="7494" y="6094"/>
                  <a:pt x="7566" y="6021"/>
                </a:cubicBezTo>
                <a:lnTo>
                  <a:pt x="7618" y="6000"/>
                </a:lnTo>
                <a:close/>
                <a:moveTo>
                  <a:pt x="9681" y="5907"/>
                </a:moveTo>
                <a:cubicBezTo>
                  <a:pt x="9691" y="6021"/>
                  <a:pt x="9701" y="6114"/>
                  <a:pt x="9701" y="6218"/>
                </a:cubicBezTo>
                <a:lnTo>
                  <a:pt x="9650" y="6270"/>
                </a:lnTo>
                <a:cubicBezTo>
                  <a:pt x="9556" y="6239"/>
                  <a:pt x="9463" y="6218"/>
                  <a:pt x="9370" y="6208"/>
                </a:cubicBezTo>
                <a:cubicBezTo>
                  <a:pt x="9473" y="6104"/>
                  <a:pt x="9577" y="6011"/>
                  <a:pt x="9681" y="5907"/>
                </a:cubicBezTo>
                <a:close/>
                <a:moveTo>
                  <a:pt x="15443" y="5876"/>
                </a:moveTo>
                <a:cubicBezTo>
                  <a:pt x="15495" y="6000"/>
                  <a:pt x="15536" y="6135"/>
                  <a:pt x="15567" y="6270"/>
                </a:cubicBezTo>
                <a:cubicBezTo>
                  <a:pt x="15464" y="6249"/>
                  <a:pt x="15370" y="6228"/>
                  <a:pt x="15267" y="6208"/>
                </a:cubicBezTo>
                <a:cubicBezTo>
                  <a:pt x="15298" y="6114"/>
                  <a:pt x="15339" y="6011"/>
                  <a:pt x="15370" y="5917"/>
                </a:cubicBezTo>
                <a:lnTo>
                  <a:pt x="15443" y="5876"/>
                </a:lnTo>
                <a:close/>
                <a:moveTo>
                  <a:pt x="10572" y="6166"/>
                </a:moveTo>
                <a:lnTo>
                  <a:pt x="10530" y="6228"/>
                </a:lnTo>
                <a:cubicBezTo>
                  <a:pt x="10427" y="6239"/>
                  <a:pt x="10323" y="6259"/>
                  <a:pt x="10209" y="6280"/>
                </a:cubicBezTo>
                <a:lnTo>
                  <a:pt x="10572" y="6166"/>
                </a:lnTo>
                <a:close/>
                <a:moveTo>
                  <a:pt x="8323" y="6042"/>
                </a:moveTo>
                <a:lnTo>
                  <a:pt x="8313" y="6208"/>
                </a:lnTo>
                <a:cubicBezTo>
                  <a:pt x="8167" y="6239"/>
                  <a:pt x="8033" y="6270"/>
                  <a:pt x="7898" y="6290"/>
                </a:cubicBezTo>
                <a:cubicBezTo>
                  <a:pt x="7898" y="6249"/>
                  <a:pt x="7908" y="6208"/>
                  <a:pt x="7919" y="6156"/>
                </a:cubicBezTo>
                <a:lnTo>
                  <a:pt x="8085" y="6114"/>
                </a:lnTo>
                <a:lnTo>
                  <a:pt x="8323" y="6042"/>
                </a:lnTo>
                <a:close/>
                <a:moveTo>
                  <a:pt x="13132" y="6176"/>
                </a:moveTo>
                <a:cubicBezTo>
                  <a:pt x="13194" y="6176"/>
                  <a:pt x="13256" y="6187"/>
                  <a:pt x="13308" y="6197"/>
                </a:cubicBezTo>
                <a:cubicBezTo>
                  <a:pt x="13308" y="6218"/>
                  <a:pt x="13298" y="6249"/>
                  <a:pt x="13287" y="6280"/>
                </a:cubicBezTo>
                <a:lnTo>
                  <a:pt x="13277" y="6290"/>
                </a:lnTo>
                <a:lnTo>
                  <a:pt x="13132" y="6176"/>
                </a:lnTo>
                <a:close/>
                <a:moveTo>
                  <a:pt x="15484" y="5876"/>
                </a:moveTo>
                <a:lnTo>
                  <a:pt x="15557" y="5886"/>
                </a:lnTo>
                <a:cubicBezTo>
                  <a:pt x="15619" y="6011"/>
                  <a:pt x="15681" y="6125"/>
                  <a:pt x="15744" y="6249"/>
                </a:cubicBezTo>
                <a:cubicBezTo>
                  <a:pt x="15733" y="6270"/>
                  <a:pt x="15723" y="6280"/>
                  <a:pt x="15712" y="6301"/>
                </a:cubicBezTo>
                <a:lnTo>
                  <a:pt x="15619" y="6280"/>
                </a:lnTo>
                <a:cubicBezTo>
                  <a:pt x="15588" y="6135"/>
                  <a:pt x="15536" y="6000"/>
                  <a:pt x="15484" y="5876"/>
                </a:cubicBezTo>
                <a:close/>
                <a:moveTo>
                  <a:pt x="16013" y="6021"/>
                </a:moveTo>
                <a:lnTo>
                  <a:pt x="16013" y="6021"/>
                </a:lnTo>
                <a:cubicBezTo>
                  <a:pt x="16086" y="6052"/>
                  <a:pt x="16158" y="6083"/>
                  <a:pt x="16231" y="6114"/>
                </a:cubicBezTo>
                <a:cubicBezTo>
                  <a:pt x="16231" y="6176"/>
                  <a:pt x="16231" y="6239"/>
                  <a:pt x="16220" y="6301"/>
                </a:cubicBezTo>
                <a:lnTo>
                  <a:pt x="16210" y="6301"/>
                </a:lnTo>
                <a:cubicBezTo>
                  <a:pt x="16148" y="6208"/>
                  <a:pt x="16086" y="6114"/>
                  <a:pt x="16013" y="6021"/>
                </a:cubicBezTo>
                <a:close/>
                <a:moveTo>
                  <a:pt x="6810" y="6000"/>
                </a:moveTo>
                <a:cubicBezTo>
                  <a:pt x="6851" y="6073"/>
                  <a:pt x="6903" y="6156"/>
                  <a:pt x="6945" y="6218"/>
                </a:cubicBezTo>
                <a:lnTo>
                  <a:pt x="6748" y="6322"/>
                </a:lnTo>
                <a:cubicBezTo>
                  <a:pt x="6660" y="6314"/>
                  <a:pt x="6572" y="6307"/>
                  <a:pt x="6484" y="6307"/>
                </a:cubicBezTo>
                <a:cubicBezTo>
                  <a:pt x="6447" y="6307"/>
                  <a:pt x="6411" y="6308"/>
                  <a:pt x="6374" y="6311"/>
                </a:cubicBezTo>
                <a:cubicBezTo>
                  <a:pt x="6520" y="6197"/>
                  <a:pt x="6665" y="6094"/>
                  <a:pt x="6810" y="6000"/>
                </a:cubicBezTo>
                <a:close/>
                <a:moveTo>
                  <a:pt x="13484" y="6208"/>
                </a:moveTo>
                <a:cubicBezTo>
                  <a:pt x="13495" y="6239"/>
                  <a:pt x="13515" y="6270"/>
                  <a:pt x="13536" y="6290"/>
                </a:cubicBezTo>
                <a:lnTo>
                  <a:pt x="13484" y="6322"/>
                </a:lnTo>
                <a:lnTo>
                  <a:pt x="13422" y="6208"/>
                </a:lnTo>
                <a:close/>
                <a:moveTo>
                  <a:pt x="14220" y="6135"/>
                </a:moveTo>
                <a:cubicBezTo>
                  <a:pt x="14230" y="6197"/>
                  <a:pt x="14241" y="6259"/>
                  <a:pt x="14241" y="6322"/>
                </a:cubicBezTo>
                <a:lnTo>
                  <a:pt x="14127" y="6280"/>
                </a:lnTo>
                <a:cubicBezTo>
                  <a:pt x="14127" y="6259"/>
                  <a:pt x="14127" y="6249"/>
                  <a:pt x="14137" y="6228"/>
                </a:cubicBezTo>
                <a:lnTo>
                  <a:pt x="14220" y="6135"/>
                </a:lnTo>
                <a:close/>
                <a:moveTo>
                  <a:pt x="6146" y="5855"/>
                </a:moveTo>
                <a:cubicBezTo>
                  <a:pt x="6167" y="5928"/>
                  <a:pt x="6198" y="6000"/>
                  <a:pt x="6219" y="6073"/>
                </a:cubicBezTo>
                <a:lnTo>
                  <a:pt x="6219" y="6322"/>
                </a:lnTo>
                <a:lnTo>
                  <a:pt x="6084" y="6332"/>
                </a:lnTo>
                <a:cubicBezTo>
                  <a:pt x="6064" y="6187"/>
                  <a:pt x="6043" y="6052"/>
                  <a:pt x="6032" y="5907"/>
                </a:cubicBezTo>
                <a:lnTo>
                  <a:pt x="6043" y="5907"/>
                </a:lnTo>
                <a:lnTo>
                  <a:pt x="6146" y="5855"/>
                </a:lnTo>
                <a:close/>
                <a:moveTo>
                  <a:pt x="10064" y="6052"/>
                </a:moveTo>
                <a:cubicBezTo>
                  <a:pt x="10064" y="6073"/>
                  <a:pt x="10074" y="6094"/>
                  <a:pt x="10074" y="6114"/>
                </a:cubicBezTo>
                <a:cubicBezTo>
                  <a:pt x="10085" y="6145"/>
                  <a:pt x="10106" y="6197"/>
                  <a:pt x="10116" y="6228"/>
                </a:cubicBezTo>
                <a:lnTo>
                  <a:pt x="9815" y="6332"/>
                </a:lnTo>
                <a:lnTo>
                  <a:pt x="9774" y="6311"/>
                </a:lnTo>
                <a:lnTo>
                  <a:pt x="9774" y="6301"/>
                </a:lnTo>
                <a:lnTo>
                  <a:pt x="10023" y="6083"/>
                </a:lnTo>
                <a:lnTo>
                  <a:pt x="10064" y="6052"/>
                </a:lnTo>
                <a:close/>
                <a:moveTo>
                  <a:pt x="7369" y="6104"/>
                </a:moveTo>
                <a:cubicBezTo>
                  <a:pt x="7297" y="6176"/>
                  <a:pt x="7235" y="6249"/>
                  <a:pt x="7183" y="6322"/>
                </a:cubicBezTo>
                <a:lnTo>
                  <a:pt x="7121" y="6342"/>
                </a:lnTo>
                <a:lnTo>
                  <a:pt x="7059" y="6249"/>
                </a:lnTo>
                <a:cubicBezTo>
                  <a:pt x="7152" y="6197"/>
                  <a:pt x="7255" y="6156"/>
                  <a:pt x="7369" y="6104"/>
                </a:cubicBezTo>
                <a:close/>
                <a:moveTo>
                  <a:pt x="7836" y="6187"/>
                </a:moveTo>
                <a:lnTo>
                  <a:pt x="7836" y="6187"/>
                </a:lnTo>
                <a:cubicBezTo>
                  <a:pt x="7825" y="6228"/>
                  <a:pt x="7825" y="6270"/>
                  <a:pt x="7825" y="6311"/>
                </a:cubicBezTo>
                <a:lnTo>
                  <a:pt x="7691" y="6342"/>
                </a:lnTo>
                <a:lnTo>
                  <a:pt x="7691" y="6228"/>
                </a:lnTo>
                <a:lnTo>
                  <a:pt x="7836" y="6187"/>
                </a:lnTo>
                <a:close/>
                <a:moveTo>
                  <a:pt x="6986" y="6290"/>
                </a:moveTo>
                <a:lnTo>
                  <a:pt x="7038" y="6363"/>
                </a:lnTo>
                <a:cubicBezTo>
                  <a:pt x="6986" y="6353"/>
                  <a:pt x="6934" y="6342"/>
                  <a:pt x="6882" y="6332"/>
                </a:cubicBezTo>
                <a:lnTo>
                  <a:pt x="6986" y="6290"/>
                </a:lnTo>
                <a:close/>
                <a:moveTo>
                  <a:pt x="11536" y="6145"/>
                </a:moveTo>
                <a:lnTo>
                  <a:pt x="11536" y="6156"/>
                </a:lnTo>
                <a:cubicBezTo>
                  <a:pt x="11484" y="6166"/>
                  <a:pt x="11422" y="6187"/>
                  <a:pt x="11370" y="6208"/>
                </a:cubicBezTo>
                <a:lnTo>
                  <a:pt x="11370" y="6218"/>
                </a:lnTo>
                <a:cubicBezTo>
                  <a:pt x="11163" y="6259"/>
                  <a:pt x="10955" y="6301"/>
                  <a:pt x="10748" y="6363"/>
                </a:cubicBezTo>
                <a:lnTo>
                  <a:pt x="10748" y="6353"/>
                </a:lnTo>
                <a:cubicBezTo>
                  <a:pt x="10779" y="6311"/>
                  <a:pt x="10810" y="6270"/>
                  <a:pt x="10841" y="6228"/>
                </a:cubicBezTo>
                <a:cubicBezTo>
                  <a:pt x="11069" y="6197"/>
                  <a:pt x="11308" y="6166"/>
                  <a:pt x="11536" y="6145"/>
                </a:cubicBezTo>
                <a:close/>
                <a:moveTo>
                  <a:pt x="12811" y="6156"/>
                </a:moveTo>
                <a:cubicBezTo>
                  <a:pt x="12873" y="6156"/>
                  <a:pt x="12935" y="6156"/>
                  <a:pt x="13007" y="6166"/>
                </a:cubicBezTo>
                <a:lnTo>
                  <a:pt x="13028" y="6187"/>
                </a:lnTo>
                <a:cubicBezTo>
                  <a:pt x="13070" y="6249"/>
                  <a:pt x="13111" y="6311"/>
                  <a:pt x="13153" y="6384"/>
                </a:cubicBezTo>
                <a:cubicBezTo>
                  <a:pt x="13039" y="6332"/>
                  <a:pt x="12925" y="6280"/>
                  <a:pt x="12811" y="6228"/>
                </a:cubicBezTo>
                <a:lnTo>
                  <a:pt x="12811" y="6156"/>
                </a:lnTo>
                <a:close/>
                <a:moveTo>
                  <a:pt x="15070" y="6239"/>
                </a:moveTo>
                <a:lnTo>
                  <a:pt x="15174" y="6249"/>
                </a:lnTo>
                <a:lnTo>
                  <a:pt x="15132" y="6384"/>
                </a:lnTo>
                <a:cubicBezTo>
                  <a:pt x="15111" y="6332"/>
                  <a:pt x="15091" y="6280"/>
                  <a:pt x="15070" y="6239"/>
                </a:cubicBezTo>
                <a:close/>
                <a:moveTo>
                  <a:pt x="15961" y="6073"/>
                </a:moveTo>
                <a:cubicBezTo>
                  <a:pt x="16044" y="6176"/>
                  <a:pt x="16117" y="6280"/>
                  <a:pt x="16189" y="6394"/>
                </a:cubicBezTo>
                <a:cubicBezTo>
                  <a:pt x="16086" y="6373"/>
                  <a:pt x="15982" y="6353"/>
                  <a:pt x="15868" y="6332"/>
                </a:cubicBezTo>
                <a:lnTo>
                  <a:pt x="15878" y="6322"/>
                </a:lnTo>
                <a:lnTo>
                  <a:pt x="15847" y="6259"/>
                </a:lnTo>
                <a:cubicBezTo>
                  <a:pt x="15889" y="6197"/>
                  <a:pt x="15920" y="6135"/>
                  <a:pt x="15961" y="6073"/>
                </a:cubicBezTo>
                <a:close/>
                <a:moveTo>
                  <a:pt x="5970" y="5948"/>
                </a:moveTo>
                <a:cubicBezTo>
                  <a:pt x="5981" y="6083"/>
                  <a:pt x="5991" y="6208"/>
                  <a:pt x="6012" y="6342"/>
                </a:cubicBezTo>
                <a:cubicBezTo>
                  <a:pt x="5908" y="6353"/>
                  <a:pt x="5794" y="6373"/>
                  <a:pt x="5701" y="6404"/>
                </a:cubicBezTo>
                <a:cubicBezTo>
                  <a:pt x="5773" y="6249"/>
                  <a:pt x="5856" y="6104"/>
                  <a:pt x="5939" y="5969"/>
                </a:cubicBezTo>
                <a:lnTo>
                  <a:pt x="5970" y="5948"/>
                </a:lnTo>
                <a:close/>
                <a:moveTo>
                  <a:pt x="13204" y="6311"/>
                </a:moveTo>
                <a:lnTo>
                  <a:pt x="13267" y="6363"/>
                </a:lnTo>
                <a:lnTo>
                  <a:pt x="13256" y="6404"/>
                </a:lnTo>
                <a:lnTo>
                  <a:pt x="13204" y="6311"/>
                </a:lnTo>
                <a:close/>
                <a:moveTo>
                  <a:pt x="5929" y="5327"/>
                </a:moveTo>
                <a:lnTo>
                  <a:pt x="5929" y="5327"/>
                </a:lnTo>
                <a:cubicBezTo>
                  <a:pt x="5763" y="5596"/>
                  <a:pt x="5608" y="5876"/>
                  <a:pt x="5483" y="6176"/>
                </a:cubicBezTo>
                <a:cubicBezTo>
                  <a:pt x="5369" y="6249"/>
                  <a:pt x="5266" y="6332"/>
                  <a:pt x="5152" y="6415"/>
                </a:cubicBezTo>
                <a:cubicBezTo>
                  <a:pt x="5141" y="6353"/>
                  <a:pt x="5131" y="6280"/>
                  <a:pt x="5120" y="6218"/>
                </a:cubicBezTo>
                <a:cubicBezTo>
                  <a:pt x="5348" y="5917"/>
                  <a:pt x="5587" y="5638"/>
                  <a:pt x="5846" y="5378"/>
                </a:cubicBezTo>
                <a:lnTo>
                  <a:pt x="5929" y="5327"/>
                </a:lnTo>
                <a:close/>
                <a:moveTo>
                  <a:pt x="14054" y="6332"/>
                </a:moveTo>
                <a:cubicBezTo>
                  <a:pt x="14054" y="6363"/>
                  <a:pt x="14044" y="6384"/>
                  <a:pt x="14044" y="6415"/>
                </a:cubicBezTo>
                <a:lnTo>
                  <a:pt x="14013" y="6384"/>
                </a:lnTo>
                <a:cubicBezTo>
                  <a:pt x="14023" y="6373"/>
                  <a:pt x="14033" y="6353"/>
                  <a:pt x="14054" y="6332"/>
                </a:cubicBezTo>
                <a:close/>
                <a:moveTo>
                  <a:pt x="14293" y="6147"/>
                </a:moveTo>
                <a:lnTo>
                  <a:pt x="14293" y="6147"/>
                </a:lnTo>
                <a:cubicBezTo>
                  <a:pt x="14455" y="6167"/>
                  <a:pt x="14617" y="6177"/>
                  <a:pt x="14780" y="6208"/>
                </a:cubicBezTo>
                <a:cubicBezTo>
                  <a:pt x="14686" y="6280"/>
                  <a:pt x="14593" y="6353"/>
                  <a:pt x="14521" y="6415"/>
                </a:cubicBezTo>
                <a:cubicBezTo>
                  <a:pt x="14448" y="6394"/>
                  <a:pt x="14386" y="6363"/>
                  <a:pt x="14313" y="6342"/>
                </a:cubicBezTo>
                <a:cubicBezTo>
                  <a:pt x="14313" y="6270"/>
                  <a:pt x="14303" y="6208"/>
                  <a:pt x="14293" y="6147"/>
                </a:cubicBezTo>
                <a:close/>
                <a:moveTo>
                  <a:pt x="11836" y="6218"/>
                </a:moveTo>
                <a:lnTo>
                  <a:pt x="11836" y="6218"/>
                </a:lnTo>
                <a:cubicBezTo>
                  <a:pt x="11753" y="6280"/>
                  <a:pt x="11681" y="6353"/>
                  <a:pt x="11608" y="6436"/>
                </a:cubicBezTo>
                <a:lnTo>
                  <a:pt x="11608" y="6249"/>
                </a:lnTo>
                <a:lnTo>
                  <a:pt x="11836" y="6218"/>
                </a:lnTo>
                <a:close/>
                <a:moveTo>
                  <a:pt x="15630" y="6342"/>
                </a:moveTo>
                <a:lnTo>
                  <a:pt x="15681" y="6353"/>
                </a:lnTo>
                <a:cubicBezTo>
                  <a:pt x="15681" y="6384"/>
                  <a:pt x="15661" y="6404"/>
                  <a:pt x="15661" y="6436"/>
                </a:cubicBezTo>
                <a:lnTo>
                  <a:pt x="15650" y="6436"/>
                </a:lnTo>
                <a:cubicBezTo>
                  <a:pt x="15650" y="6404"/>
                  <a:pt x="15640" y="6373"/>
                  <a:pt x="15630" y="6342"/>
                </a:cubicBezTo>
                <a:close/>
                <a:moveTo>
                  <a:pt x="18511" y="6021"/>
                </a:moveTo>
                <a:lnTo>
                  <a:pt x="18687" y="6073"/>
                </a:lnTo>
                <a:cubicBezTo>
                  <a:pt x="18697" y="6187"/>
                  <a:pt x="18718" y="6301"/>
                  <a:pt x="18728" y="6415"/>
                </a:cubicBezTo>
                <a:cubicBezTo>
                  <a:pt x="18728" y="6425"/>
                  <a:pt x="18728" y="6425"/>
                  <a:pt x="18728" y="6436"/>
                </a:cubicBezTo>
                <a:cubicBezTo>
                  <a:pt x="18635" y="6311"/>
                  <a:pt x="18542" y="6197"/>
                  <a:pt x="18449" y="6083"/>
                </a:cubicBezTo>
                <a:lnTo>
                  <a:pt x="18459" y="6083"/>
                </a:lnTo>
                <a:cubicBezTo>
                  <a:pt x="18480" y="6062"/>
                  <a:pt x="18490" y="6042"/>
                  <a:pt x="18511" y="6021"/>
                </a:cubicBezTo>
                <a:close/>
                <a:moveTo>
                  <a:pt x="9162" y="6270"/>
                </a:moveTo>
                <a:lnTo>
                  <a:pt x="9225" y="6280"/>
                </a:lnTo>
                <a:cubicBezTo>
                  <a:pt x="9173" y="6332"/>
                  <a:pt x="9131" y="6384"/>
                  <a:pt x="9079" y="6446"/>
                </a:cubicBezTo>
                <a:cubicBezTo>
                  <a:pt x="9111" y="6384"/>
                  <a:pt x="9131" y="6332"/>
                  <a:pt x="9162" y="6270"/>
                </a:cubicBezTo>
                <a:close/>
                <a:moveTo>
                  <a:pt x="10914" y="6394"/>
                </a:moveTo>
                <a:lnTo>
                  <a:pt x="10779" y="6446"/>
                </a:lnTo>
                <a:cubicBezTo>
                  <a:pt x="10779" y="6446"/>
                  <a:pt x="10779" y="6436"/>
                  <a:pt x="10769" y="6425"/>
                </a:cubicBezTo>
                <a:lnTo>
                  <a:pt x="10914" y="6394"/>
                </a:lnTo>
                <a:close/>
                <a:moveTo>
                  <a:pt x="7618" y="6259"/>
                </a:moveTo>
                <a:lnTo>
                  <a:pt x="7618" y="6363"/>
                </a:lnTo>
                <a:cubicBezTo>
                  <a:pt x="7525" y="6394"/>
                  <a:pt x="7432" y="6425"/>
                  <a:pt x="7338" y="6456"/>
                </a:cubicBezTo>
                <a:cubicBezTo>
                  <a:pt x="7297" y="6436"/>
                  <a:pt x="7255" y="6425"/>
                  <a:pt x="7214" y="6415"/>
                </a:cubicBezTo>
                <a:lnTo>
                  <a:pt x="7255" y="6363"/>
                </a:lnTo>
                <a:cubicBezTo>
                  <a:pt x="7369" y="6332"/>
                  <a:pt x="7494" y="6290"/>
                  <a:pt x="7618" y="6259"/>
                </a:cubicBezTo>
                <a:close/>
                <a:moveTo>
                  <a:pt x="16303" y="6135"/>
                </a:moveTo>
                <a:cubicBezTo>
                  <a:pt x="16365" y="6166"/>
                  <a:pt x="16438" y="6197"/>
                  <a:pt x="16500" y="6228"/>
                </a:cubicBezTo>
                <a:cubicBezTo>
                  <a:pt x="16459" y="6301"/>
                  <a:pt x="16428" y="6373"/>
                  <a:pt x="16396" y="6456"/>
                </a:cubicBezTo>
                <a:lnTo>
                  <a:pt x="16303" y="6436"/>
                </a:lnTo>
                <a:lnTo>
                  <a:pt x="16262" y="6373"/>
                </a:lnTo>
                <a:cubicBezTo>
                  <a:pt x="16272" y="6290"/>
                  <a:pt x="16293" y="6218"/>
                  <a:pt x="16303" y="6135"/>
                </a:cubicBezTo>
                <a:close/>
                <a:moveTo>
                  <a:pt x="6219" y="6363"/>
                </a:moveTo>
                <a:lnTo>
                  <a:pt x="6095" y="6467"/>
                </a:lnTo>
                <a:cubicBezTo>
                  <a:pt x="6095" y="6436"/>
                  <a:pt x="6095" y="6404"/>
                  <a:pt x="6084" y="6373"/>
                </a:cubicBezTo>
                <a:lnTo>
                  <a:pt x="6209" y="6363"/>
                </a:lnTo>
                <a:close/>
                <a:moveTo>
                  <a:pt x="5815" y="6052"/>
                </a:moveTo>
                <a:lnTo>
                  <a:pt x="5815" y="6052"/>
                </a:lnTo>
                <a:cubicBezTo>
                  <a:pt x="5763" y="6125"/>
                  <a:pt x="5711" y="6208"/>
                  <a:pt x="5670" y="6290"/>
                </a:cubicBezTo>
                <a:cubicBezTo>
                  <a:pt x="5649" y="6332"/>
                  <a:pt x="5628" y="6373"/>
                  <a:pt x="5608" y="6415"/>
                </a:cubicBezTo>
                <a:lnTo>
                  <a:pt x="5473" y="6456"/>
                </a:lnTo>
                <a:lnTo>
                  <a:pt x="5421" y="6477"/>
                </a:lnTo>
                <a:cubicBezTo>
                  <a:pt x="5452" y="6404"/>
                  <a:pt x="5483" y="6332"/>
                  <a:pt x="5504" y="6259"/>
                </a:cubicBezTo>
                <a:cubicBezTo>
                  <a:pt x="5597" y="6187"/>
                  <a:pt x="5701" y="6114"/>
                  <a:pt x="5815" y="6052"/>
                </a:cubicBezTo>
                <a:close/>
                <a:moveTo>
                  <a:pt x="6385" y="6363"/>
                </a:moveTo>
                <a:cubicBezTo>
                  <a:pt x="6478" y="6363"/>
                  <a:pt x="6561" y="6363"/>
                  <a:pt x="6654" y="6373"/>
                </a:cubicBezTo>
                <a:cubicBezTo>
                  <a:pt x="6584" y="6403"/>
                  <a:pt x="6514" y="6443"/>
                  <a:pt x="6435" y="6483"/>
                </a:cubicBezTo>
                <a:lnTo>
                  <a:pt x="6435" y="6483"/>
                </a:lnTo>
                <a:lnTo>
                  <a:pt x="6385" y="6363"/>
                </a:lnTo>
                <a:close/>
                <a:moveTo>
                  <a:pt x="10479" y="6280"/>
                </a:moveTo>
                <a:lnTo>
                  <a:pt x="10479" y="6280"/>
                </a:lnTo>
                <a:cubicBezTo>
                  <a:pt x="10427" y="6342"/>
                  <a:pt x="10385" y="6415"/>
                  <a:pt x="10344" y="6477"/>
                </a:cubicBezTo>
                <a:lnTo>
                  <a:pt x="10282" y="6498"/>
                </a:lnTo>
                <a:cubicBezTo>
                  <a:pt x="10261" y="6436"/>
                  <a:pt x="10251" y="6384"/>
                  <a:pt x="10230" y="6332"/>
                </a:cubicBezTo>
                <a:lnTo>
                  <a:pt x="10479" y="6280"/>
                </a:lnTo>
                <a:close/>
                <a:moveTo>
                  <a:pt x="4996" y="5555"/>
                </a:moveTo>
                <a:cubicBezTo>
                  <a:pt x="4996" y="5648"/>
                  <a:pt x="5006" y="5731"/>
                  <a:pt x="5017" y="5814"/>
                </a:cubicBezTo>
                <a:cubicBezTo>
                  <a:pt x="4706" y="6031"/>
                  <a:pt x="4416" y="6270"/>
                  <a:pt x="4146" y="6518"/>
                </a:cubicBezTo>
                <a:cubicBezTo>
                  <a:pt x="4136" y="6487"/>
                  <a:pt x="4136" y="6456"/>
                  <a:pt x="4125" y="6425"/>
                </a:cubicBezTo>
                <a:cubicBezTo>
                  <a:pt x="4146" y="6404"/>
                  <a:pt x="4167" y="6373"/>
                  <a:pt x="4188" y="6342"/>
                </a:cubicBezTo>
                <a:cubicBezTo>
                  <a:pt x="4436" y="6062"/>
                  <a:pt x="4706" y="5803"/>
                  <a:pt x="4996" y="5555"/>
                </a:cubicBezTo>
                <a:close/>
                <a:moveTo>
                  <a:pt x="21309" y="5834"/>
                </a:moveTo>
                <a:cubicBezTo>
                  <a:pt x="21433" y="6052"/>
                  <a:pt x="21537" y="6280"/>
                  <a:pt x="21630" y="6518"/>
                </a:cubicBezTo>
                <a:lnTo>
                  <a:pt x="21444" y="6373"/>
                </a:lnTo>
                <a:cubicBezTo>
                  <a:pt x="21402" y="6311"/>
                  <a:pt x="21350" y="6259"/>
                  <a:pt x="21309" y="6208"/>
                </a:cubicBezTo>
                <a:lnTo>
                  <a:pt x="21309" y="5834"/>
                </a:lnTo>
                <a:close/>
                <a:moveTo>
                  <a:pt x="10707" y="6446"/>
                </a:moveTo>
                <a:cubicBezTo>
                  <a:pt x="10717" y="6456"/>
                  <a:pt x="10717" y="6467"/>
                  <a:pt x="10717" y="6477"/>
                </a:cubicBezTo>
                <a:lnTo>
                  <a:pt x="10593" y="6529"/>
                </a:lnTo>
                <a:lnTo>
                  <a:pt x="10593" y="6529"/>
                </a:lnTo>
                <a:lnTo>
                  <a:pt x="10644" y="6467"/>
                </a:lnTo>
                <a:lnTo>
                  <a:pt x="10707" y="6446"/>
                </a:lnTo>
                <a:close/>
                <a:moveTo>
                  <a:pt x="10147" y="6342"/>
                </a:moveTo>
                <a:cubicBezTo>
                  <a:pt x="10168" y="6404"/>
                  <a:pt x="10188" y="6456"/>
                  <a:pt x="10209" y="6518"/>
                </a:cubicBezTo>
                <a:lnTo>
                  <a:pt x="10178" y="6529"/>
                </a:lnTo>
                <a:cubicBezTo>
                  <a:pt x="10106" y="6477"/>
                  <a:pt x="10023" y="6425"/>
                  <a:pt x="9940" y="6384"/>
                </a:cubicBezTo>
                <a:lnTo>
                  <a:pt x="10147" y="6342"/>
                </a:lnTo>
                <a:close/>
                <a:moveTo>
                  <a:pt x="12479" y="6176"/>
                </a:moveTo>
                <a:lnTo>
                  <a:pt x="12479" y="6176"/>
                </a:lnTo>
                <a:cubicBezTo>
                  <a:pt x="12541" y="6197"/>
                  <a:pt x="12603" y="6228"/>
                  <a:pt x="12665" y="6249"/>
                </a:cubicBezTo>
                <a:cubicBezTo>
                  <a:pt x="12646" y="6347"/>
                  <a:pt x="12626" y="6445"/>
                  <a:pt x="12598" y="6543"/>
                </a:cubicBezTo>
                <a:lnTo>
                  <a:pt x="12598" y="6543"/>
                </a:lnTo>
                <a:cubicBezTo>
                  <a:pt x="12558" y="6424"/>
                  <a:pt x="12518" y="6295"/>
                  <a:pt x="12479" y="6176"/>
                </a:cubicBezTo>
                <a:close/>
                <a:moveTo>
                  <a:pt x="5421" y="6311"/>
                </a:moveTo>
                <a:lnTo>
                  <a:pt x="5421" y="6311"/>
                </a:lnTo>
                <a:cubicBezTo>
                  <a:pt x="5400" y="6373"/>
                  <a:pt x="5380" y="6425"/>
                  <a:pt x="5348" y="6487"/>
                </a:cubicBezTo>
                <a:lnTo>
                  <a:pt x="5172" y="6550"/>
                </a:lnTo>
                <a:cubicBezTo>
                  <a:pt x="5172" y="6539"/>
                  <a:pt x="5172" y="6518"/>
                  <a:pt x="5162" y="6508"/>
                </a:cubicBezTo>
                <a:cubicBezTo>
                  <a:pt x="5245" y="6436"/>
                  <a:pt x="5328" y="6373"/>
                  <a:pt x="5421" y="6311"/>
                </a:cubicBezTo>
                <a:close/>
                <a:moveTo>
                  <a:pt x="6779" y="6384"/>
                </a:moveTo>
                <a:cubicBezTo>
                  <a:pt x="6820" y="6394"/>
                  <a:pt x="6862" y="6404"/>
                  <a:pt x="6903" y="6404"/>
                </a:cubicBezTo>
                <a:lnTo>
                  <a:pt x="6903" y="6415"/>
                </a:lnTo>
                <a:cubicBezTo>
                  <a:pt x="6768" y="6456"/>
                  <a:pt x="6623" y="6498"/>
                  <a:pt x="6488" y="6550"/>
                </a:cubicBezTo>
                <a:cubicBezTo>
                  <a:pt x="6582" y="6498"/>
                  <a:pt x="6685" y="6436"/>
                  <a:pt x="6779" y="6384"/>
                </a:cubicBezTo>
                <a:close/>
                <a:moveTo>
                  <a:pt x="16873" y="5752"/>
                </a:moveTo>
                <a:cubicBezTo>
                  <a:pt x="17008" y="6011"/>
                  <a:pt x="17132" y="6280"/>
                  <a:pt x="17236" y="6560"/>
                </a:cubicBezTo>
                <a:cubicBezTo>
                  <a:pt x="17153" y="6508"/>
                  <a:pt x="17070" y="6446"/>
                  <a:pt x="16977" y="6394"/>
                </a:cubicBezTo>
                <a:cubicBezTo>
                  <a:pt x="16852" y="6322"/>
                  <a:pt x="16738" y="6249"/>
                  <a:pt x="16614" y="6187"/>
                </a:cubicBezTo>
                <a:lnTo>
                  <a:pt x="16604" y="6176"/>
                </a:lnTo>
                <a:cubicBezTo>
                  <a:pt x="16676" y="6031"/>
                  <a:pt x="16770" y="5886"/>
                  <a:pt x="16873" y="5752"/>
                </a:cubicBezTo>
                <a:close/>
                <a:moveTo>
                  <a:pt x="6312" y="6363"/>
                </a:moveTo>
                <a:cubicBezTo>
                  <a:pt x="6333" y="6415"/>
                  <a:pt x="6354" y="6467"/>
                  <a:pt x="6374" y="6529"/>
                </a:cubicBezTo>
                <a:lnTo>
                  <a:pt x="6302" y="6570"/>
                </a:lnTo>
                <a:cubicBezTo>
                  <a:pt x="6302" y="6498"/>
                  <a:pt x="6292" y="6436"/>
                  <a:pt x="6292" y="6373"/>
                </a:cubicBezTo>
                <a:lnTo>
                  <a:pt x="6312" y="6363"/>
                </a:lnTo>
                <a:close/>
                <a:moveTo>
                  <a:pt x="9297" y="6290"/>
                </a:moveTo>
                <a:cubicBezTo>
                  <a:pt x="9390" y="6301"/>
                  <a:pt x="9484" y="6322"/>
                  <a:pt x="9577" y="6342"/>
                </a:cubicBezTo>
                <a:lnTo>
                  <a:pt x="9442" y="6456"/>
                </a:lnTo>
                <a:cubicBezTo>
                  <a:pt x="9318" y="6487"/>
                  <a:pt x="9183" y="6529"/>
                  <a:pt x="9048" y="6570"/>
                </a:cubicBezTo>
                <a:cubicBezTo>
                  <a:pt x="9131" y="6467"/>
                  <a:pt x="9214" y="6373"/>
                  <a:pt x="9297" y="6290"/>
                </a:cubicBezTo>
                <a:close/>
                <a:moveTo>
                  <a:pt x="14334" y="6415"/>
                </a:moveTo>
                <a:lnTo>
                  <a:pt x="14458" y="6467"/>
                </a:lnTo>
                <a:lnTo>
                  <a:pt x="14407" y="6508"/>
                </a:lnTo>
                <a:lnTo>
                  <a:pt x="14344" y="6570"/>
                </a:lnTo>
                <a:cubicBezTo>
                  <a:pt x="14344" y="6518"/>
                  <a:pt x="14344" y="6467"/>
                  <a:pt x="14334" y="6415"/>
                </a:cubicBezTo>
                <a:close/>
                <a:moveTo>
                  <a:pt x="18884" y="5638"/>
                </a:moveTo>
                <a:cubicBezTo>
                  <a:pt x="19101" y="5710"/>
                  <a:pt x="19319" y="5783"/>
                  <a:pt x="19537" y="5866"/>
                </a:cubicBezTo>
                <a:cubicBezTo>
                  <a:pt x="19661" y="6011"/>
                  <a:pt x="19785" y="6156"/>
                  <a:pt x="19899" y="6322"/>
                </a:cubicBezTo>
                <a:cubicBezTo>
                  <a:pt x="19899" y="6404"/>
                  <a:pt x="19899" y="6487"/>
                  <a:pt x="19910" y="6570"/>
                </a:cubicBezTo>
                <a:lnTo>
                  <a:pt x="19744" y="6477"/>
                </a:lnTo>
                <a:cubicBezTo>
                  <a:pt x="19423" y="6301"/>
                  <a:pt x="19081" y="6156"/>
                  <a:pt x="18749" y="6021"/>
                </a:cubicBezTo>
                <a:cubicBezTo>
                  <a:pt x="18728" y="5959"/>
                  <a:pt x="18718" y="5897"/>
                  <a:pt x="18697" y="5824"/>
                </a:cubicBezTo>
                <a:lnTo>
                  <a:pt x="18842" y="5679"/>
                </a:lnTo>
                <a:lnTo>
                  <a:pt x="18884" y="5638"/>
                </a:lnTo>
                <a:close/>
                <a:moveTo>
                  <a:pt x="18407" y="6135"/>
                </a:moveTo>
                <a:cubicBezTo>
                  <a:pt x="18511" y="6259"/>
                  <a:pt x="18614" y="6394"/>
                  <a:pt x="18708" y="6539"/>
                </a:cubicBezTo>
                <a:cubicBezTo>
                  <a:pt x="18573" y="6539"/>
                  <a:pt x="18449" y="6550"/>
                  <a:pt x="18314" y="6560"/>
                </a:cubicBezTo>
                <a:lnTo>
                  <a:pt x="18231" y="6581"/>
                </a:lnTo>
                <a:cubicBezTo>
                  <a:pt x="18241" y="6487"/>
                  <a:pt x="18241" y="6394"/>
                  <a:pt x="18252" y="6311"/>
                </a:cubicBezTo>
                <a:cubicBezTo>
                  <a:pt x="18303" y="6249"/>
                  <a:pt x="18355" y="6187"/>
                  <a:pt x="18407" y="6135"/>
                </a:cubicBezTo>
                <a:close/>
                <a:moveTo>
                  <a:pt x="19879" y="5492"/>
                </a:moveTo>
                <a:lnTo>
                  <a:pt x="19879" y="5492"/>
                </a:lnTo>
                <a:cubicBezTo>
                  <a:pt x="20024" y="5565"/>
                  <a:pt x="20169" y="5638"/>
                  <a:pt x="20314" y="5720"/>
                </a:cubicBezTo>
                <a:cubicBezTo>
                  <a:pt x="20594" y="5876"/>
                  <a:pt x="20884" y="6052"/>
                  <a:pt x="21154" y="6239"/>
                </a:cubicBezTo>
                <a:lnTo>
                  <a:pt x="21195" y="6332"/>
                </a:lnTo>
                <a:lnTo>
                  <a:pt x="21195" y="6415"/>
                </a:lnTo>
                <a:cubicBezTo>
                  <a:pt x="21195" y="6467"/>
                  <a:pt x="21185" y="6518"/>
                  <a:pt x="21174" y="6581"/>
                </a:cubicBezTo>
                <a:cubicBezTo>
                  <a:pt x="20780" y="6342"/>
                  <a:pt x="20356" y="6135"/>
                  <a:pt x="19931" y="5948"/>
                </a:cubicBezTo>
                <a:cubicBezTo>
                  <a:pt x="19920" y="5845"/>
                  <a:pt x="19910" y="5752"/>
                  <a:pt x="19899" y="5648"/>
                </a:cubicBezTo>
                <a:cubicBezTo>
                  <a:pt x="19899" y="5596"/>
                  <a:pt x="19889" y="5544"/>
                  <a:pt x="19879" y="5492"/>
                </a:cubicBezTo>
                <a:close/>
                <a:moveTo>
                  <a:pt x="7618" y="6456"/>
                </a:moveTo>
                <a:lnTo>
                  <a:pt x="7618" y="6591"/>
                </a:lnTo>
                <a:cubicBezTo>
                  <a:pt x="7566" y="6560"/>
                  <a:pt x="7515" y="6529"/>
                  <a:pt x="7463" y="6508"/>
                </a:cubicBezTo>
                <a:cubicBezTo>
                  <a:pt x="7515" y="6487"/>
                  <a:pt x="7566" y="6477"/>
                  <a:pt x="7618" y="6456"/>
                </a:cubicBezTo>
                <a:close/>
                <a:moveTo>
                  <a:pt x="16562" y="6259"/>
                </a:moveTo>
                <a:lnTo>
                  <a:pt x="16614" y="6290"/>
                </a:lnTo>
                <a:cubicBezTo>
                  <a:pt x="16707" y="6384"/>
                  <a:pt x="16801" y="6487"/>
                  <a:pt x="16884" y="6591"/>
                </a:cubicBezTo>
                <a:cubicBezTo>
                  <a:pt x="16749" y="6550"/>
                  <a:pt x="16604" y="6508"/>
                  <a:pt x="16469" y="6477"/>
                </a:cubicBezTo>
                <a:cubicBezTo>
                  <a:pt x="16490" y="6404"/>
                  <a:pt x="16531" y="6332"/>
                  <a:pt x="16562" y="6259"/>
                </a:cubicBezTo>
                <a:close/>
                <a:moveTo>
                  <a:pt x="14116" y="6342"/>
                </a:moveTo>
                <a:lnTo>
                  <a:pt x="14147" y="6353"/>
                </a:lnTo>
                <a:cubicBezTo>
                  <a:pt x="14189" y="6363"/>
                  <a:pt x="14230" y="6384"/>
                  <a:pt x="14261" y="6394"/>
                </a:cubicBezTo>
                <a:cubicBezTo>
                  <a:pt x="14261" y="6464"/>
                  <a:pt x="14271" y="6533"/>
                  <a:pt x="14272" y="6603"/>
                </a:cubicBezTo>
                <a:lnTo>
                  <a:pt x="14272" y="6603"/>
                </a:lnTo>
                <a:cubicBezTo>
                  <a:pt x="14213" y="6554"/>
                  <a:pt x="14154" y="6505"/>
                  <a:pt x="14096" y="6446"/>
                </a:cubicBezTo>
                <a:cubicBezTo>
                  <a:pt x="14106" y="6415"/>
                  <a:pt x="14106" y="6384"/>
                  <a:pt x="14116" y="6342"/>
                </a:cubicBezTo>
                <a:close/>
                <a:moveTo>
                  <a:pt x="13557" y="6353"/>
                </a:moveTo>
                <a:cubicBezTo>
                  <a:pt x="13598" y="6436"/>
                  <a:pt x="13640" y="6518"/>
                  <a:pt x="13671" y="6612"/>
                </a:cubicBezTo>
                <a:lnTo>
                  <a:pt x="13588" y="6539"/>
                </a:lnTo>
                <a:lnTo>
                  <a:pt x="13515" y="6384"/>
                </a:lnTo>
                <a:lnTo>
                  <a:pt x="13557" y="6353"/>
                </a:lnTo>
                <a:close/>
                <a:moveTo>
                  <a:pt x="13723" y="6259"/>
                </a:moveTo>
                <a:lnTo>
                  <a:pt x="13733" y="6270"/>
                </a:lnTo>
                <a:cubicBezTo>
                  <a:pt x="13795" y="6311"/>
                  <a:pt x="13847" y="6353"/>
                  <a:pt x="13899" y="6394"/>
                </a:cubicBezTo>
                <a:cubicBezTo>
                  <a:pt x="13857" y="6467"/>
                  <a:pt x="13805" y="6539"/>
                  <a:pt x="13754" y="6612"/>
                </a:cubicBezTo>
                <a:cubicBezTo>
                  <a:pt x="13723" y="6518"/>
                  <a:pt x="13671" y="6415"/>
                  <a:pt x="13629" y="6322"/>
                </a:cubicBezTo>
                <a:lnTo>
                  <a:pt x="13723" y="6259"/>
                </a:lnTo>
                <a:close/>
                <a:moveTo>
                  <a:pt x="19962" y="6404"/>
                </a:moveTo>
                <a:lnTo>
                  <a:pt x="19962" y="6404"/>
                </a:lnTo>
                <a:cubicBezTo>
                  <a:pt x="20003" y="6477"/>
                  <a:pt x="20045" y="6539"/>
                  <a:pt x="20086" y="6612"/>
                </a:cubicBezTo>
                <a:cubicBezTo>
                  <a:pt x="20055" y="6612"/>
                  <a:pt x="20024" y="6612"/>
                  <a:pt x="19993" y="6622"/>
                </a:cubicBezTo>
                <a:lnTo>
                  <a:pt x="19972" y="6612"/>
                </a:lnTo>
                <a:cubicBezTo>
                  <a:pt x="19972" y="6539"/>
                  <a:pt x="19962" y="6477"/>
                  <a:pt x="19962" y="6404"/>
                </a:cubicBezTo>
                <a:close/>
                <a:moveTo>
                  <a:pt x="18086" y="6498"/>
                </a:moveTo>
                <a:cubicBezTo>
                  <a:pt x="18086" y="6539"/>
                  <a:pt x="18075" y="6581"/>
                  <a:pt x="18075" y="6612"/>
                </a:cubicBezTo>
                <a:lnTo>
                  <a:pt x="17972" y="6643"/>
                </a:lnTo>
                <a:lnTo>
                  <a:pt x="17972" y="6643"/>
                </a:lnTo>
                <a:lnTo>
                  <a:pt x="18086" y="6498"/>
                </a:lnTo>
                <a:close/>
                <a:moveTo>
                  <a:pt x="10510" y="6508"/>
                </a:moveTo>
                <a:cubicBezTo>
                  <a:pt x="10489" y="6539"/>
                  <a:pt x="10458" y="6570"/>
                  <a:pt x="10437" y="6612"/>
                </a:cubicBezTo>
                <a:lnTo>
                  <a:pt x="10344" y="6653"/>
                </a:lnTo>
                <a:cubicBezTo>
                  <a:pt x="10344" y="6643"/>
                  <a:pt x="10334" y="6632"/>
                  <a:pt x="10334" y="6612"/>
                </a:cubicBezTo>
                <a:cubicBezTo>
                  <a:pt x="10365" y="6591"/>
                  <a:pt x="10396" y="6560"/>
                  <a:pt x="10416" y="6539"/>
                </a:cubicBezTo>
                <a:lnTo>
                  <a:pt x="10510" y="6508"/>
                </a:lnTo>
                <a:close/>
                <a:moveTo>
                  <a:pt x="12220" y="6176"/>
                </a:moveTo>
                <a:lnTo>
                  <a:pt x="12241" y="6228"/>
                </a:lnTo>
                <a:cubicBezTo>
                  <a:pt x="12251" y="6322"/>
                  <a:pt x="12272" y="6415"/>
                  <a:pt x="12292" y="6508"/>
                </a:cubicBezTo>
                <a:cubicBezTo>
                  <a:pt x="12282" y="6560"/>
                  <a:pt x="12272" y="6601"/>
                  <a:pt x="12272" y="6653"/>
                </a:cubicBezTo>
                <a:cubicBezTo>
                  <a:pt x="12251" y="6487"/>
                  <a:pt x="12230" y="6332"/>
                  <a:pt x="12209" y="6176"/>
                </a:cubicBezTo>
                <a:close/>
                <a:moveTo>
                  <a:pt x="14883" y="6218"/>
                </a:moveTo>
                <a:lnTo>
                  <a:pt x="14987" y="6228"/>
                </a:lnTo>
                <a:lnTo>
                  <a:pt x="15091" y="6487"/>
                </a:lnTo>
                <a:cubicBezTo>
                  <a:pt x="15070" y="6539"/>
                  <a:pt x="15049" y="6601"/>
                  <a:pt x="15028" y="6653"/>
                </a:cubicBezTo>
                <a:cubicBezTo>
                  <a:pt x="14883" y="6581"/>
                  <a:pt x="14749" y="6508"/>
                  <a:pt x="14593" y="6446"/>
                </a:cubicBezTo>
                <a:cubicBezTo>
                  <a:pt x="14686" y="6363"/>
                  <a:pt x="14780" y="6290"/>
                  <a:pt x="14883" y="6218"/>
                </a:cubicBezTo>
                <a:close/>
                <a:moveTo>
                  <a:pt x="15132" y="6570"/>
                </a:moveTo>
                <a:cubicBezTo>
                  <a:pt x="15142" y="6591"/>
                  <a:pt x="15153" y="6622"/>
                  <a:pt x="15163" y="6653"/>
                </a:cubicBezTo>
                <a:lnTo>
                  <a:pt x="15091" y="6653"/>
                </a:lnTo>
                <a:lnTo>
                  <a:pt x="15132" y="6570"/>
                </a:lnTo>
                <a:close/>
                <a:moveTo>
                  <a:pt x="4064" y="6507"/>
                </a:moveTo>
                <a:cubicBezTo>
                  <a:pt x="4066" y="6527"/>
                  <a:pt x="4074" y="6554"/>
                  <a:pt x="4074" y="6581"/>
                </a:cubicBezTo>
                <a:lnTo>
                  <a:pt x="4001" y="6664"/>
                </a:lnTo>
                <a:cubicBezTo>
                  <a:pt x="4020" y="6608"/>
                  <a:pt x="4038" y="6561"/>
                  <a:pt x="4064" y="6507"/>
                </a:cubicBezTo>
                <a:close/>
                <a:moveTo>
                  <a:pt x="8883" y="6265"/>
                </a:moveTo>
                <a:cubicBezTo>
                  <a:pt x="8945" y="6265"/>
                  <a:pt x="9007" y="6270"/>
                  <a:pt x="9069" y="6270"/>
                </a:cubicBezTo>
                <a:cubicBezTo>
                  <a:pt x="9007" y="6384"/>
                  <a:pt x="8955" y="6487"/>
                  <a:pt x="8924" y="6612"/>
                </a:cubicBezTo>
                <a:lnTo>
                  <a:pt x="8748" y="6664"/>
                </a:lnTo>
                <a:cubicBezTo>
                  <a:pt x="8748" y="6529"/>
                  <a:pt x="8769" y="6404"/>
                  <a:pt x="8789" y="6270"/>
                </a:cubicBezTo>
                <a:cubicBezTo>
                  <a:pt x="8820" y="6266"/>
                  <a:pt x="8851" y="6265"/>
                  <a:pt x="8883" y="6265"/>
                </a:cubicBezTo>
                <a:close/>
                <a:moveTo>
                  <a:pt x="9815" y="6415"/>
                </a:moveTo>
                <a:cubicBezTo>
                  <a:pt x="9919" y="6446"/>
                  <a:pt x="10012" y="6498"/>
                  <a:pt x="10106" y="6560"/>
                </a:cubicBezTo>
                <a:cubicBezTo>
                  <a:pt x="10012" y="6591"/>
                  <a:pt x="9919" y="6622"/>
                  <a:pt x="9826" y="6664"/>
                </a:cubicBezTo>
                <a:cubicBezTo>
                  <a:pt x="9805" y="6581"/>
                  <a:pt x="9795" y="6508"/>
                  <a:pt x="9784" y="6425"/>
                </a:cubicBezTo>
                <a:lnTo>
                  <a:pt x="9815" y="6415"/>
                </a:lnTo>
                <a:close/>
                <a:moveTo>
                  <a:pt x="6219" y="6425"/>
                </a:moveTo>
                <a:cubicBezTo>
                  <a:pt x="6219" y="6487"/>
                  <a:pt x="6219" y="6550"/>
                  <a:pt x="6229" y="6612"/>
                </a:cubicBezTo>
                <a:lnTo>
                  <a:pt x="6126" y="6674"/>
                </a:lnTo>
                <a:lnTo>
                  <a:pt x="6095" y="6518"/>
                </a:lnTo>
                <a:lnTo>
                  <a:pt x="6219" y="6425"/>
                </a:lnTo>
                <a:close/>
                <a:moveTo>
                  <a:pt x="18770" y="6114"/>
                </a:moveTo>
                <a:cubicBezTo>
                  <a:pt x="18956" y="6187"/>
                  <a:pt x="19153" y="6270"/>
                  <a:pt x="19340" y="6363"/>
                </a:cubicBezTo>
                <a:cubicBezTo>
                  <a:pt x="19526" y="6446"/>
                  <a:pt x="19692" y="6539"/>
                  <a:pt x="19858" y="6643"/>
                </a:cubicBezTo>
                <a:cubicBezTo>
                  <a:pt x="19785" y="6643"/>
                  <a:pt x="19723" y="6664"/>
                  <a:pt x="19661" y="6664"/>
                </a:cubicBezTo>
                <a:lnTo>
                  <a:pt x="19671" y="6674"/>
                </a:lnTo>
                <a:cubicBezTo>
                  <a:pt x="19392" y="6591"/>
                  <a:pt x="19101" y="6550"/>
                  <a:pt x="18811" y="6539"/>
                </a:cubicBezTo>
                <a:cubicBezTo>
                  <a:pt x="18801" y="6394"/>
                  <a:pt x="18791" y="6259"/>
                  <a:pt x="18770" y="6114"/>
                </a:cubicBezTo>
                <a:close/>
                <a:moveTo>
                  <a:pt x="21288" y="6550"/>
                </a:moveTo>
                <a:cubicBezTo>
                  <a:pt x="21309" y="6591"/>
                  <a:pt x="21319" y="6632"/>
                  <a:pt x="21340" y="6674"/>
                </a:cubicBezTo>
                <a:lnTo>
                  <a:pt x="21278" y="6643"/>
                </a:lnTo>
                <a:lnTo>
                  <a:pt x="21288" y="6550"/>
                </a:lnTo>
                <a:close/>
                <a:moveTo>
                  <a:pt x="15246" y="6270"/>
                </a:moveTo>
                <a:cubicBezTo>
                  <a:pt x="15360" y="6290"/>
                  <a:pt x="15474" y="6311"/>
                  <a:pt x="15578" y="6332"/>
                </a:cubicBezTo>
                <a:cubicBezTo>
                  <a:pt x="15598" y="6384"/>
                  <a:pt x="15609" y="6446"/>
                  <a:pt x="15619" y="6508"/>
                </a:cubicBezTo>
                <a:cubicBezTo>
                  <a:pt x="15588" y="6570"/>
                  <a:pt x="15567" y="6632"/>
                  <a:pt x="15547" y="6695"/>
                </a:cubicBezTo>
                <a:lnTo>
                  <a:pt x="15536" y="6695"/>
                </a:lnTo>
                <a:cubicBezTo>
                  <a:pt x="15443" y="6674"/>
                  <a:pt x="15339" y="6664"/>
                  <a:pt x="15236" y="6664"/>
                </a:cubicBezTo>
                <a:lnTo>
                  <a:pt x="15163" y="6477"/>
                </a:lnTo>
                <a:cubicBezTo>
                  <a:pt x="15194" y="6404"/>
                  <a:pt x="15215" y="6342"/>
                  <a:pt x="15246" y="6270"/>
                </a:cubicBezTo>
                <a:close/>
                <a:moveTo>
                  <a:pt x="16977" y="5617"/>
                </a:moveTo>
                <a:cubicBezTo>
                  <a:pt x="17070" y="5638"/>
                  <a:pt x="17163" y="5648"/>
                  <a:pt x="17257" y="5669"/>
                </a:cubicBezTo>
                <a:cubicBezTo>
                  <a:pt x="17340" y="6000"/>
                  <a:pt x="17391" y="6342"/>
                  <a:pt x="17402" y="6695"/>
                </a:cubicBezTo>
                <a:lnTo>
                  <a:pt x="17340" y="6653"/>
                </a:lnTo>
                <a:cubicBezTo>
                  <a:pt x="17226" y="6322"/>
                  <a:pt x="17080" y="6000"/>
                  <a:pt x="16925" y="5679"/>
                </a:cubicBezTo>
                <a:lnTo>
                  <a:pt x="16977" y="5617"/>
                </a:lnTo>
                <a:close/>
                <a:moveTo>
                  <a:pt x="8395" y="6290"/>
                </a:moveTo>
                <a:lnTo>
                  <a:pt x="8395" y="6290"/>
                </a:lnTo>
                <a:cubicBezTo>
                  <a:pt x="8385" y="6425"/>
                  <a:pt x="8375" y="6570"/>
                  <a:pt x="8364" y="6705"/>
                </a:cubicBezTo>
                <a:cubicBezTo>
                  <a:pt x="8364" y="6570"/>
                  <a:pt x="8364" y="6436"/>
                  <a:pt x="8375" y="6301"/>
                </a:cubicBezTo>
                <a:lnTo>
                  <a:pt x="8395" y="6290"/>
                </a:lnTo>
                <a:close/>
                <a:moveTo>
                  <a:pt x="14541" y="6487"/>
                </a:moveTo>
                <a:cubicBezTo>
                  <a:pt x="14655" y="6539"/>
                  <a:pt x="14769" y="6601"/>
                  <a:pt x="14883" y="6664"/>
                </a:cubicBezTo>
                <a:cubicBezTo>
                  <a:pt x="14710" y="6664"/>
                  <a:pt x="14547" y="6684"/>
                  <a:pt x="14384" y="6714"/>
                </a:cubicBezTo>
                <a:lnTo>
                  <a:pt x="14384" y="6714"/>
                </a:lnTo>
                <a:cubicBezTo>
                  <a:pt x="14373" y="6703"/>
                  <a:pt x="14354" y="6684"/>
                  <a:pt x="14344" y="6674"/>
                </a:cubicBezTo>
                <a:lnTo>
                  <a:pt x="14344" y="6664"/>
                </a:lnTo>
                <a:lnTo>
                  <a:pt x="14541" y="6487"/>
                </a:lnTo>
                <a:close/>
                <a:moveTo>
                  <a:pt x="16801" y="6394"/>
                </a:moveTo>
                <a:lnTo>
                  <a:pt x="16801" y="6394"/>
                </a:lnTo>
                <a:cubicBezTo>
                  <a:pt x="16966" y="6487"/>
                  <a:pt x="17132" y="6581"/>
                  <a:pt x="17277" y="6695"/>
                </a:cubicBezTo>
                <a:lnTo>
                  <a:pt x="17288" y="6715"/>
                </a:lnTo>
                <a:cubicBezTo>
                  <a:pt x="17194" y="6684"/>
                  <a:pt x="17101" y="6653"/>
                  <a:pt x="17008" y="6632"/>
                </a:cubicBezTo>
                <a:cubicBezTo>
                  <a:pt x="16946" y="6550"/>
                  <a:pt x="16873" y="6467"/>
                  <a:pt x="16801" y="6394"/>
                </a:cubicBezTo>
                <a:close/>
                <a:moveTo>
                  <a:pt x="7815" y="6404"/>
                </a:moveTo>
                <a:lnTo>
                  <a:pt x="7815" y="6404"/>
                </a:lnTo>
                <a:cubicBezTo>
                  <a:pt x="7805" y="6508"/>
                  <a:pt x="7805" y="6622"/>
                  <a:pt x="7805" y="6726"/>
                </a:cubicBezTo>
                <a:cubicBezTo>
                  <a:pt x="7774" y="6695"/>
                  <a:pt x="7743" y="6674"/>
                  <a:pt x="7711" y="6653"/>
                </a:cubicBezTo>
                <a:lnTo>
                  <a:pt x="7701" y="6632"/>
                </a:lnTo>
                <a:lnTo>
                  <a:pt x="7701" y="6436"/>
                </a:lnTo>
                <a:lnTo>
                  <a:pt x="7815" y="6404"/>
                </a:lnTo>
                <a:close/>
                <a:moveTo>
                  <a:pt x="8737" y="6270"/>
                </a:moveTo>
                <a:cubicBezTo>
                  <a:pt x="8717" y="6404"/>
                  <a:pt x="8706" y="6539"/>
                  <a:pt x="8696" y="6684"/>
                </a:cubicBezTo>
                <a:lnTo>
                  <a:pt x="8561" y="6726"/>
                </a:lnTo>
                <a:lnTo>
                  <a:pt x="8416" y="6726"/>
                </a:lnTo>
                <a:cubicBezTo>
                  <a:pt x="8427" y="6591"/>
                  <a:pt x="8437" y="6436"/>
                  <a:pt x="8458" y="6290"/>
                </a:cubicBezTo>
                <a:cubicBezTo>
                  <a:pt x="8551" y="6280"/>
                  <a:pt x="8644" y="6270"/>
                  <a:pt x="8737" y="6270"/>
                </a:cubicBezTo>
                <a:close/>
                <a:moveTo>
                  <a:pt x="5079" y="6280"/>
                </a:moveTo>
                <a:cubicBezTo>
                  <a:pt x="5079" y="6332"/>
                  <a:pt x="5089" y="6404"/>
                  <a:pt x="5100" y="6456"/>
                </a:cubicBezTo>
                <a:cubicBezTo>
                  <a:pt x="5006" y="6539"/>
                  <a:pt x="4903" y="6622"/>
                  <a:pt x="4810" y="6715"/>
                </a:cubicBezTo>
                <a:lnTo>
                  <a:pt x="4758" y="6746"/>
                </a:lnTo>
                <a:cubicBezTo>
                  <a:pt x="4861" y="6581"/>
                  <a:pt x="4965" y="6425"/>
                  <a:pt x="5079" y="6280"/>
                </a:cubicBezTo>
                <a:close/>
                <a:moveTo>
                  <a:pt x="19899" y="6695"/>
                </a:moveTo>
                <a:lnTo>
                  <a:pt x="19899" y="6746"/>
                </a:lnTo>
                <a:lnTo>
                  <a:pt x="19785" y="6705"/>
                </a:lnTo>
                <a:lnTo>
                  <a:pt x="19899" y="6695"/>
                </a:lnTo>
                <a:close/>
                <a:moveTo>
                  <a:pt x="9339" y="6550"/>
                </a:moveTo>
                <a:lnTo>
                  <a:pt x="9121" y="6757"/>
                </a:lnTo>
                <a:cubicBezTo>
                  <a:pt x="9069" y="6757"/>
                  <a:pt x="9017" y="6746"/>
                  <a:pt x="8965" y="6746"/>
                </a:cubicBezTo>
                <a:lnTo>
                  <a:pt x="8986" y="6684"/>
                </a:lnTo>
                <a:lnTo>
                  <a:pt x="9339" y="6550"/>
                </a:lnTo>
                <a:close/>
                <a:moveTo>
                  <a:pt x="17422" y="5700"/>
                </a:moveTo>
                <a:lnTo>
                  <a:pt x="17422" y="5700"/>
                </a:lnTo>
                <a:cubicBezTo>
                  <a:pt x="17661" y="5752"/>
                  <a:pt x="17899" y="5814"/>
                  <a:pt x="18138" y="5886"/>
                </a:cubicBezTo>
                <a:cubicBezTo>
                  <a:pt x="18127" y="5980"/>
                  <a:pt x="18127" y="6083"/>
                  <a:pt x="18117" y="6176"/>
                </a:cubicBezTo>
                <a:cubicBezTo>
                  <a:pt x="18003" y="6342"/>
                  <a:pt x="17899" y="6518"/>
                  <a:pt x="17806" y="6674"/>
                </a:cubicBezTo>
                <a:lnTo>
                  <a:pt x="17806" y="6684"/>
                </a:lnTo>
                <a:cubicBezTo>
                  <a:pt x="17733" y="6705"/>
                  <a:pt x="17661" y="6726"/>
                  <a:pt x="17599" y="6757"/>
                </a:cubicBezTo>
                <a:cubicBezTo>
                  <a:pt x="17557" y="6404"/>
                  <a:pt x="17505" y="6052"/>
                  <a:pt x="17422" y="5700"/>
                </a:cubicBezTo>
                <a:close/>
                <a:moveTo>
                  <a:pt x="19931" y="6042"/>
                </a:moveTo>
                <a:lnTo>
                  <a:pt x="19931" y="6042"/>
                </a:lnTo>
                <a:cubicBezTo>
                  <a:pt x="20179" y="6145"/>
                  <a:pt x="20418" y="6259"/>
                  <a:pt x="20656" y="6373"/>
                </a:cubicBezTo>
                <a:cubicBezTo>
                  <a:pt x="20832" y="6467"/>
                  <a:pt x="20998" y="6570"/>
                  <a:pt x="21174" y="6664"/>
                </a:cubicBezTo>
                <a:cubicBezTo>
                  <a:pt x="21174" y="6695"/>
                  <a:pt x="21164" y="6726"/>
                  <a:pt x="21164" y="6757"/>
                </a:cubicBezTo>
                <a:cubicBezTo>
                  <a:pt x="20869" y="6652"/>
                  <a:pt x="20566" y="6600"/>
                  <a:pt x="20262" y="6600"/>
                </a:cubicBezTo>
                <a:cubicBezTo>
                  <a:pt x="20235" y="6600"/>
                  <a:pt x="20207" y="6601"/>
                  <a:pt x="20179" y="6601"/>
                </a:cubicBezTo>
                <a:lnTo>
                  <a:pt x="20179" y="6612"/>
                </a:lnTo>
                <a:cubicBezTo>
                  <a:pt x="20107" y="6487"/>
                  <a:pt x="20034" y="6373"/>
                  <a:pt x="19951" y="6249"/>
                </a:cubicBezTo>
                <a:lnTo>
                  <a:pt x="19931" y="6042"/>
                </a:lnTo>
                <a:close/>
                <a:moveTo>
                  <a:pt x="7038" y="6436"/>
                </a:moveTo>
                <a:lnTo>
                  <a:pt x="7069" y="6446"/>
                </a:lnTo>
                <a:lnTo>
                  <a:pt x="6955" y="6591"/>
                </a:lnTo>
                <a:cubicBezTo>
                  <a:pt x="6810" y="6643"/>
                  <a:pt x="6665" y="6705"/>
                  <a:pt x="6530" y="6767"/>
                </a:cubicBezTo>
                <a:cubicBezTo>
                  <a:pt x="6509" y="6715"/>
                  <a:pt x="6499" y="6664"/>
                  <a:pt x="6478" y="6622"/>
                </a:cubicBezTo>
                <a:lnTo>
                  <a:pt x="7038" y="6436"/>
                </a:lnTo>
                <a:close/>
                <a:moveTo>
                  <a:pt x="8313" y="6311"/>
                </a:moveTo>
                <a:cubicBezTo>
                  <a:pt x="8302" y="6456"/>
                  <a:pt x="8292" y="6601"/>
                  <a:pt x="8292" y="6736"/>
                </a:cubicBezTo>
                <a:cubicBezTo>
                  <a:pt x="8147" y="6757"/>
                  <a:pt x="8012" y="6767"/>
                  <a:pt x="7888" y="6788"/>
                </a:cubicBezTo>
                <a:cubicBezTo>
                  <a:pt x="7877" y="6653"/>
                  <a:pt x="7877" y="6518"/>
                  <a:pt x="7898" y="6394"/>
                </a:cubicBezTo>
                <a:cubicBezTo>
                  <a:pt x="8022" y="6363"/>
                  <a:pt x="8167" y="6332"/>
                  <a:pt x="8313" y="6311"/>
                </a:cubicBezTo>
                <a:close/>
                <a:moveTo>
                  <a:pt x="12821" y="6311"/>
                </a:moveTo>
                <a:cubicBezTo>
                  <a:pt x="12945" y="6363"/>
                  <a:pt x="13080" y="6425"/>
                  <a:pt x="13215" y="6498"/>
                </a:cubicBezTo>
                <a:cubicBezTo>
                  <a:pt x="13080" y="6601"/>
                  <a:pt x="12935" y="6695"/>
                  <a:pt x="12790" y="6788"/>
                </a:cubicBezTo>
                <a:cubicBezTo>
                  <a:pt x="12811" y="6632"/>
                  <a:pt x="12811" y="6467"/>
                  <a:pt x="12821" y="6311"/>
                </a:cubicBezTo>
                <a:close/>
                <a:moveTo>
                  <a:pt x="15806" y="6373"/>
                </a:moveTo>
                <a:cubicBezTo>
                  <a:pt x="15868" y="6508"/>
                  <a:pt x="15930" y="6653"/>
                  <a:pt x="16003" y="6788"/>
                </a:cubicBezTo>
                <a:cubicBezTo>
                  <a:pt x="15899" y="6757"/>
                  <a:pt x="15795" y="6736"/>
                  <a:pt x="15692" y="6715"/>
                </a:cubicBezTo>
                <a:cubicBezTo>
                  <a:pt x="15692" y="6674"/>
                  <a:pt x="15681" y="6643"/>
                  <a:pt x="15671" y="6601"/>
                </a:cubicBezTo>
                <a:cubicBezTo>
                  <a:pt x="15712" y="6529"/>
                  <a:pt x="15754" y="6456"/>
                  <a:pt x="15785" y="6373"/>
                </a:cubicBezTo>
                <a:close/>
                <a:moveTo>
                  <a:pt x="13971" y="6456"/>
                </a:moveTo>
                <a:cubicBezTo>
                  <a:pt x="13992" y="6467"/>
                  <a:pt x="14013" y="6487"/>
                  <a:pt x="14033" y="6508"/>
                </a:cubicBezTo>
                <a:cubicBezTo>
                  <a:pt x="14002" y="6591"/>
                  <a:pt x="13971" y="6695"/>
                  <a:pt x="13940" y="6788"/>
                </a:cubicBezTo>
                <a:lnTo>
                  <a:pt x="13940" y="6798"/>
                </a:lnTo>
                <a:lnTo>
                  <a:pt x="13795" y="6715"/>
                </a:lnTo>
                <a:cubicBezTo>
                  <a:pt x="13847" y="6622"/>
                  <a:pt x="13909" y="6539"/>
                  <a:pt x="13971" y="6456"/>
                </a:cubicBezTo>
                <a:close/>
                <a:moveTo>
                  <a:pt x="14065" y="6539"/>
                </a:moveTo>
                <a:cubicBezTo>
                  <a:pt x="14106" y="6570"/>
                  <a:pt x="14147" y="6601"/>
                  <a:pt x="14179" y="6632"/>
                </a:cubicBezTo>
                <a:lnTo>
                  <a:pt x="14220" y="6674"/>
                </a:lnTo>
                <a:lnTo>
                  <a:pt x="14096" y="6778"/>
                </a:lnTo>
                <a:lnTo>
                  <a:pt x="13992" y="6809"/>
                </a:lnTo>
                <a:cubicBezTo>
                  <a:pt x="14023" y="6715"/>
                  <a:pt x="14044" y="6622"/>
                  <a:pt x="14065" y="6539"/>
                </a:cubicBezTo>
                <a:close/>
                <a:moveTo>
                  <a:pt x="15909" y="6394"/>
                </a:moveTo>
                <a:cubicBezTo>
                  <a:pt x="16002" y="6425"/>
                  <a:pt x="16095" y="6446"/>
                  <a:pt x="16187" y="6466"/>
                </a:cubicBezTo>
                <a:lnTo>
                  <a:pt x="16187" y="6466"/>
                </a:lnTo>
                <a:cubicBezTo>
                  <a:pt x="16167" y="6587"/>
                  <a:pt x="16137" y="6698"/>
                  <a:pt x="16106" y="6809"/>
                </a:cubicBezTo>
                <a:cubicBezTo>
                  <a:pt x="16044" y="6674"/>
                  <a:pt x="15982" y="6529"/>
                  <a:pt x="15909" y="6394"/>
                </a:cubicBezTo>
                <a:close/>
                <a:moveTo>
                  <a:pt x="6032" y="6560"/>
                </a:moveTo>
                <a:lnTo>
                  <a:pt x="6053" y="6684"/>
                </a:lnTo>
                <a:cubicBezTo>
                  <a:pt x="5950" y="6736"/>
                  <a:pt x="5836" y="6778"/>
                  <a:pt x="5732" y="6819"/>
                </a:cubicBezTo>
                <a:lnTo>
                  <a:pt x="5722" y="6819"/>
                </a:lnTo>
                <a:cubicBezTo>
                  <a:pt x="5825" y="6726"/>
                  <a:pt x="5929" y="6643"/>
                  <a:pt x="6032" y="6560"/>
                </a:cubicBezTo>
                <a:close/>
                <a:moveTo>
                  <a:pt x="7701" y="6746"/>
                </a:moveTo>
                <a:cubicBezTo>
                  <a:pt x="7732" y="6767"/>
                  <a:pt x="7763" y="6788"/>
                  <a:pt x="7794" y="6819"/>
                </a:cubicBezTo>
                <a:lnTo>
                  <a:pt x="7701" y="6829"/>
                </a:lnTo>
                <a:lnTo>
                  <a:pt x="7701" y="6746"/>
                </a:lnTo>
                <a:close/>
                <a:moveTo>
                  <a:pt x="9732" y="6436"/>
                </a:moveTo>
                <a:cubicBezTo>
                  <a:pt x="9743" y="6518"/>
                  <a:pt x="9753" y="6612"/>
                  <a:pt x="9764" y="6695"/>
                </a:cubicBezTo>
                <a:cubicBezTo>
                  <a:pt x="9660" y="6736"/>
                  <a:pt x="9567" y="6788"/>
                  <a:pt x="9463" y="6829"/>
                </a:cubicBezTo>
                <a:cubicBezTo>
                  <a:pt x="9401" y="6809"/>
                  <a:pt x="9328" y="6798"/>
                  <a:pt x="9256" y="6788"/>
                </a:cubicBezTo>
                <a:cubicBezTo>
                  <a:pt x="9359" y="6684"/>
                  <a:pt x="9473" y="6581"/>
                  <a:pt x="9587" y="6477"/>
                </a:cubicBezTo>
                <a:lnTo>
                  <a:pt x="9732" y="6436"/>
                </a:lnTo>
                <a:close/>
                <a:moveTo>
                  <a:pt x="21278" y="6726"/>
                </a:moveTo>
                <a:lnTo>
                  <a:pt x="21382" y="6788"/>
                </a:lnTo>
                <a:cubicBezTo>
                  <a:pt x="21392" y="6809"/>
                  <a:pt x="21392" y="6829"/>
                  <a:pt x="21402" y="6850"/>
                </a:cubicBezTo>
                <a:lnTo>
                  <a:pt x="21268" y="6788"/>
                </a:lnTo>
                <a:cubicBezTo>
                  <a:pt x="21268" y="6767"/>
                  <a:pt x="21268" y="6746"/>
                  <a:pt x="21278" y="6726"/>
                </a:cubicBezTo>
                <a:close/>
                <a:moveTo>
                  <a:pt x="6416" y="6643"/>
                </a:moveTo>
                <a:cubicBezTo>
                  <a:pt x="6437" y="6695"/>
                  <a:pt x="6457" y="6736"/>
                  <a:pt x="6478" y="6788"/>
                </a:cubicBezTo>
                <a:lnTo>
                  <a:pt x="6478" y="6798"/>
                </a:lnTo>
                <a:lnTo>
                  <a:pt x="6323" y="6861"/>
                </a:lnTo>
                <a:cubicBezTo>
                  <a:pt x="6323" y="6798"/>
                  <a:pt x="6312" y="6736"/>
                  <a:pt x="6312" y="6684"/>
                </a:cubicBezTo>
                <a:lnTo>
                  <a:pt x="6416" y="6643"/>
                </a:lnTo>
                <a:close/>
                <a:moveTo>
                  <a:pt x="12717" y="6342"/>
                </a:moveTo>
                <a:cubicBezTo>
                  <a:pt x="12717" y="6508"/>
                  <a:pt x="12717" y="6674"/>
                  <a:pt x="12707" y="6840"/>
                </a:cubicBezTo>
                <a:cubicBezTo>
                  <a:pt x="12707" y="6840"/>
                  <a:pt x="12707" y="6840"/>
                  <a:pt x="12707" y="6850"/>
                </a:cubicBezTo>
                <a:lnTo>
                  <a:pt x="12697" y="6861"/>
                </a:lnTo>
                <a:cubicBezTo>
                  <a:pt x="12676" y="6798"/>
                  <a:pt x="12665" y="6746"/>
                  <a:pt x="12645" y="6684"/>
                </a:cubicBezTo>
                <a:cubicBezTo>
                  <a:pt x="12676" y="6570"/>
                  <a:pt x="12697" y="6456"/>
                  <a:pt x="12717" y="6342"/>
                </a:cubicBezTo>
                <a:close/>
                <a:moveTo>
                  <a:pt x="16251" y="6477"/>
                </a:moveTo>
                <a:cubicBezTo>
                  <a:pt x="16282" y="6518"/>
                  <a:pt x="16303" y="6570"/>
                  <a:pt x="16334" y="6601"/>
                </a:cubicBezTo>
                <a:cubicBezTo>
                  <a:pt x="16303" y="6695"/>
                  <a:pt x="16282" y="6778"/>
                  <a:pt x="16251" y="6861"/>
                </a:cubicBezTo>
                <a:lnTo>
                  <a:pt x="16179" y="6840"/>
                </a:lnTo>
                <a:cubicBezTo>
                  <a:pt x="16200" y="6726"/>
                  <a:pt x="16220" y="6612"/>
                  <a:pt x="16241" y="6487"/>
                </a:cubicBezTo>
                <a:lnTo>
                  <a:pt x="16251" y="6477"/>
                </a:lnTo>
                <a:close/>
                <a:moveTo>
                  <a:pt x="17733" y="6778"/>
                </a:moveTo>
                <a:lnTo>
                  <a:pt x="17702" y="6850"/>
                </a:lnTo>
                <a:lnTo>
                  <a:pt x="17692" y="6861"/>
                </a:lnTo>
                <a:lnTo>
                  <a:pt x="17609" y="6829"/>
                </a:lnTo>
                <a:cubicBezTo>
                  <a:pt x="17651" y="6809"/>
                  <a:pt x="17702" y="6798"/>
                  <a:pt x="17733" y="6778"/>
                </a:cubicBezTo>
                <a:close/>
                <a:moveTo>
                  <a:pt x="7349" y="6539"/>
                </a:moveTo>
                <a:cubicBezTo>
                  <a:pt x="7442" y="6581"/>
                  <a:pt x="7535" y="6632"/>
                  <a:pt x="7618" y="6684"/>
                </a:cubicBezTo>
                <a:lnTo>
                  <a:pt x="7618" y="6840"/>
                </a:lnTo>
                <a:lnTo>
                  <a:pt x="7515" y="6871"/>
                </a:lnTo>
                <a:cubicBezTo>
                  <a:pt x="7432" y="6767"/>
                  <a:pt x="7349" y="6674"/>
                  <a:pt x="7266" y="6570"/>
                </a:cubicBezTo>
                <a:lnTo>
                  <a:pt x="7349" y="6539"/>
                </a:lnTo>
                <a:close/>
                <a:moveTo>
                  <a:pt x="18853" y="6622"/>
                </a:moveTo>
                <a:cubicBezTo>
                  <a:pt x="19070" y="6622"/>
                  <a:pt x="19288" y="6653"/>
                  <a:pt x="19506" y="6705"/>
                </a:cubicBezTo>
                <a:cubicBezTo>
                  <a:pt x="19340" y="6746"/>
                  <a:pt x="19184" y="6798"/>
                  <a:pt x="19029" y="6871"/>
                </a:cubicBezTo>
                <a:lnTo>
                  <a:pt x="19019" y="6871"/>
                </a:lnTo>
                <a:cubicBezTo>
                  <a:pt x="18967" y="6788"/>
                  <a:pt x="18915" y="6705"/>
                  <a:pt x="18853" y="6622"/>
                </a:cubicBezTo>
                <a:close/>
                <a:moveTo>
                  <a:pt x="5328" y="6550"/>
                </a:moveTo>
                <a:lnTo>
                  <a:pt x="5328" y="6550"/>
                </a:lnTo>
                <a:cubicBezTo>
                  <a:pt x="5297" y="6664"/>
                  <a:pt x="5266" y="6767"/>
                  <a:pt x="5234" y="6871"/>
                </a:cubicBezTo>
                <a:lnTo>
                  <a:pt x="5234" y="6881"/>
                </a:lnTo>
                <a:cubicBezTo>
                  <a:pt x="5214" y="6788"/>
                  <a:pt x="5203" y="6705"/>
                  <a:pt x="5183" y="6612"/>
                </a:cubicBezTo>
                <a:cubicBezTo>
                  <a:pt x="5234" y="6591"/>
                  <a:pt x="5276" y="6570"/>
                  <a:pt x="5328" y="6550"/>
                </a:cubicBezTo>
                <a:close/>
                <a:moveTo>
                  <a:pt x="8727" y="6788"/>
                </a:moveTo>
                <a:lnTo>
                  <a:pt x="8800" y="6798"/>
                </a:lnTo>
                <a:lnTo>
                  <a:pt x="8727" y="6892"/>
                </a:lnTo>
                <a:lnTo>
                  <a:pt x="8727" y="6788"/>
                </a:lnTo>
                <a:close/>
                <a:moveTo>
                  <a:pt x="19972" y="6695"/>
                </a:moveTo>
                <a:cubicBezTo>
                  <a:pt x="20065" y="6757"/>
                  <a:pt x="20148" y="6809"/>
                  <a:pt x="20231" y="6861"/>
                </a:cubicBezTo>
                <a:cubicBezTo>
                  <a:pt x="20231" y="6871"/>
                  <a:pt x="20242" y="6881"/>
                  <a:pt x="20252" y="6892"/>
                </a:cubicBezTo>
                <a:cubicBezTo>
                  <a:pt x="20159" y="6850"/>
                  <a:pt x="20065" y="6809"/>
                  <a:pt x="19972" y="6778"/>
                </a:cubicBezTo>
                <a:lnTo>
                  <a:pt x="19972" y="6695"/>
                </a:lnTo>
                <a:close/>
                <a:moveTo>
                  <a:pt x="10188" y="6612"/>
                </a:moveTo>
                <a:lnTo>
                  <a:pt x="10209" y="6622"/>
                </a:lnTo>
                <a:lnTo>
                  <a:pt x="9992" y="6829"/>
                </a:lnTo>
                <a:lnTo>
                  <a:pt x="9867" y="6902"/>
                </a:lnTo>
                <a:cubicBezTo>
                  <a:pt x="9857" y="6850"/>
                  <a:pt x="9846" y="6798"/>
                  <a:pt x="9836" y="6746"/>
                </a:cubicBezTo>
                <a:cubicBezTo>
                  <a:pt x="9960" y="6705"/>
                  <a:pt x="10074" y="6664"/>
                  <a:pt x="10188" y="6612"/>
                </a:cubicBezTo>
                <a:close/>
                <a:moveTo>
                  <a:pt x="6012" y="6384"/>
                </a:moveTo>
                <a:cubicBezTo>
                  <a:pt x="6022" y="6425"/>
                  <a:pt x="6022" y="6467"/>
                  <a:pt x="6032" y="6508"/>
                </a:cubicBezTo>
                <a:lnTo>
                  <a:pt x="6032" y="6518"/>
                </a:lnTo>
                <a:cubicBezTo>
                  <a:pt x="5887" y="6632"/>
                  <a:pt x="5742" y="6746"/>
                  <a:pt x="5597" y="6871"/>
                </a:cubicBezTo>
                <a:lnTo>
                  <a:pt x="5483" y="6912"/>
                </a:lnTo>
                <a:cubicBezTo>
                  <a:pt x="5535" y="6757"/>
                  <a:pt x="5597" y="6601"/>
                  <a:pt x="5670" y="6446"/>
                </a:cubicBezTo>
                <a:cubicBezTo>
                  <a:pt x="5784" y="6425"/>
                  <a:pt x="5898" y="6394"/>
                  <a:pt x="6012" y="6384"/>
                </a:cubicBezTo>
                <a:close/>
                <a:moveTo>
                  <a:pt x="9774" y="6778"/>
                </a:moveTo>
                <a:lnTo>
                  <a:pt x="9805" y="6912"/>
                </a:lnTo>
                <a:cubicBezTo>
                  <a:pt x="9732" y="6892"/>
                  <a:pt x="9670" y="6871"/>
                  <a:pt x="9598" y="6850"/>
                </a:cubicBezTo>
                <a:lnTo>
                  <a:pt x="9774" y="6778"/>
                </a:lnTo>
                <a:close/>
                <a:moveTo>
                  <a:pt x="5048" y="6104"/>
                </a:moveTo>
                <a:cubicBezTo>
                  <a:pt x="5048" y="6104"/>
                  <a:pt x="5048" y="6114"/>
                  <a:pt x="5048" y="6125"/>
                </a:cubicBezTo>
                <a:lnTo>
                  <a:pt x="5058" y="6176"/>
                </a:lnTo>
                <a:cubicBezTo>
                  <a:pt x="4903" y="6384"/>
                  <a:pt x="4758" y="6591"/>
                  <a:pt x="4623" y="6809"/>
                </a:cubicBezTo>
                <a:cubicBezTo>
                  <a:pt x="4561" y="6850"/>
                  <a:pt x="4488" y="6892"/>
                  <a:pt x="4416" y="6933"/>
                </a:cubicBezTo>
                <a:cubicBezTo>
                  <a:pt x="4602" y="6643"/>
                  <a:pt x="4820" y="6363"/>
                  <a:pt x="5048" y="6104"/>
                </a:cubicBezTo>
                <a:close/>
                <a:moveTo>
                  <a:pt x="6229" y="6705"/>
                </a:moveTo>
                <a:cubicBezTo>
                  <a:pt x="6229" y="6767"/>
                  <a:pt x="6240" y="6829"/>
                  <a:pt x="6250" y="6892"/>
                </a:cubicBezTo>
                <a:lnTo>
                  <a:pt x="6167" y="6933"/>
                </a:lnTo>
                <a:lnTo>
                  <a:pt x="6136" y="6757"/>
                </a:lnTo>
                <a:lnTo>
                  <a:pt x="6188" y="6715"/>
                </a:lnTo>
                <a:lnTo>
                  <a:pt x="6229" y="6705"/>
                </a:lnTo>
                <a:close/>
                <a:moveTo>
                  <a:pt x="8292" y="6809"/>
                </a:moveTo>
                <a:lnTo>
                  <a:pt x="8292" y="6829"/>
                </a:lnTo>
                <a:cubicBezTo>
                  <a:pt x="8199" y="6861"/>
                  <a:pt x="8105" y="6902"/>
                  <a:pt x="8012" y="6933"/>
                </a:cubicBezTo>
                <a:cubicBezTo>
                  <a:pt x="7991" y="6912"/>
                  <a:pt x="7960" y="6881"/>
                  <a:pt x="7939" y="6850"/>
                </a:cubicBezTo>
                <a:cubicBezTo>
                  <a:pt x="8053" y="6829"/>
                  <a:pt x="8167" y="6819"/>
                  <a:pt x="8292" y="6809"/>
                </a:cubicBezTo>
                <a:close/>
                <a:moveTo>
                  <a:pt x="15267" y="6736"/>
                </a:moveTo>
                <a:cubicBezTo>
                  <a:pt x="15350" y="6736"/>
                  <a:pt x="15443" y="6757"/>
                  <a:pt x="15526" y="6767"/>
                </a:cubicBezTo>
                <a:cubicBezTo>
                  <a:pt x="15495" y="6819"/>
                  <a:pt x="15474" y="6881"/>
                  <a:pt x="15464" y="6943"/>
                </a:cubicBezTo>
                <a:cubicBezTo>
                  <a:pt x="15412" y="6902"/>
                  <a:pt x="15360" y="6861"/>
                  <a:pt x="15298" y="6829"/>
                </a:cubicBezTo>
                <a:cubicBezTo>
                  <a:pt x="15288" y="6798"/>
                  <a:pt x="15277" y="6767"/>
                  <a:pt x="15267" y="6736"/>
                </a:cubicBezTo>
                <a:close/>
                <a:moveTo>
                  <a:pt x="17080" y="6736"/>
                </a:moveTo>
                <a:lnTo>
                  <a:pt x="17319" y="6809"/>
                </a:lnTo>
                <a:cubicBezTo>
                  <a:pt x="17329" y="6819"/>
                  <a:pt x="17340" y="6850"/>
                  <a:pt x="17350" y="6871"/>
                </a:cubicBezTo>
                <a:lnTo>
                  <a:pt x="17340" y="6892"/>
                </a:lnTo>
                <a:cubicBezTo>
                  <a:pt x="17308" y="6902"/>
                  <a:pt x="17277" y="6923"/>
                  <a:pt x="17246" y="6943"/>
                </a:cubicBezTo>
                <a:cubicBezTo>
                  <a:pt x="17194" y="6871"/>
                  <a:pt x="17132" y="6809"/>
                  <a:pt x="17080" y="6736"/>
                </a:cubicBezTo>
                <a:close/>
                <a:moveTo>
                  <a:pt x="3980" y="5783"/>
                </a:moveTo>
                <a:cubicBezTo>
                  <a:pt x="3991" y="5977"/>
                  <a:pt x="4011" y="6172"/>
                  <a:pt x="4041" y="6356"/>
                </a:cubicBezTo>
                <a:lnTo>
                  <a:pt x="4041" y="6356"/>
                </a:lnTo>
                <a:cubicBezTo>
                  <a:pt x="4031" y="6386"/>
                  <a:pt x="4021" y="6416"/>
                  <a:pt x="4001" y="6436"/>
                </a:cubicBezTo>
                <a:cubicBezTo>
                  <a:pt x="3866" y="6612"/>
                  <a:pt x="3721" y="6788"/>
                  <a:pt x="3597" y="6954"/>
                </a:cubicBezTo>
                <a:cubicBezTo>
                  <a:pt x="3701" y="6560"/>
                  <a:pt x="3825" y="6166"/>
                  <a:pt x="3980" y="5783"/>
                </a:cubicBezTo>
                <a:close/>
                <a:moveTo>
                  <a:pt x="3891" y="6703"/>
                </a:moveTo>
                <a:cubicBezTo>
                  <a:pt x="3883" y="6728"/>
                  <a:pt x="3873" y="6755"/>
                  <a:pt x="3856" y="6788"/>
                </a:cubicBezTo>
                <a:cubicBezTo>
                  <a:pt x="3804" y="6840"/>
                  <a:pt x="3742" y="6902"/>
                  <a:pt x="3680" y="6964"/>
                </a:cubicBezTo>
                <a:cubicBezTo>
                  <a:pt x="3750" y="6884"/>
                  <a:pt x="3821" y="6793"/>
                  <a:pt x="3891" y="6703"/>
                </a:cubicBezTo>
                <a:close/>
                <a:moveTo>
                  <a:pt x="12603" y="6819"/>
                </a:moveTo>
                <a:cubicBezTo>
                  <a:pt x="12603" y="6850"/>
                  <a:pt x="12614" y="6881"/>
                  <a:pt x="12624" y="6902"/>
                </a:cubicBezTo>
                <a:lnTo>
                  <a:pt x="12541" y="6964"/>
                </a:lnTo>
                <a:cubicBezTo>
                  <a:pt x="12562" y="6912"/>
                  <a:pt x="12583" y="6871"/>
                  <a:pt x="12603" y="6819"/>
                </a:cubicBezTo>
                <a:close/>
                <a:moveTo>
                  <a:pt x="13443" y="6622"/>
                </a:moveTo>
                <a:lnTo>
                  <a:pt x="13557" y="6674"/>
                </a:lnTo>
                <a:cubicBezTo>
                  <a:pt x="13588" y="6715"/>
                  <a:pt x="13609" y="6767"/>
                  <a:pt x="13629" y="6819"/>
                </a:cubicBezTo>
                <a:cubicBezTo>
                  <a:pt x="13598" y="6861"/>
                  <a:pt x="13577" y="6902"/>
                  <a:pt x="13557" y="6943"/>
                </a:cubicBezTo>
                <a:lnTo>
                  <a:pt x="13515" y="6964"/>
                </a:lnTo>
                <a:cubicBezTo>
                  <a:pt x="13505" y="6954"/>
                  <a:pt x="13505" y="6943"/>
                  <a:pt x="13495" y="6933"/>
                </a:cubicBezTo>
                <a:cubicBezTo>
                  <a:pt x="13474" y="6829"/>
                  <a:pt x="13463" y="6726"/>
                  <a:pt x="13443" y="6622"/>
                </a:cubicBezTo>
                <a:close/>
                <a:moveTo>
                  <a:pt x="18801" y="6674"/>
                </a:moveTo>
                <a:cubicBezTo>
                  <a:pt x="18853" y="6746"/>
                  <a:pt x="18905" y="6819"/>
                  <a:pt x="18946" y="6892"/>
                </a:cubicBezTo>
                <a:cubicBezTo>
                  <a:pt x="18905" y="6923"/>
                  <a:pt x="18853" y="6943"/>
                  <a:pt x="18801" y="6964"/>
                </a:cubicBezTo>
                <a:lnTo>
                  <a:pt x="18801" y="6674"/>
                </a:lnTo>
                <a:close/>
                <a:moveTo>
                  <a:pt x="21299" y="6363"/>
                </a:moveTo>
                <a:lnTo>
                  <a:pt x="21361" y="6404"/>
                </a:lnTo>
                <a:cubicBezTo>
                  <a:pt x="21506" y="6591"/>
                  <a:pt x="21641" y="6778"/>
                  <a:pt x="21775" y="6975"/>
                </a:cubicBezTo>
                <a:cubicBezTo>
                  <a:pt x="21672" y="6892"/>
                  <a:pt x="21568" y="6819"/>
                  <a:pt x="21454" y="6757"/>
                </a:cubicBezTo>
                <a:cubicBezTo>
                  <a:pt x="21413" y="6632"/>
                  <a:pt x="21361" y="6508"/>
                  <a:pt x="21299" y="6384"/>
                </a:cubicBezTo>
                <a:lnTo>
                  <a:pt x="21299" y="6363"/>
                </a:lnTo>
                <a:close/>
                <a:moveTo>
                  <a:pt x="7888" y="6892"/>
                </a:moveTo>
                <a:cubicBezTo>
                  <a:pt x="7908" y="6912"/>
                  <a:pt x="7929" y="6933"/>
                  <a:pt x="7950" y="6964"/>
                </a:cubicBezTo>
                <a:lnTo>
                  <a:pt x="7908" y="6975"/>
                </a:lnTo>
                <a:lnTo>
                  <a:pt x="7888" y="6985"/>
                </a:lnTo>
                <a:lnTo>
                  <a:pt x="7888" y="6892"/>
                </a:lnTo>
                <a:close/>
                <a:moveTo>
                  <a:pt x="8945" y="6798"/>
                </a:moveTo>
                <a:lnTo>
                  <a:pt x="9059" y="6809"/>
                </a:lnTo>
                <a:lnTo>
                  <a:pt x="8883" y="6985"/>
                </a:lnTo>
                <a:cubicBezTo>
                  <a:pt x="8903" y="6923"/>
                  <a:pt x="8924" y="6861"/>
                  <a:pt x="8945" y="6798"/>
                </a:cubicBezTo>
                <a:close/>
                <a:moveTo>
                  <a:pt x="10064" y="6881"/>
                </a:moveTo>
                <a:lnTo>
                  <a:pt x="9992" y="6985"/>
                </a:lnTo>
                <a:lnTo>
                  <a:pt x="9960" y="6975"/>
                </a:lnTo>
                <a:lnTo>
                  <a:pt x="10043" y="6892"/>
                </a:lnTo>
                <a:lnTo>
                  <a:pt x="10064" y="6881"/>
                </a:lnTo>
                <a:close/>
                <a:moveTo>
                  <a:pt x="13899" y="6912"/>
                </a:moveTo>
                <a:cubicBezTo>
                  <a:pt x="13899" y="6923"/>
                  <a:pt x="13888" y="6943"/>
                  <a:pt x="13888" y="6954"/>
                </a:cubicBezTo>
                <a:lnTo>
                  <a:pt x="13847" y="6985"/>
                </a:lnTo>
                <a:cubicBezTo>
                  <a:pt x="13847" y="6964"/>
                  <a:pt x="13847" y="6954"/>
                  <a:pt x="13837" y="6933"/>
                </a:cubicBezTo>
                <a:lnTo>
                  <a:pt x="13899" y="6912"/>
                </a:lnTo>
                <a:close/>
                <a:moveTo>
                  <a:pt x="14272" y="6819"/>
                </a:moveTo>
                <a:lnTo>
                  <a:pt x="14272" y="6881"/>
                </a:lnTo>
                <a:lnTo>
                  <a:pt x="14261" y="6995"/>
                </a:lnTo>
                <a:cubicBezTo>
                  <a:pt x="14210" y="6954"/>
                  <a:pt x="14147" y="6912"/>
                  <a:pt x="14085" y="6881"/>
                </a:cubicBezTo>
                <a:lnTo>
                  <a:pt x="14116" y="6861"/>
                </a:lnTo>
                <a:lnTo>
                  <a:pt x="14272" y="6819"/>
                </a:lnTo>
                <a:close/>
                <a:moveTo>
                  <a:pt x="18065" y="6695"/>
                </a:moveTo>
                <a:cubicBezTo>
                  <a:pt x="18044" y="6798"/>
                  <a:pt x="18034" y="6892"/>
                  <a:pt x="18013" y="6995"/>
                </a:cubicBezTo>
                <a:lnTo>
                  <a:pt x="17775" y="6902"/>
                </a:lnTo>
                <a:cubicBezTo>
                  <a:pt x="17816" y="6850"/>
                  <a:pt x="17858" y="6788"/>
                  <a:pt x="17899" y="6736"/>
                </a:cubicBezTo>
                <a:cubicBezTo>
                  <a:pt x="17951" y="6715"/>
                  <a:pt x="18003" y="6705"/>
                  <a:pt x="18065" y="6695"/>
                </a:cubicBezTo>
                <a:close/>
                <a:moveTo>
                  <a:pt x="5566" y="6477"/>
                </a:moveTo>
                <a:lnTo>
                  <a:pt x="5566" y="6477"/>
                </a:lnTo>
                <a:cubicBezTo>
                  <a:pt x="5504" y="6632"/>
                  <a:pt x="5442" y="6788"/>
                  <a:pt x="5390" y="6954"/>
                </a:cubicBezTo>
                <a:lnTo>
                  <a:pt x="5380" y="6954"/>
                </a:lnTo>
                <a:lnTo>
                  <a:pt x="5255" y="7006"/>
                </a:lnTo>
                <a:lnTo>
                  <a:pt x="5255" y="6995"/>
                </a:lnTo>
                <a:cubicBezTo>
                  <a:pt x="5297" y="6840"/>
                  <a:pt x="5338" y="6684"/>
                  <a:pt x="5390" y="6529"/>
                </a:cubicBezTo>
                <a:cubicBezTo>
                  <a:pt x="5452" y="6508"/>
                  <a:pt x="5514" y="6487"/>
                  <a:pt x="5566" y="6477"/>
                </a:cubicBezTo>
                <a:close/>
                <a:moveTo>
                  <a:pt x="7629" y="6923"/>
                </a:moveTo>
                <a:lnTo>
                  <a:pt x="7629" y="7006"/>
                </a:lnTo>
                <a:cubicBezTo>
                  <a:pt x="7597" y="6985"/>
                  <a:pt x="7577" y="6954"/>
                  <a:pt x="7556" y="6933"/>
                </a:cubicBezTo>
                <a:lnTo>
                  <a:pt x="7629" y="6923"/>
                </a:lnTo>
                <a:close/>
                <a:moveTo>
                  <a:pt x="21288" y="5368"/>
                </a:moveTo>
                <a:cubicBezTo>
                  <a:pt x="21641" y="5689"/>
                  <a:pt x="21972" y="6052"/>
                  <a:pt x="22252" y="6446"/>
                </a:cubicBezTo>
                <a:cubicBezTo>
                  <a:pt x="22252" y="6446"/>
                  <a:pt x="22262" y="6456"/>
                  <a:pt x="22262" y="6456"/>
                </a:cubicBezTo>
                <a:cubicBezTo>
                  <a:pt x="22314" y="6643"/>
                  <a:pt x="22366" y="6819"/>
                  <a:pt x="22408" y="7006"/>
                </a:cubicBezTo>
                <a:cubicBezTo>
                  <a:pt x="22190" y="6643"/>
                  <a:pt x="21952" y="6290"/>
                  <a:pt x="21682" y="5959"/>
                </a:cubicBezTo>
                <a:cubicBezTo>
                  <a:pt x="21558" y="5803"/>
                  <a:pt x="21423" y="5658"/>
                  <a:pt x="21299" y="5524"/>
                </a:cubicBezTo>
                <a:cubicBezTo>
                  <a:pt x="21299" y="5472"/>
                  <a:pt x="21299" y="5420"/>
                  <a:pt x="21288" y="5368"/>
                </a:cubicBezTo>
                <a:close/>
                <a:moveTo>
                  <a:pt x="16386" y="6695"/>
                </a:moveTo>
                <a:cubicBezTo>
                  <a:pt x="16459" y="6809"/>
                  <a:pt x="16521" y="6912"/>
                  <a:pt x="16583" y="7016"/>
                </a:cubicBezTo>
                <a:cubicBezTo>
                  <a:pt x="16573" y="7016"/>
                  <a:pt x="16562" y="7006"/>
                  <a:pt x="16552" y="7006"/>
                </a:cubicBezTo>
                <a:cubicBezTo>
                  <a:pt x="16479" y="6964"/>
                  <a:pt x="16407" y="6933"/>
                  <a:pt x="16324" y="6902"/>
                </a:cubicBezTo>
                <a:cubicBezTo>
                  <a:pt x="16345" y="6850"/>
                  <a:pt x="16355" y="6798"/>
                  <a:pt x="16365" y="6757"/>
                </a:cubicBezTo>
                <a:lnTo>
                  <a:pt x="16386" y="6695"/>
                </a:lnTo>
                <a:close/>
                <a:moveTo>
                  <a:pt x="6862" y="6705"/>
                </a:moveTo>
                <a:lnTo>
                  <a:pt x="6862" y="6705"/>
                </a:lnTo>
                <a:cubicBezTo>
                  <a:pt x="6789" y="6809"/>
                  <a:pt x="6706" y="6923"/>
                  <a:pt x="6634" y="7026"/>
                </a:cubicBezTo>
                <a:cubicBezTo>
                  <a:pt x="6602" y="6964"/>
                  <a:pt x="6582" y="6902"/>
                  <a:pt x="6561" y="6829"/>
                </a:cubicBezTo>
                <a:cubicBezTo>
                  <a:pt x="6654" y="6788"/>
                  <a:pt x="6758" y="6746"/>
                  <a:pt x="6862" y="6705"/>
                </a:cubicBezTo>
                <a:close/>
                <a:moveTo>
                  <a:pt x="12427" y="6270"/>
                </a:moveTo>
                <a:cubicBezTo>
                  <a:pt x="12469" y="6404"/>
                  <a:pt x="12510" y="6550"/>
                  <a:pt x="12551" y="6695"/>
                </a:cubicBezTo>
                <a:lnTo>
                  <a:pt x="12562" y="6705"/>
                </a:lnTo>
                <a:cubicBezTo>
                  <a:pt x="12520" y="6809"/>
                  <a:pt x="12479" y="6923"/>
                  <a:pt x="12437" y="7026"/>
                </a:cubicBezTo>
                <a:cubicBezTo>
                  <a:pt x="12417" y="6861"/>
                  <a:pt x="12396" y="6705"/>
                  <a:pt x="12375" y="6550"/>
                </a:cubicBezTo>
                <a:cubicBezTo>
                  <a:pt x="12386" y="6456"/>
                  <a:pt x="12406" y="6363"/>
                  <a:pt x="12427" y="6270"/>
                </a:cubicBezTo>
                <a:close/>
                <a:moveTo>
                  <a:pt x="5027" y="5886"/>
                </a:moveTo>
                <a:cubicBezTo>
                  <a:pt x="5027" y="5928"/>
                  <a:pt x="5038" y="5980"/>
                  <a:pt x="5038" y="6021"/>
                </a:cubicBezTo>
                <a:cubicBezTo>
                  <a:pt x="4768" y="6322"/>
                  <a:pt x="4519" y="6653"/>
                  <a:pt x="4302" y="7006"/>
                </a:cubicBezTo>
                <a:lnTo>
                  <a:pt x="4260" y="7037"/>
                </a:lnTo>
                <a:cubicBezTo>
                  <a:pt x="4219" y="6892"/>
                  <a:pt x="4188" y="6746"/>
                  <a:pt x="4157" y="6601"/>
                </a:cubicBezTo>
                <a:cubicBezTo>
                  <a:pt x="4426" y="6342"/>
                  <a:pt x="4716" y="6104"/>
                  <a:pt x="5027" y="5886"/>
                </a:cubicBezTo>
                <a:close/>
                <a:moveTo>
                  <a:pt x="10313" y="6757"/>
                </a:moveTo>
                <a:lnTo>
                  <a:pt x="10313" y="6767"/>
                </a:lnTo>
                <a:cubicBezTo>
                  <a:pt x="10240" y="6861"/>
                  <a:pt x="10178" y="6943"/>
                  <a:pt x="10106" y="7037"/>
                </a:cubicBezTo>
                <a:lnTo>
                  <a:pt x="10064" y="7016"/>
                </a:lnTo>
                <a:lnTo>
                  <a:pt x="10199" y="6809"/>
                </a:lnTo>
                <a:lnTo>
                  <a:pt x="10313" y="6757"/>
                </a:lnTo>
                <a:close/>
                <a:moveTo>
                  <a:pt x="7805" y="6871"/>
                </a:moveTo>
                <a:lnTo>
                  <a:pt x="7815" y="7016"/>
                </a:lnTo>
                <a:lnTo>
                  <a:pt x="7701" y="7068"/>
                </a:lnTo>
                <a:lnTo>
                  <a:pt x="7701" y="6892"/>
                </a:lnTo>
                <a:lnTo>
                  <a:pt x="7805" y="6871"/>
                </a:lnTo>
                <a:close/>
                <a:moveTo>
                  <a:pt x="16148" y="6923"/>
                </a:moveTo>
                <a:lnTo>
                  <a:pt x="16231" y="6954"/>
                </a:lnTo>
                <a:cubicBezTo>
                  <a:pt x="16220" y="6995"/>
                  <a:pt x="16210" y="7037"/>
                  <a:pt x="16200" y="7068"/>
                </a:cubicBezTo>
                <a:lnTo>
                  <a:pt x="16148" y="6943"/>
                </a:lnTo>
                <a:lnTo>
                  <a:pt x="16148" y="6923"/>
                </a:lnTo>
                <a:close/>
                <a:moveTo>
                  <a:pt x="15650" y="6778"/>
                </a:moveTo>
                <a:cubicBezTo>
                  <a:pt x="15661" y="6892"/>
                  <a:pt x="15661" y="6995"/>
                  <a:pt x="15661" y="7099"/>
                </a:cubicBezTo>
                <a:lnTo>
                  <a:pt x="15536" y="6995"/>
                </a:lnTo>
                <a:cubicBezTo>
                  <a:pt x="15557" y="6923"/>
                  <a:pt x="15588" y="6850"/>
                  <a:pt x="15619" y="6778"/>
                </a:cubicBezTo>
                <a:close/>
                <a:moveTo>
                  <a:pt x="9183" y="6829"/>
                </a:moveTo>
                <a:cubicBezTo>
                  <a:pt x="9245" y="6840"/>
                  <a:pt x="9307" y="6850"/>
                  <a:pt x="9370" y="6861"/>
                </a:cubicBezTo>
                <a:cubicBezTo>
                  <a:pt x="9204" y="6943"/>
                  <a:pt x="9048" y="7026"/>
                  <a:pt x="8893" y="7120"/>
                </a:cubicBezTo>
                <a:lnTo>
                  <a:pt x="8893" y="7109"/>
                </a:lnTo>
                <a:cubicBezTo>
                  <a:pt x="8986" y="7016"/>
                  <a:pt x="9090" y="6923"/>
                  <a:pt x="9183" y="6829"/>
                </a:cubicBezTo>
                <a:close/>
                <a:moveTo>
                  <a:pt x="9919" y="7026"/>
                </a:moveTo>
                <a:lnTo>
                  <a:pt x="9971" y="7047"/>
                </a:lnTo>
                <a:lnTo>
                  <a:pt x="9929" y="7120"/>
                </a:lnTo>
                <a:lnTo>
                  <a:pt x="9909" y="7037"/>
                </a:lnTo>
                <a:lnTo>
                  <a:pt x="9919" y="7026"/>
                </a:lnTo>
                <a:close/>
                <a:moveTo>
                  <a:pt x="15360" y="6975"/>
                </a:moveTo>
                <a:lnTo>
                  <a:pt x="15433" y="7037"/>
                </a:lnTo>
                <a:cubicBezTo>
                  <a:pt x="15422" y="7057"/>
                  <a:pt x="15412" y="7078"/>
                  <a:pt x="15412" y="7109"/>
                </a:cubicBezTo>
                <a:lnTo>
                  <a:pt x="15412" y="7120"/>
                </a:lnTo>
                <a:cubicBezTo>
                  <a:pt x="15391" y="7068"/>
                  <a:pt x="15370" y="7026"/>
                  <a:pt x="15360" y="6975"/>
                </a:cubicBezTo>
                <a:close/>
                <a:moveTo>
                  <a:pt x="8841" y="6840"/>
                </a:moveTo>
                <a:lnTo>
                  <a:pt x="8841" y="6840"/>
                </a:lnTo>
                <a:cubicBezTo>
                  <a:pt x="8810" y="6923"/>
                  <a:pt x="8789" y="7006"/>
                  <a:pt x="8769" y="7099"/>
                </a:cubicBezTo>
                <a:lnTo>
                  <a:pt x="8737" y="7130"/>
                </a:lnTo>
                <a:cubicBezTo>
                  <a:pt x="8737" y="7078"/>
                  <a:pt x="8737" y="7026"/>
                  <a:pt x="8737" y="6985"/>
                </a:cubicBezTo>
                <a:cubicBezTo>
                  <a:pt x="8769" y="6933"/>
                  <a:pt x="8800" y="6881"/>
                  <a:pt x="8841" y="6840"/>
                </a:cubicBezTo>
                <a:close/>
                <a:moveTo>
                  <a:pt x="12344" y="6809"/>
                </a:moveTo>
                <a:cubicBezTo>
                  <a:pt x="12355" y="6892"/>
                  <a:pt x="12365" y="6985"/>
                  <a:pt x="12375" y="7089"/>
                </a:cubicBezTo>
                <a:lnTo>
                  <a:pt x="12323" y="7130"/>
                </a:lnTo>
                <a:cubicBezTo>
                  <a:pt x="12323" y="7026"/>
                  <a:pt x="12334" y="6912"/>
                  <a:pt x="12344" y="6809"/>
                </a:cubicBezTo>
                <a:close/>
                <a:moveTo>
                  <a:pt x="17371" y="6943"/>
                </a:moveTo>
                <a:cubicBezTo>
                  <a:pt x="17381" y="6964"/>
                  <a:pt x="17391" y="7006"/>
                  <a:pt x="17402" y="7026"/>
                </a:cubicBezTo>
                <a:lnTo>
                  <a:pt x="17391" y="7037"/>
                </a:lnTo>
                <a:lnTo>
                  <a:pt x="17391" y="7130"/>
                </a:lnTo>
                <a:cubicBezTo>
                  <a:pt x="17360" y="7078"/>
                  <a:pt x="17319" y="7037"/>
                  <a:pt x="17288" y="6985"/>
                </a:cubicBezTo>
                <a:lnTo>
                  <a:pt x="17371" y="6943"/>
                </a:lnTo>
                <a:close/>
                <a:moveTo>
                  <a:pt x="21496" y="6871"/>
                </a:moveTo>
                <a:cubicBezTo>
                  <a:pt x="21610" y="6943"/>
                  <a:pt x="21713" y="7016"/>
                  <a:pt x="21827" y="7089"/>
                </a:cubicBezTo>
                <a:cubicBezTo>
                  <a:pt x="21827" y="7109"/>
                  <a:pt x="21827" y="7120"/>
                  <a:pt x="21827" y="7130"/>
                </a:cubicBezTo>
                <a:cubicBezTo>
                  <a:pt x="21734" y="7047"/>
                  <a:pt x="21620" y="6975"/>
                  <a:pt x="21506" y="6923"/>
                </a:cubicBezTo>
                <a:lnTo>
                  <a:pt x="21496" y="6871"/>
                </a:lnTo>
                <a:close/>
                <a:moveTo>
                  <a:pt x="5359" y="7037"/>
                </a:moveTo>
                <a:cubicBezTo>
                  <a:pt x="5348" y="7047"/>
                  <a:pt x="5348" y="7068"/>
                  <a:pt x="5338" y="7089"/>
                </a:cubicBezTo>
                <a:lnTo>
                  <a:pt x="5338" y="7099"/>
                </a:lnTo>
                <a:lnTo>
                  <a:pt x="5286" y="7140"/>
                </a:lnTo>
                <a:lnTo>
                  <a:pt x="5276" y="7068"/>
                </a:lnTo>
                <a:lnTo>
                  <a:pt x="5359" y="7037"/>
                </a:lnTo>
                <a:close/>
                <a:moveTo>
                  <a:pt x="7193" y="6591"/>
                </a:moveTo>
                <a:lnTo>
                  <a:pt x="7214" y="6622"/>
                </a:lnTo>
                <a:cubicBezTo>
                  <a:pt x="7287" y="6715"/>
                  <a:pt x="7349" y="6798"/>
                  <a:pt x="7432" y="6881"/>
                </a:cubicBezTo>
                <a:cubicBezTo>
                  <a:pt x="7173" y="6954"/>
                  <a:pt x="6924" y="7037"/>
                  <a:pt x="6675" y="7140"/>
                </a:cubicBezTo>
                <a:cubicBezTo>
                  <a:pt x="6675" y="7140"/>
                  <a:pt x="6675" y="7130"/>
                  <a:pt x="6675" y="7130"/>
                </a:cubicBezTo>
                <a:cubicBezTo>
                  <a:pt x="6779" y="6964"/>
                  <a:pt x="6903" y="6798"/>
                  <a:pt x="7027" y="6643"/>
                </a:cubicBezTo>
                <a:lnTo>
                  <a:pt x="7193" y="6591"/>
                </a:lnTo>
                <a:close/>
                <a:moveTo>
                  <a:pt x="14044" y="6943"/>
                </a:moveTo>
                <a:cubicBezTo>
                  <a:pt x="14116" y="6985"/>
                  <a:pt x="14189" y="7037"/>
                  <a:pt x="14251" y="7078"/>
                </a:cubicBezTo>
                <a:cubicBezTo>
                  <a:pt x="14261" y="7099"/>
                  <a:pt x="14251" y="7120"/>
                  <a:pt x="14251" y="7140"/>
                </a:cubicBezTo>
                <a:cubicBezTo>
                  <a:pt x="14179" y="7078"/>
                  <a:pt x="14116" y="7016"/>
                  <a:pt x="14044" y="6943"/>
                </a:cubicBezTo>
                <a:close/>
                <a:moveTo>
                  <a:pt x="21340" y="5720"/>
                </a:moveTo>
                <a:cubicBezTo>
                  <a:pt x="21734" y="6166"/>
                  <a:pt x="22076" y="6643"/>
                  <a:pt x="22366" y="7151"/>
                </a:cubicBezTo>
                <a:cubicBezTo>
                  <a:pt x="22169" y="6964"/>
                  <a:pt x="21962" y="6788"/>
                  <a:pt x="21755" y="6612"/>
                </a:cubicBezTo>
                <a:lnTo>
                  <a:pt x="21744" y="6612"/>
                </a:lnTo>
                <a:cubicBezTo>
                  <a:pt x="21703" y="6487"/>
                  <a:pt x="21661" y="6373"/>
                  <a:pt x="21620" y="6270"/>
                </a:cubicBezTo>
                <a:cubicBezTo>
                  <a:pt x="21537" y="6083"/>
                  <a:pt x="21444" y="5897"/>
                  <a:pt x="21340" y="5720"/>
                </a:cubicBezTo>
                <a:close/>
                <a:moveTo>
                  <a:pt x="17505" y="6892"/>
                </a:moveTo>
                <a:cubicBezTo>
                  <a:pt x="17516" y="6975"/>
                  <a:pt x="17516" y="7057"/>
                  <a:pt x="17526" y="7140"/>
                </a:cubicBezTo>
                <a:lnTo>
                  <a:pt x="17505" y="7161"/>
                </a:lnTo>
                <a:cubicBezTo>
                  <a:pt x="17495" y="7130"/>
                  <a:pt x="17495" y="7099"/>
                  <a:pt x="17485" y="7078"/>
                </a:cubicBezTo>
                <a:cubicBezTo>
                  <a:pt x="17485" y="7016"/>
                  <a:pt x="17495" y="6954"/>
                  <a:pt x="17495" y="6892"/>
                </a:cubicBezTo>
                <a:close/>
                <a:moveTo>
                  <a:pt x="18728" y="6622"/>
                </a:moveTo>
                <a:cubicBezTo>
                  <a:pt x="18739" y="6746"/>
                  <a:pt x="18739" y="6871"/>
                  <a:pt x="18728" y="7006"/>
                </a:cubicBezTo>
                <a:lnTo>
                  <a:pt x="18718" y="7006"/>
                </a:lnTo>
                <a:cubicBezTo>
                  <a:pt x="18625" y="7057"/>
                  <a:pt x="18531" y="7109"/>
                  <a:pt x="18438" y="7161"/>
                </a:cubicBezTo>
                <a:lnTo>
                  <a:pt x="18169" y="7047"/>
                </a:lnTo>
                <a:cubicBezTo>
                  <a:pt x="18189" y="6923"/>
                  <a:pt x="18200" y="6788"/>
                  <a:pt x="18221" y="6664"/>
                </a:cubicBezTo>
                <a:cubicBezTo>
                  <a:pt x="18386" y="6632"/>
                  <a:pt x="18552" y="6622"/>
                  <a:pt x="18728" y="6622"/>
                </a:cubicBezTo>
                <a:close/>
                <a:moveTo>
                  <a:pt x="5867" y="6840"/>
                </a:moveTo>
                <a:lnTo>
                  <a:pt x="5867" y="6840"/>
                </a:lnTo>
                <a:cubicBezTo>
                  <a:pt x="5711" y="6943"/>
                  <a:pt x="5556" y="7057"/>
                  <a:pt x="5400" y="7171"/>
                </a:cubicBezTo>
                <a:cubicBezTo>
                  <a:pt x="5411" y="7140"/>
                  <a:pt x="5411" y="7109"/>
                  <a:pt x="5421" y="7078"/>
                </a:cubicBezTo>
                <a:cubicBezTo>
                  <a:pt x="5473" y="7037"/>
                  <a:pt x="5525" y="6995"/>
                  <a:pt x="5576" y="6954"/>
                </a:cubicBezTo>
                <a:lnTo>
                  <a:pt x="5867" y="6840"/>
                </a:lnTo>
                <a:close/>
                <a:moveTo>
                  <a:pt x="14997" y="6746"/>
                </a:moveTo>
                <a:cubicBezTo>
                  <a:pt x="14935" y="6881"/>
                  <a:pt x="14883" y="7026"/>
                  <a:pt x="14811" y="7161"/>
                </a:cubicBezTo>
                <a:lnTo>
                  <a:pt x="14811" y="7171"/>
                </a:lnTo>
                <a:cubicBezTo>
                  <a:pt x="14697" y="7037"/>
                  <a:pt x="14572" y="6912"/>
                  <a:pt x="14448" y="6788"/>
                </a:cubicBezTo>
                <a:cubicBezTo>
                  <a:pt x="14635" y="6767"/>
                  <a:pt x="14811" y="6746"/>
                  <a:pt x="14997" y="6746"/>
                </a:cubicBezTo>
                <a:close/>
                <a:moveTo>
                  <a:pt x="17733" y="6954"/>
                </a:moveTo>
                <a:cubicBezTo>
                  <a:pt x="17827" y="6995"/>
                  <a:pt x="17910" y="7026"/>
                  <a:pt x="17993" y="7057"/>
                </a:cubicBezTo>
                <a:cubicBezTo>
                  <a:pt x="17993" y="7089"/>
                  <a:pt x="17993" y="7130"/>
                  <a:pt x="17972" y="7171"/>
                </a:cubicBezTo>
                <a:cubicBezTo>
                  <a:pt x="17899" y="7099"/>
                  <a:pt x="17816" y="7037"/>
                  <a:pt x="17733" y="6964"/>
                </a:cubicBezTo>
                <a:lnTo>
                  <a:pt x="17733" y="6954"/>
                </a:lnTo>
                <a:close/>
                <a:moveTo>
                  <a:pt x="13256" y="6581"/>
                </a:moveTo>
                <a:cubicBezTo>
                  <a:pt x="13318" y="6684"/>
                  <a:pt x="13370" y="6798"/>
                  <a:pt x="13412" y="6923"/>
                </a:cubicBezTo>
                <a:cubicBezTo>
                  <a:pt x="13412" y="6943"/>
                  <a:pt x="13432" y="6975"/>
                  <a:pt x="13432" y="6995"/>
                </a:cubicBezTo>
                <a:cubicBezTo>
                  <a:pt x="13298" y="7057"/>
                  <a:pt x="13153" y="7130"/>
                  <a:pt x="13028" y="7203"/>
                </a:cubicBezTo>
                <a:cubicBezTo>
                  <a:pt x="13111" y="6995"/>
                  <a:pt x="13184" y="6788"/>
                  <a:pt x="13256" y="6581"/>
                </a:cubicBezTo>
                <a:close/>
                <a:moveTo>
                  <a:pt x="16438" y="6550"/>
                </a:moveTo>
                <a:cubicBezTo>
                  <a:pt x="16614" y="6591"/>
                  <a:pt x="16790" y="6643"/>
                  <a:pt x="16956" y="6695"/>
                </a:cubicBezTo>
                <a:cubicBezTo>
                  <a:pt x="17039" y="6778"/>
                  <a:pt x="17112" y="6871"/>
                  <a:pt x="17184" y="6964"/>
                </a:cubicBezTo>
                <a:lnTo>
                  <a:pt x="17174" y="6985"/>
                </a:lnTo>
                <a:cubicBezTo>
                  <a:pt x="17070" y="7047"/>
                  <a:pt x="16956" y="7120"/>
                  <a:pt x="16852" y="7203"/>
                </a:cubicBezTo>
                <a:cubicBezTo>
                  <a:pt x="16811" y="7182"/>
                  <a:pt x="16770" y="7151"/>
                  <a:pt x="16728" y="7120"/>
                </a:cubicBezTo>
                <a:cubicBezTo>
                  <a:pt x="16645" y="6995"/>
                  <a:pt x="16573" y="6850"/>
                  <a:pt x="16490" y="6715"/>
                </a:cubicBezTo>
                <a:cubicBezTo>
                  <a:pt x="16469" y="6684"/>
                  <a:pt x="16438" y="6643"/>
                  <a:pt x="16417" y="6612"/>
                </a:cubicBezTo>
                <a:cubicBezTo>
                  <a:pt x="16428" y="6591"/>
                  <a:pt x="16438" y="6570"/>
                  <a:pt x="16438" y="6550"/>
                </a:cubicBezTo>
                <a:close/>
                <a:moveTo>
                  <a:pt x="13702" y="6985"/>
                </a:moveTo>
                <a:lnTo>
                  <a:pt x="13743" y="7078"/>
                </a:lnTo>
                <a:lnTo>
                  <a:pt x="13609" y="7213"/>
                </a:lnTo>
                <a:cubicBezTo>
                  <a:pt x="13598" y="7171"/>
                  <a:pt x="13577" y="7140"/>
                  <a:pt x="13567" y="7099"/>
                </a:cubicBezTo>
                <a:cubicBezTo>
                  <a:pt x="13577" y="7078"/>
                  <a:pt x="13588" y="7047"/>
                  <a:pt x="13609" y="7016"/>
                </a:cubicBezTo>
                <a:lnTo>
                  <a:pt x="13702" y="6985"/>
                </a:lnTo>
                <a:close/>
                <a:moveTo>
                  <a:pt x="4550" y="6943"/>
                </a:moveTo>
                <a:lnTo>
                  <a:pt x="4550" y="6943"/>
                </a:lnTo>
                <a:cubicBezTo>
                  <a:pt x="4540" y="6964"/>
                  <a:pt x="4519" y="6985"/>
                  <a:pt x="4509" y="7016"/>
                </a:cubicBezTo>
                <a:cubicBezTo>
                  <a:pt x="4499" y="7037"/>
                  <a:pt x="4468" y="7057"/>
                  <a:pt x="4447" y="7078"/>
                </a:cubicBezTo>
                <a:cubicBezTo>
                  <a:pt x="4395" y="7130"/>
                  <a:pt x="4354" y="7182"/>
                  <a:pt x="4312" y="7234"/>
                </a:cubicBezTo>
                <a:lnTo>
                  <a:pt x="4291" y="7151"/>
                </a:lnTo>
                <a:lnTo>
                  <a:pt x="4322" y="7099"/>
                </a:lnTo>
                <a:cubicBezTo>
                  <a:pt x="4385" y="7047"/>
                  <a:pt x="4468" y="6995"/>
                  <a:pt x="4550" y="6943"/>
                </a:cubicBezTo>
                <a:close/>
                <a:moveTo>
                  <a:pt x="7836" y="7140"/>
                </a:moveTo>
                <a:cubicBezTo>
                  <a:pt x="7836" y="7171"/>
                  <a:pt x="7846" y="7203"/>
                  <a:pt x="7846" y="7234"/>
                </a:cubicBezTo>
                <a:lnTo>
                  <a:pt x="7774" y="7161"/>
                </a:lnTo>
                <a:lnTo>
                  <a:pt x="7836" y="7140"/>
                </a:lnTo>
                <a:close/>
                <a:moveTo>
                  <a:pt x="18075" y="7068"/>
                </a:moveTo>
                <a:cubicBezTo>
                  <a:pt x="18065" y="7130"/>
                  <a:pt x="18065" y="7182"/>
                  <a:pt x="18055" y="7234"/>
                </a:cubicBezTo>
                <a:lnTo>
                  <a:pt x="18044" y="7234"/>
                </a:lnTo>
                <a:lnTo>
                  <a:pt x="18024" y="7223"/>
                </a:lnTo>
                <a:cubicBezTo>
                  <a:pt x="18044" y="7171"/>
                  <a:pt x="18055" y="7120"/>
                  <a:pt x="18065" y="7068"/>
                </a:cubicBezTo>
                <a:close/>
                <a:moveTo>
                  <a:pt x="10033" y="7078"/>
                </a:moveTo>
                <a:lnTo>
                  <a:pt x="10074" y="7099"/>
                </a:lnTo>
                <a:cubicBezTo>
                  <a:pt x="10043" y="7151"/>
                  <a:pt x="10002" y="7192"/>
                  <a:pt x="9960" y="7244"/>
                </a:cubicBezTo>
                <a:cubicBezTo>
                  <a:pt x="9960" y="7234"/>
                  <a:pt x="9950" y="7223"/>
                  <a:pt x="9950" y="7203"/>
                </a:cubicBezTo>
                <a:cubicBezTo>
                  <a:pt x="9981" y="7161"/>
                  <a:pt x="10002" y="7120"/>
                  <a:pt x="10033" y="7078"/>
                </a:cubicBezTo>
                <a:close/>
                <a:moveTo>
                  <a:pt x="11536" y="6249"/>
                </a:moveTo>
                <a:lnTo>
                  <a:pt x="11536" y="6508"/>
                </a:lnTo>
                <a:cubicBezTo>
                  <a:pt x="11328" y="6736"/>
                  <a:pt x="11132" y="6985"/>
                  <a:pt x="10966" y="7254"/>
                </a:cubicBezTo>
                <a:cubicBezTo>
                  <a:pt x="10945" y="7089"/>
                  <a:pt x="10914" y="6933"/>
                  <a:pt x="10872" y="6778"/>
                </a:cubicBezTo>
                <a:cubicBezTo>
                  <a:pt x="10852" y="6695"/>
                  <a:pt x="10831" y="6601"/>
                  <a:pt x="10800" y="6518"/>
                </a:cubicBezTo>
                <a:cubicBezTo>
                  <a:pt x="11007" y="6436"/>
                  <a:pt x="11214" y="6353"/>
                  <a:pt x="11422" y="6270"/>
                </a:cubicBezTo>
                <a:lnTo>
                  <a:pt x="11536" y="6249"/>
                </a:lnTo>
                <a:close/>
                <a:moveTo>
                  <a:pt x="18718" y="7068"/>
                </a:moveTo>
                <a:cubicBezTo>
                  <a:pt x="18718" y="7140"/>
                  <a:pt x="18708" y="7213"/>
                  <a:pt x="18697" y="7275"/>
                </a:cubicBezTo>
                <a:lnTo>
                  <a:pt x="18511" y="7192"/>
                </a:lnTo>
                <a:cubicBezTo>
                  <a:pt x="18573" y="7151"/>
                  <a:pt x="18645" y="7109"/>
                  <a:pt x="18718" y="7068"/>
                </a:cubicBezTo>
                <a:close/>
                <a:moveTo>
                  <a:pt x="6499" y="6861"/>
                </a:moveTo>
                <a:cubicBezTo>
                  <a:pt x="6520" y="6933"/>
                  <a:pt x="6551" y="7016"/>
                  <a:pt x="6582" y="7099"/>
                </a:cubicBezTo>
                <a:cubicBezTo>
                  <a:pt x="6561" y="7140"/>
                  <a:pt x="6530" y="7182"/>
                  <a:pt x="6509" y="7223"/>
                </a:cubicBezTo>
                <a:lnTo>
                  <a:pt x="6374" y="7285"/>
                </a:lnTo>
                <a:cubicBezTo>
                  <a:pt x="6364" y="7161"/>
                  <a:pt x="6343" y="7047"/>
                  <a:pt x="6333" y="6933"/>
                </a:cubicBezTo>
                <a:lnTo>
                  <a:pt x="6499" y="6861"/>
                </a:lnTo>
                <a:close/>
                <a:moveTo>
                  <a:pt x="10147" y="7130"/>
                </a:moveTo>
                <a:lnTo>
                  <a:pt x="10220" y="7161"/>
                </a:lnTo>
                <a:cubicBezTo>
                  <a:pt x="10292" y="7203"/>
                  <a:pt x="10354" y="7234"/>
                  <a:pt x="10416" y="7275"/>
                </a:cubicBezTo>
                <a:cubicBezTo>
                  <a:pt x="10377" y="7272"/>
                  <a:pt x="10338" y="7271"/>
                  <a:pt x="10300" y="7271"/>
                </a:cubicBezTo>
                <a:cubicBezTo>
                  <a:pt x="10208" y="7271"/>
                  <a:pt x="10118" y="7278"/>
                  <a:pt x="10023" y="7285"/>
                </a:cubicBezTo>
                <a:cubicBezTo>
                  <a:pt x="10064" y="7234"/>
                  <a:pt x="10106" y="7182"/>
                  <a:pt x="10147" y="7130"/>
                </a:cubicBezTo>
                <a:close/>
                <a:moveTo>
                  <a:pt x="10354" y="6861"/>
                </a:moveTo>
                <a:cubicBezTo>
                  <a:pt x="10406" y="6995"/>
                  <a:pt x="10479" y="7140"/>
                  <a:pt x="10551" y="7285"/>
                </a:cubicBezTo>
                <a:lnTo>
                  <a:pt x="10562" y="7296"/>
                </a:lnTo>
                <a:lnTo>
                  <a:pt x="10551" y="7296"/>
                </a:lnTo>
                <a:cubicBezTo>
                  <a:pt x="10437" y="7213"/>
                  <a:pt x="10313" y="7140"/>
                  <a:pt x="10188" y="7078"/>
                </a:cubicBezTo>
                <a:cubicBezTo>
                  <a:pt x="10240" y="7006"/>
                  <a:pt x="10302" y="6933"/>
                  <a:pt x="10354" y="6861"/>
                </a:cubicBezTo>
                <a:close/>
                <a:moveTo>
                  <a:pt x="14365" y="6809"/>
                </a:moveTo>
                <a:cubicBezTo>
                  <a:pt x="14510" y="6943"/>
                  <a:pt x="14645" y="7089"/>
                  <a:pt x="14780" y="7234"/>
                </a:cubicBezTo>
                <a:lnTo>
                  <a:pt x="14780" y="7244"/>
                </a:lnTo>
                <a:lnTo>
                  <a:pt x="14749" y="7306"/>
                </a:lnTo>
                <a:cubicBezTo>
                  <a:pt x="14614" y="7213"/>
                  <a:pt x="14469" y="7120"/>
                  <a:pt x="14334" y="7026"/>
                </a:cubicBezTo>
                <a:cubicBezTo>
                  <a:pt x="14334" y="6954"/>
                  <a:pt x="14344" y="6881"/>
                  <a:pt x="14344" y="6809"/>
                </a:cubicBezTo>
                <a:close/>
                <a:moveTo>
                  <a:pt x="10416" y="6798"/>
                </a:moveTo>
                <a:lnTo>
                  <a:pt x="10416" y="6798"/>
                </a:lnTo>
                <a:cubicBezTo>
                  <a:pt x="10551" y="6954"/>
                  <a:pt x="10665" y="7130"/>
                  <a:pt x="10727" y="7317"/>
                </a:cubicBezTo>
                <a:lnTo>
                  <a:pt x="10655" y="7306"/>
                </a:lnTo>
                <a:cubicBezTo>
                  <a:pt x="10572" y="7140"/>
                  <a:pt x="10489" y="6975"/>
                  <a:pt x="10416" y="6798"/>
                </a:cubicBezTo>
                <a:close/>
                <a:moveTo>
                  <a:pt x="13184" y="6612"/>
                </a:moveTo>
                <a:cubicBezTo>
                  <a:pt x="13101" y="6829"/>
                  <a:pt x="13018" y="7047"/>
                  <a:pt x="12935" y="7254"/>
                </a:cubicBezTo>
                <a:lnTo>
                  <a:pt x="12821" y="7317"/>
                </a:lnTo>
                <a:cubicBezTo>
                  <a:pt x="12800" y="7244"/>
                  <a:pt x="12779" y="7171"/>
                  <a:pt x="12759" y="7099"/>
                </a:cubicBezTo>
                <a:cubicBezTo>
                  <a:pt x="12769" y="7026"/>
                  <a:pt x="12779" y="6954"/>
                  <a:pt x="12779" y="6892"/>
                </a:cubicBezTo>
                <a:cubicBezTo>
                  <a:pt x="12914" y="6788"/>
                  <a:pt x="13049" y="6695"/>
                  <a:pt x="13184" y="6612"/>
                </a:cubicBezTo>
                <a:close/>
                <a:moveTo>
                  <a:pt x="5255" y="7234"/>
                </a:moveTo>
                <a:cubicBezTo>
                  <a:pt x="5255" y="7254"/>
                  <a:pt x="5255" y="7265"/>
                  <a:pt x="5266" y="7275"/>
                </a:cubicBezTo>
                <a:lnTo>
                  <a:pt x="5193" y="7327"/>
                </a:lnTo>
                <a:lnTo>
                  <a:pt x="5193" y="7285"/>
                </a:lnTo>
                <a:lnTo>
                  <a:pt x="5255" y="7234"/>
                </a:lnTo>
                <a:close/>
                <a:moveTo>
                  <a:pt x="6260" y="6964"/>
                </a:moveTo>
                <a:cubicBezTo>
                  <a:pt x="6271" y="7078"/>
                  <a:pt x="6281" y="7203"/>
                  <a:pt x="6302" y="7317"/>
                </a:cubicBezTo>
                <a:lnTo>
                  <a:pt x="6250" y="7337"/>
                </a:lnTo>
                <a:cubicBezTo>
                  <a:pt x="6219" y="7234"/>
                  <a:pt x="6198" y="7120"/>
                  <a:pt x="6178" y="7006"/>
                </a:cubicBezTo>
                <a:lnTo>
                  <a:pt x="6260" y="6964"/>
                </a:lnTo>
                <a:close/>
                <a:moveTo>
                  <a:pt x="18158" y="7109"/>
                </a:moveTo>
                <a:lnTo>
                  <a:pt x="18366" y="7203"/>
                </a:lnTo>
                <a:cubicBezTo>
                  <a:pt x="18293" y="7244"/>
                  <a:pt x="18221" y="7296"/>
                  <a:pt x="18158" y="7348"/>
                </a:cubicBezTo>
                <a:lnTo>
                  <a:pt x="18127" y="7317"/>
                </a:lnTo>
                <a:cubicBezTo>
                  <a:pt x="18138" y="7244"/>
                  <a:pt x="18148" y="7182"/>
                  <a:pt x="18158" y="7109"/>
                </a:cubicBezTo>
                <a:close/>
                <a:moveTo>
                  <a:pt x="13495" y="7254"/>
                </a:moveTo>
                <a:cubicBezTo>
                  <a:pt x="13495" y="7275"/>
                  <a:pt x="13505" y="7285"/>
                  <a:pt x="13515" y="7306"/>
                </a:cubicBezTo>
                <a:lnTo>
                  <a:pt x="13453" y="7358"/>
                </a:lnTo>
                <a:lnTo>
                  <a:pt x="13453" y="7358"/>
                </a:lnTo>
                <a:cubicBezTo>
                  <a:pt x="13463" y="7327"/>
                  <a:pt x="13484" y="7285"/>
                  <a:pt x="13495" y="7254"/>
                </a:cubicBezTo>
                <a:close/>
                <a:moveTo>
                  <a:pt x="8696" y="7037"/>
                </a:moveTo>
                <a:lnTo>
                  <a:pt x="8696" y="7171"/>
                </a:lnTo>
                <a:lnTo>
                  <a:pt x="8541" y="7327"/>
                </a:lnTo>
                <a:lnTo>
                  <a:pt x="8489" y="7358"/>
                </a:lnTo>
                <a:cubicBezTo>
                  <a:pt x="8561" y="7254"/>
                  <a:pt x="8623" y="7140"/>
                  <a:pt x="8696" y="7037"/>
                </a:cubicBezTo>
                <a:close/>
                <a:moveTo>
                  <a:pt x="10748" y="6550"/>
                </a:moveTo>
                <a:cubicBezTo>
                  <a:pt x="10831" y="6809"/>
                  <a:pt x="10883" y="7078"/>
                  <a:pt x="10914" y="7348"/>
                </a:cubicBezTo>
                <a:lnTo>
                  <a:pt x="10904" y="7358"/>
                </a:lnTo>
                <a:cubicBezTo>
                  <a:pt x="10872" y="7348"/>
                  <a:pt x="10831" y="7337"/>
                  <a:pt x="10800" y="7327"/>
                </a:cubicBezTo>
                <a:cubicBezTo>
                  <a:pt x="10727" y="7099"/>
                  <a:pt x="10603" y="6902"/>
                  <a:pt x="10437" y="6736"/>
                </a:cubicBezTo>
                <a:lnTo>
                  <a:pt x="10489" y="6674"/>
                </a:lnTo>
                <a:cubicBezTo>
                  <a:pt x="10572" y="6632"/>
                  <a:pt x="10655" y="6591"/>
                  <a:pt x="10748" y="6550"/>
                </a:cubicBezTo>
                <a:close/>
                <a:moveTo>
                  <a:pt x="9857" y="7089"/>
                </a:moveTo>
                <a:cubicBezTo>
                  <a:pt x="9857" y="7120"/>
                  <a:pt x="9867" y="7151"/>
                  <a:pt x="9878" y="7192"/>
                </a:cubicBezTo>
                <a:lnTo>
                  <a:pt x="9795" y="7327"/>
                </a:lnTo>
                <a:cubicBezTo>
                  <a:pt x="9722" y="7337"/>
                  <a:pt x="9660" y="7348"/>
                  <a:pt x="9587" y="7368"/>
                </a:cubicBezTo>
                <a:cubicBezTo>
                  <a:pt x="9670" y="7275"/>
                  <a:pt x="9764" y="7182"/>
                  <a:pt x="9857" y="7089"/>
                </a:cubicBezTo>
                <a:close/>
                <a:moveTo>
                  <a:pt x="6074" y="6798"/>
                </a:moveTo>
                <a:cubicBezTo>
                  <a:pt x="6074" y="6850"/>
                  <a:pt x="6084" y="6912"/>
                  <a:pt x="6095" y="6964"/>
                </a:cubicBezTo>
                <a:lnTo>
                  <a:pt x="5939" y="7047"/>
                </a:lnTo>
                <a:cubicBezTo>
                  <a:pt x="5753" y="7151"/>
                  <a:pt x="5556" y="7254"/>
                  <a:pt x="5348" y="7379"/>
                </a:cubicBezTo>
                <a:lnTo>
                  <a:pt x="5348" y="7368"/>
                </a:lnTo>
                <a:lnTo>
                  <a:pt x="5369" y="7285"/>
                </a:lnTo>
                <a:cubicBezTo>
                  <a:pt x="5597" y="7120"/>
                  <a:pt x="5836" y="6954"/>
                  <a:pt x="6074" y="6798"/>
                </a:cubicBezTo>
                <a:close/>
                <a:moveTo>
                  <a:pt x="5131" y="6632"/>
                </a:moveTo>
                <a:cubicBezTo>
                  <a:pt x="5162" y="6767"/>
                  <a:pt x="5183" y="6881"/>
                  <a:pt x="5214" y="7006"/>
                </a:cubicBezTo>
                <a:lnTo>
                  <a:pt x="5214" y="7026"/>
                </a:lnTo>
                <a:cubicBezTo>
                  <a:pt x="4934" y="7140"/>
                  <a:pt x="4654" y="7265"/>
                  <a:pt x="4385" y="7399"/>
                </a:cubicBezTo>
                <a:cubicBezTo>
                  <a:pt x="4436" y="7296"/>
                  <a:pt x="4488" y="7192"/>
                  <a:pt x="4550" y="7099"/>
                </a:cubicBezTo>
                <a:cubicBezTo>
                  <a:pt x="4644" y="6975"/>
                  <a:pt x="4768" y="6861"/>
                  <a:pt x="4882" y="6746"/>
                </a:cubicBezTo>
                <a:lnTo>
                  <a:pt x="4892" y="6746"/>
                </a:lnTo>
                <a:cubicBezTo>
                  <a:pt x="4975" y="6705"/>
                  <a:pt x="5048" y="6664"/>
                  <a:pt x="5131" y="6632"/>
                </a:cubicBezTo>
                <a:close/>
                <a:moveTo>
                  <a:pt x="6447" y="7317"/>
                </a:moveTo>
                <a:lnTo>
                  <a:pt x="6395" y="7399"/>
                </a:lnTo>
                <a:lnTo>
                  <a:pt x="6385" y="7348"/>
                </a:lnTo>
                <a:lnTo>
                  <a:pt x="6447" y="7317"/>
                </a:lnTo>
                <a:close/>
                <a:moveTo>
                  <a:pt x="20290" y="6673"/>
                </a:moveTo>
                <a:cubicBezTo>
                  <a:pt x="20587" y="6673"/>
                  <a:pt x="20875" y="6734"/>
                  <a:pt x="21154" y="6840"/>
                </a:cubicBezTo>
                <a:cubicBezTo>
                  <a:pt x="21133" y="7016"/>
                  <a:pt x="21102" y="7203"/>
                  <a:pt x="21060" y="7399"/>
                </a:cubicBezTo>
                <a:cubicBezTo>
                  <a:pt x="20824" y="7184"/>
                  <a:pt x="20577" y="6998"/>
                  <a:pt x="20311" y="6824"/>
                </a:cubicBezTo>
                <a:lnTo>
                  <a:pt x="20311" y="6824"/>
                </a:lnTo>
                <a:cubicBezTo>
                  <a:pt x="20281" y="6774"/>
                  <a:pt x="20251" y="6724"/>
                  <a:pt x="20221" y="6674"/>
                </a:cubicBezTo>
                <a:cubicBezTo>
                  <a:pt x="20244" y="6673"/>
                  <a:pt x="20267" y="6673"/>
                  <a:pt x="20290" y="6673"/>
                </a:cubicBezTo>
                <a:close/>
                <a:moveTo>
                  <a:pt x="8281" y="6954"/>
                </a:moveTo>
                <a:lnTo>
                  <a:pt x="8281" y="7410"/>
                </a:lnTo>
                <a:cubicBezTo>
                  <a:pt x="8230" y="7275"/>
                  <a:pt x="8167" y="7151"/>
                  <a:pt x="8085" y="7037"/>
                </a:cubicBezTo>
                <a:lnTo>
                  <a:pt x="8281" y="6954"/>
                </a:lnTo>
                <a:close/>
                <a:moveTo>
                  <a:pt x="15692" y="6798"/>
                </a:moveTo>
                <a:cubicBezTo>
                  <a:pt x="15806" y="6819"/>
                  <a:pt x="15920" y="6850"/>
                  <a:pt x="16034" y="6892"/>
                </a:cubicBezTo>
                <a:lnTo>
                  <a:pt x="16065" y="6954"/>
                </a:lnTo>
                <a:cubicBezTo>
                  <a:pt x="16034" y="7109"/>
                  <a:pt x="15992" y="7265"/>
                  <a:pt x="15951" y="7410"/>
                </a:cubicBezTo>
                <a:cubicBezTo>
                  <a:pt x="15868" y="7327"/>
                  <a:pt x="15785" y="7234"/>
                  <a:pt x="15692" y="7151"/>
                </a:cubicBezTo>
                <a:cubicBezTo>
                  <a:pt x="15692" y="7037"/>
                  <a:pt x="15692" y="6923"/>
                  <a:pt x="15692" y="6798"/>
                </a:cubicBezTo>
                <a:close/>
                <a:moveTo>
                  <a:pt x="8696" y="6788"/>
                </a:moveTo>
                <a:lnTo>
                  <a:pt x="8696" y="6943"/>
                </a:lnTo>
                <a:cubicBezTo>
                  <a:pt x="8582" y="7099"/>
                  <a:pt x="8478" y="7265"/>
                  <a:pt x="8385" y="7441"/>
                </a:cubicBezTo>
                <a:lnTo>
                  <a:pt x="8385" y="7420"/>
                </a:lnTo>
                <a:cubicBezTo>
                  <a:pt x="8385" y="7244"/>
                  <a:pt x="8395" y="7078"/>
                  <a:pt x="8406" y="6902"/>
                </a:cubicBezTo>
                <a:lnTo>
                  <a:pt x="8696" y="6788"/>
                </a:lnTo>
                <a:close/>
                <a:moveTo>
                  <a:pt x="13774" y="7161"/>
                </a:moveTo>
                <a:lnTo>
                  <a:pt x="13795" y="7192"/>
                </a:lnTo>
                <a:cubicBezTo>
                  <a:pt x="13764" y="7265"/>
                  <a:pt x="13723" y="7348"/>
                  <a:pt x="13681" y="7441"/>
                </a:cubicBezTo>
                <a:lnTo>
                  <a:pt x="13671" y="7441"/>
                </a:lnTo>
                <a:cubicBezTo>
                  <a:pt x="13660" y="7389"/>
                  <a:pt x="13650" y="7337"/>
                  <a:pt x="13629" y="7285"/>
                </a:cubicBezTo>
                <a:lnTo>
                  <a:pt x="13774" y="7161"/>
                </a:lnTo>
                <a:close/>
                <a:moveTo>
                  <a:pt x="12220" y="7296"/>
                </a:moveTo>
                <a:cubicBezTo>
                  <a:pt x="12230" y="7327"/>
                  <a:pt x="12230" y="7358"/>
                  <a:pt x="12220" y="7389"/>
                </a:cubicBezTo>
                <a:cubicBezTo>
                  <a:pt x="12209" y="7420"/>
                  <a:pt x="12189" y="7441"/>
                  <a:pt x="12168" y="7462"/>
                </a:cubicBezTo>
                <a:cubicBezTo>
                  <a:pt x="12189" y="7410"/>
                  <a:pt x="12209" y="7348"/>
                  <a:pt x="12220" y="7296"/>
                </a:cubicBezTo>
                <a:close/>
                <a:moveTo>
                  <a:pt x="4291" y="7389"/>
                </a:moveTo>
                <a:cubicBezTo>
                  <a:pt x="4291" y="7399"/>
                  <a:pt x="4291" y="7399"/>
                  <a:pt x="4291" y="7410"/>
                </a:cubicBezTo>
                <a:cubicBezTo>
                  <a:pt x="4281" y="7420"/>
                  <a:pt x="4281" y="7441"/>
                  <a:pt x="4271" y="7451"/>
                </a:cubicBezTo>
                <a:lnTo>
                  <a:pt x="4219" y="7472"/>
                </a:lnTo>
                <a:cubicBezTo>
                  <a:pt x="4240" y="7441"/>
                  <a:pt x="4260" y="7420"/>
                  <a:pt x="4291" y="7389"/>
                </a:cubicBezTo>
                <a:close/>
                <a:moveTo>
                  <a:pt x="21796" y="6736"/>
                </a:moveTo>
                <a:cubicBezTo>
                  <a:pt x="22034" y="6933"/>
                  <a:pt x="22252" y="7140"/>
                  <a:pt x="22459" y="7348"/>
                </a:cubicBezTo>
                <a:cubicBezTo>
                  <a:pt x="22459" y="7396"/>
                  <a:pt x="22469" y="7436"/>
                  <a:pt x="22470" y="7475"/>
                </a:cubicBezTo>
                <a:lnTo>
                  <a:pt x="22470" y="7475"/>
                </a:lnTo>
                <a:cubicBezTo>
                  <a:pt x="22319" y="7364"/>
                  <a:pt x="22187" y="7262"/>
                  <a:pt x="22055" y="7161"/>
                </a:cubicBezTo>
                <a:lnTo>
                  <a:pt x="21972" y="7099"/>
                </a:lnTo>
                <a:cubicBezTo>
                  <a:pt x="21941" y="7047"/>
                  <a:pt x="21900" y="6985"/>
                  <a:pt x="21858" y="6933"/>
                </a:cubicBezTo>
                <a:cubicBezTo>
                  <a:pt x="21827" y="6871"/>
                  <a:pt x="21817" y="6798"/>
                  <a:pt x="21796" y="6736"/>
                </a:cubicBezTo>
                <a:close/>
                <a:moveTo>
                  <a:pt x="10707" y="7399"/>
                </a:moveTo>
                <a:lnTo>
                  <a:pt x="10758" y="7410"/>
                </a:lnTo>
                <a:cubicBezTo>
                  <a:pt x="10769" y="7431"/>
                  <a:pt x="10779" y="7451"/>
                  <a:pt x="10779" y="7482"/>
                </a:cubicBezTo>
                <a:lnTo>
                  <a:pt x="10738" y="7441"/>
                </a:lnTo>
                <a:lnTo>
                  <a:pt x="10707" y="7399"/>
                </a:lnTo>
                <a:close/>
                <a:moveTo>
                  <a:pt x="5266" y="7368"/>
                </a:moveTo>
                <a:lnTo>
                  <a:pt x="5255" y="7451"/>
                </a:lnTo>
                <a:cubicBezTo>
                  <a:pt x="5224" y="7462"/>
                  <a:pt x="5203" y="7482"/>
                  <a:pt x="5172" y="7493"/>
                </a:cubicBezTo>
                <a:cubicBezTo>
                  <a:pt x="5172" y="7482"/>
                  <a:pt x="5172" y="7462"/>
                  <a:pt x="5183" y="7441"/>
                </a:cubicBezTo>
                <a:lnTo>
                  <a:pt x="5266" y="7368"/>
                </a:lnTo>
                <a:close/>
                <a:moveTo>
                  <a:pt x="18003" y="7317"/>
                </a:moveTo>
                <a:lnTo>
                  <a:pt x="18034" y="7337"/>
                </a:lnTo>
                <a:lnTo>
                  <a:pt x="18003" y="7451"/>
                </a:lnTo>
                <a:lnTo>
                  <a:pt x="17961" y="7493"/>
                </a:lnTo>
                <a:cubicBezTo>
                  <a:pt x="17972" y="7431"/>
                  <a:pt x="17993" y="7368"/>
                  <a:pt x="18003" y="7317"/>
                </a:cubicBezTo>
                <a:close/>
                <a:moveTo>
                  <a:pt x="4094" y="6664"/>
                </a:moveTo>
                <a:cubicBezTo>
                  <a:pt x="4125" y="6809"/>
                  <a:pt x="4157" y="6943"/>
                  <a:pt x="4198" y="7089"/>
                </a:cubicBezTo>
                <a:cubicBezTo>
                  <a:pt x="4011" y="7213"/>
                  <a:pt x="3835" y="7358"/>
                  <a:pt x="3680" y="7513"/>
                </a:cubicBezTo>
                <a:cubicBezTo>
                  <a:pt x="3752" y="7285"/>
                  <a:pt x="3825" y="7057"/>
                  <a:pt x="3918" y="6840"/>
                </a:cubicBezTo>
                <a:cubicBezTo>
                  <a:pt x="3980" y="6778"/>
                  <a:pt x="4032" y="6715"/>
                  <a:pt x="4094" y="6664"/>
                </a:cubicBezTo>
                <a:close/>
                <a:moveTo>
                  <a:pt x="7473" y="6954"/>
                </a:moveTo>
                <a:lnTo>
                  <a:pt x="7608" y="7109"/>
                </a:lnTo>
                <a:cubicBezTo>
                  <a:pt x="7349" y="7234"/>
                  <a:pt x="7079" y="7368"/>
                  <a:pt x="6820" y="7513"/>
                </a:cubicBezTo>
                <a:cubicBezTo>
                  <a:pt x="6779" y="7420"/>
                  <a:pt x="6737" y="7317"/>
                  <a:pt x="6696" y="7213"/>
                </a:cubicBezTo>
                <a:cubicBezTo>
                  <a:pt x="6955" y="7109"/>
                  <a:pt x="7214" y="7026"/>
                  <a:pt x="7473" y="6954"/>
                </a:cubicBezTo>
                <a:close/>
                <a:moveTo>
                  <a:pt x="14811" y="7285"/>
                </a:moveTo>
                <a:cubicBezTo>
                  <a:pt x="14883" y="7358"/>
                  <a:pt x="14946" y="7431"/>
                  <a:pt x="15008" y="7513"/>
                </a:cubicBezTo>
                <a:cubicBezTo>
                  <a:pt x="14926" y="7442"/>
                  <a:pt x="14855" y="7391"/>
                  <a:pt x="14783" y="7340"/>
                </a:cubicBezTo>
                <a:lnTo>
                  <a:pt x="14783" y="7340"/>
                </a:lnTo>
                <a:lnTo>
                  <a:pt x="14811" y="7285"/>
                </a:lnTo>
                <a:close/>
                <a:moveTo>
                  <a:pt x="4240" y="7234"/>
                </a:moveTo>
                <a:lnTo>
                  <a:pt x="4260" y="7296"/>
                </a:lnTo>
                <a:cubicBezTo>
                  <a:pt x="4198" y="7368"/>
                  <a:pt x="4136" y="7451"/>
                  <a:pt x="4074" y="7534"/>
                </a:cubicBezTo>
                <a:cubicBezTo>
                  <a:pt x="4125" y="7431"/>
                  <a:pt x="4177" y="7327"/>
                  <a:pt x="4240" y="7234"/>
                </a:cubicBezTo>
                <a:close/>
                <a:moveTo>
                  <a:pt x="14313" y="7120"/>
                </a:moveTo>
                <a:cubicBezTo>
                  <a:pt x="14448" y="7203"/>
                  <a:pt x="14572" y="7285"/>
                  <a:pt x="14707" y="7379"/>
                </a:cubicBezTo>
                <a:lnTo>
                  <a:pt x="14624" y="7534"/>
                </a:lnTo>
                <a:cubicBezTo>
                  <a:pt x="14521" y="7420"/>
                  <a:pt x="14417" y="7306"/>
                  <a:pt x="14313" y="7203"/>
                </a:cubicBezTo>
                <a:cubicBezTo>
                  <a:pt x="14313" y="7171"/>
                  <a:pt x="14313" y="7140"/>
                  <a:pt x="14313" y="7120"/>
                </a:cubicBezTo>
                <a:close/>
                <a:moveTo>
                  <a:pt x="6312" y="7379"/>
                </a:moveTo>
                <a:cubicBezTo>
                  <a:pt x="6323" y="7420"/>
                  <a:pt x="6333" y="7462"/>
                  <a:pt x="6333" y="7503"/>
                </a:cubicBezTo>
                <a:cubicBezTo>
                  <a:pt x="6323" y="7513"/>
                  <a:pt x="6312" y="7534"/>
                  <a:pt x="6302" y="7555"/>
                </a:cubicBezTo>
                <a:cubicBezTo>
                  <a:pt x="6292" y="7503"/>
                  <a:pt x="6281" y="7451"/>
                  <a:pt x="6260" y="7399"/>
                </a:cubicBezTo>
                <a:lnTo>
                  <a:pt x="6312" y="7379"/>
                </a:lnTo>
                <a:close/>
                <a:moveTo>
                  <a:pt x="8033" y="7057"/>
                </a:moveTo>
                <a:cubicBezTo>
                  <a:pt x="8136" y="7203"/>
                  <a:pt x="8219" y="7348"/>
                  <a:pt x="8271" y="7513"/>
                </a:cubicBezTo>
                <a:lnTo>
                  <a:pt x="8209" y="7555"/>
                </a:lnTo>
                <a:lnTo>
                  <a:pt x="8136" y="7493"/>
                </a:lnTo>
                <a:cubicBezTo>
                  <a:pt x="8074" y="7441"/>
                  <a:pt x="8012" y="7379"/>
                  <a:pt x="7939" y="7317"/>
                </a:cubicBezTo>
                <a:cubicBezTo>
                  <a:pt x="7919" y="7254"/>
                  <a:pt x="7908" y="7182"/>
                  <a:pt x="7898" y="7109"/>
                </a:cubicBezTo>
                <a:lnTo>
                  <a:pt x="8033" y="7057"/>
                </a:lnTo>
                <a:close/>
                <a:moveTo>
                  <a:pt x="12655" y="6975"/>
                </a:moveTo>
                <a:lnTo>
                  <a:pt x="12686" y="7109"/>
                </a:lnTo>
                <a:cubicBezTo>
                  <a:pt x="12676" y="7223"/>
                  <a:pt x="12645" y="7337"/>
                  <a:pt x="12624" y="7451"/>
                </a:cubicBezTo>
                <a:lnTo>
                  <a:pt x="12479" y="7555"/>
                </a:lnTo>
                <a:cubicBezTo>
                  <a:pt x="12479" y="7431"/>
                  <a:pt x="12469" y="7296"/>
                  <a:pt x="12458" y="7171"/>
                </a:cubicBezTo>
                <a:cubicBezTo>
                  <a:pt x="12458" y="7140"/>
                  <a:pt x="12469" y="7120"/>
                  <a:pt x="12489" y="7089"/>
                </a:cubicBezTo>
                <a:lnTo>
                  <a:pt x="12500" y="7089"/>
                </a:lnTo>
                <a:lnTo>
                  <a:pt x="12655" y="6975"/>
                </a:lnTo>
                <a:close/>
                <a:moveTo>
                  <a:pt x="9504" y="6892"/>
                </a:moveTo>
                <a:cubicBezTo>
                  <a:pt x="9598" y="6923"/>
                  <a:pt x="9670" y="6943"/>
                  <a:pt x="9753" y="6964"/>
                </a:cubicBezTo>
                <a:cubicBezTo>
                  <a:pt x="9421" y="7151"/>
                  <a:pt x="9100" y="7348"/>
                  <a:pt x="8800" y="7565"/>
                </a:cubicBezTo>
                <a:cubicBezTo>
                  <a:pt x="8800" y="7534"/>
                  <a:pt x="8789" y="7513"/>
                  <a:pt x="8779" y="7482"/>
                </a:cubicBezTo>
                <a:cubicBezTo>
                  <a:pt x="8789" y="7410"/>
                  <a:pt x="8810" y="7327"/>
                  <a:pt x="8820" y="7254"/>
                </a:cubicBezTo>
                <a:cubicBezTo>
                  <a:pt x="9017" y="7140"/>
                  <a:pt x="9214" y="7037"/>
                  <a:pt x="9421" y="6933"/>
                </a:cubicBezTo>
                <a:lnTo>
                  <a:pt x="9504" y="6892"/>
                </a:lnTo>
                <a:close/>
                <a:moveTo>
                  <a:pt x="17215" y="7026"/>
                </a:moveTo>
                <a:cubicBezTo>
                  <a:pt x="17277" y="7099"/>
                  <a:pt x="17329" y="7171"/>
                  <a:pt x="17381" y="7244"/>
                </a:cubicBezTo>
                <a:lnTo>
                  <a:pt x="17371" y="7244"/>
                </a:lnTo>
                <a:cubicBezTo>
                  <a:pt x="17371" y="7296"/>
                  <a:pt x="17360" y="7348"/>
                  <a:pt x="17360" y="7389"/>
                </a:cubicBezTo>
                <a:cubicBezTo>
                  <a:pt x="17329" y="7451"/>
                  <a:pt x="17298" y="7503"/>
                  <a:pt x="17267" y="7565"/>
                </a:cubicBezTo>
                <a:cubicBezTo>
                  <a:pt x="17163" y="7441"/>
                  <a:pt x="17039" y="7327"/>
                  <a:pt x="16915" y="7234"/>
                </a:cubicBezTo>
                <a:cubicBezTo>
                  <a:pt x="17008" y="7161"/>
                  <a:pt x="17112" y="7089"/>
                  <a:pt x="17215" y="7026"/>
                </a:cubicBezTo>
                <a:close/>
                <a:moveTo>
                  <a:pt x="5141" y="7348"/>
                </a:moveTo>
                <a:cubicBezTo>
                  <a:pt x="5141" y="7358"/>
                  <a:pt x="5131" y="7368"/>
                  <a:pt x="5131" y="7379"/>
                </a:cubicBezTo>
                <a:cubicBezTo>
                  <a:pt x="5048" y="7441"/>
                  <a:pt x="4975" y="7513"/>
                  <a:pt x="4892" y="7576"/>
                </a:cubicBezTo>
                <a:lnTo>
                  <a:pt x="5141" y="7348"/>
                </a:lnTo>
                <a:close/>
                <a:moveTo>
                  <a:pt x="11546" y="6622"/>
                </a:moveTo>
                <a:lnTo>
                  <a:pt x="11546" y="6622"/>
                </a:lnTo>
                <a:cubicBezTo>
                  <a:pt x="11536" y="6954"/>
                  <a:pt x="11494" y="7275"/>
                  <a:pt x="11422" y="7596"/>
                </a:cubicBezTo>
                <a:cubicBezTo>
                  <a:pt x="11287" y="7503"/>
                  <a:pt x="11142" y="7441"/>
                  <a:pt x="10997" y="7389"/>
                </a:cubicBezTo>
                <a:lnTo>
                  <a:pt x="10997" y="7368"/>
                </a:lnTo>
                <a:cubicBezTo>
                  <a:pt x="11049" y="7265"/>
                  <a:pt x="11121" y="7171"/>
                  <a:pt x="11183" y="7078"/>
                </a:cubicBezTo>
                <a:cubicBezTo>
                  <a:pt x="11297" y="6912"/>
                  <a:pt x="11422" y="6767"/>
                  <a:pt x="11546" y="6622"/>
                </a:cubicBezTo>
                <a:close/>
                <a:moveTo>
                  <a:pt x="16303" y="6975"/>
                </a:moveTo>
                <a:cubicBezTo>
                  <a:pt x="16428" y="7026"/>
                  <a:pt x="16542" y="7078"/>
                  <a:pt x="16645" y="7140"/>
                </a:cubicBezTo>
                <a:lnTo>
                  <a:pt x="16738" y="7296"/>
                </a:lnTo>
                <a:cubicBezTo>
                  <a:pt x="16624" y="7389"/>
                  <a:pt x="16531" y="7482"/>
                  <a:pt x="16438" y="7596"/>
                </a:cubicBezTo>
                <a:cubicBezTo>
                  <a:pt x="16376" y="7462"/>
                  <a:pt x="16324" y="7327"/>
                  <a:pt x="16262" y="7192"/>
                </a:cubicBezTo>
                <a:cubicBezTo>
                  <a:pt x="16272" y="7120"/>
                  <a:pt x="16293" y="7047"/>
                  <a:pt x="16303" y="6975"/>
                </a:cubicBezTo>
                <a:close/>
                <a:moveTo>
                  <a:pt x="18987" y="6943"/>
                </a:moveTo>
                <a:cubicBezTo>
                  <a:pt x="19122" y="7151"/>
                  <a:pt x="19236" y="7368"/>
                  <a:pt x="19350" y="7596"/>
                </a:cubicBezTo>
                <a:cubicBezTo>
                  <a:pt x="19164" y="7493"/>
                  <a:pt x="18967" y="7399"/>
                  <a:pt x="18770" y="7306"/>
                </a:cubicBezTo>
                <a:cubicBezTo>
                  <a:pt x="18780" y="7213"/>
                  <a:pt x="18791" y="7120"/>
                  <a:pt x="18801" y="7037"/>
                </a:cubicBezTo>
                <a:cubicBezTo>
                  <a:pt x="18863" y="7006"/>
                  <a:pt x="18925" y="6975"/>
                  <a:pt x="18987" y="6943"/>
                </a:cubicBezTo>
                <a:close/>
                <a:moveTo>
                  <a:pt x="16127" y="7057"/>
                </a:moveTo>
                <a:cubicBezTo>
                  <a:pt x="16148" y="7099"/>
                  <a:pt x="16168" y="7151"/>
                  <a:pt x="16179" y="7192"/>
                </a:cubicBezTo>
                <a:cubicBezTo>
                  <a:pt x="16158" y="7327"/>
                  <a:pt x="16148" y="7472"/>
                  <a:pt x="16137" y="7607"/>
                </a:cubicBezTo>
                <a:lnTo>
                  <a:pt x="16137" y="7596"/>
                </a:lnTo>
                <a:cubicBezTo>
                  <a:pt x="16096" y="7555"/>
                  <a:pt x="16065" y="7513"/>
                  <a:pt x="16023" y="7472"/>
                </a:cubicBezTo>
                <a:cubicBezTo>
                  <a:pt x="16065" y="7337"/>
                  <a:pt x="16096" y="7192"/>
                  <a:pt x="16127" y="7057"/>
                </a:cubicBezTo>
                <a:close/>
                <a:moveTo>
                  <a:pt x="15505" y="7099"/>
                </a:moveTo>
                <a:lnTo>
                  <a:pt x="15650" y="7223"/>
                </a:lnTo>
                <a:cubicBezTo>
                  <a:pt x="15640" y="7348"/>
                  <a:pt x="15619" y="7482"/>
                  <a:pt x="15598" y="7617"/>
                </a:cubicBezTo>
                <a:lnTo>
                  <a:pt x="15598" y="7627"/>
                </a:lnTo>
                <a:lnTo>
                  <a:pt x="15464" y="7254"/>
                </a:lnTo>
                <a:cubicBezTo>
                  <a:pt x="15474" y="7203"/>
                  <a:pt x="15484" y="7151"/>
                  <a:pt x="15505" y="7099"/>
                </a:cubicBezTo>
                <a:close/>
                <a:moveTo>
                  <a:pt x="10924" y="7462"/>
                </a:moveTo>
                <a:cubicBezTo>
                  <a:pt x="10924" y="7524"/>
                  <a:pt x="10935" y="7586"/>
                  <a:pt x="10935" y="7648"/>
                </a:cubicBezTo>
                <a:lnTo>
                  <a:pt x="10862" y="7565"/>
                </a:lnTo>
                <a:cubicBezTo>
                  <a:pt x="10883" y="7534"/>
                  <a:pt x="10904" y="7503"/>
                  <a:pt x="10924" y="7462"/>
                </a:cubicBezTo>
                <a:close/>
                <a:moveTo>
                  <a:pt x="13805" y="7327"/>
                </a:moveTo>
                <a:cubicBezTo>
                  <a:pt x="13816" y="7431"/>
                  <a:pt x="13816" y="7534"/>
                  <a:pt x="13805" y="7648"/>
                </a:cubicBezTo>
                <a:lnTo>
                  <a:pt x="13733" y="7648"/>
                </a:lnTo>
                <a:lnTo>
                  <a:pt x="13702" y="7545"/>
                </a:lnTo>
                <a:cubicBezTo>
                  <a:pt x="13743" y="7472"/>
                  <a:pt x="13774" y="7399"/>
                  <a:pt x="13805" y="7327"/>
                </a:cubicBezTo>
                <a:close/>
                <a:moveTo>
                  <a:pt x="13536" y="7389"/>
                </a:moveTo>
                <a:cubicBezTo>
                  <a:pt x="13556" y="7449"/>
                  <a:pt x="13576" y="7510"/>
                  <a:pt x="13596" y="7579"/>
                </a:cubicBezTo>
                <a:lnTo>
                  <a:pt x="13596" y="7579"/>
                </a:lnTo>
                <a:cubicBezTo>
                  <a:pt x="13587" y="7599"/>
                  <a:pt x="13577" y="7618"/>
                  <a:pt x="13567" y="7638"/>
                </a:cubicBezTo>
                <a:cubicBezTo>
                  <a:pt x="13495" y="7638"/>
                  <a:pt x="13422" y="7638"/>
                  <a:pt x="13339" y="7659"/>
                </a:cubicBezTo>
                <a:cubicBezTo>
                  <a:pt x="13360" y="7617"/>
                  <a:pt x="13370" y="7565"/>
                  <a:pt x="13391" y="7524"/>
                </a:cubicBezTo>
                <a:lnTo>
                  <a:pt x="13536" y="7389"/>
                </a:lnTo>
                <a:close/>
                <a:moveTo>
                  <a:pt x="3628" y="5596"/>
                </a:moveTo>
                <a:lnTo>
                  <a:pt x="3628" y="5596"/>
                </a:lnTo>
                <a:cubicBezTo>
                  <a:pt x="3255" y="6259"/>
                  <a:pt x="2944" y="6954"/>
                  <a:pt x="2695" y="7669"/>
                </a:cubicBezTo>
                <a:cubicBezTo>
                  <a:pt x="2757" y="7016"/>
                  <a:pt x="2934" y="6363"/>
                  <a:pt x="3213" y="5772"/>
                </a:cubicBezTo>
                <a:lnTo>
                  <a:pt x="3245" y="5720"/>
                </a:lnTo>
                <a:lnTo>
                  <a:pt x="3628" y="5596"/>
                </a:lnTo>
                <a:close/>
                <a:moveTo>
                  <a:pt x="9795" y="7037"/>
                </a:moveTo>
                <a:lnTo>
                  <a:pt x="9795" y="7037"/>
                </a:lnTo>
                <a:cubicBezTo>
                  <a:pt x="9660" y="7161"/>
                  <a:pt x="9546" y="7285"/>
                  <a:pt x="9421" y="7420"/>
                </a:cubicBezTo>
                <a:cubicBezTo>
                  <a:pt x="9328" y="7451"/>
                  <a:pt x="9235" y="7482"/>
                  <a:pt x="9142" y="7513"/>
                </a:cubicBezTo>
                <a:cubicBezTo>
                  <a:pt x="9038" y="7565"/>
                  <a:pt x="8924" y="7617"/>
                  <a:pt x="8820" y="7669"/>
                </a:cubicBezTo>
                <a:lnTo>
                  <a:pt x="8820" y="7648"/>
                </a:lnTo>
                <a:cubicBezTo>
                  <a:pt x="9131" y="7431"/>
                  <a:pt x="9453" y="7223"/>
                  <a:pt x="9795" y="7037"/>
                </a:cubicBezTo>
                <a:close/>
                <a:moveTo>
                  <a:pt x="12396" y="7285"/>
                </a:moveTo>
                <a:cubicBezTo>
                  <a:pt x="12396" y="7389"/>
                  <a:pt x="12406" y="7503"/>
                  <a:pt x="12417" y="7607"/>
                </a:cubicBezTo>
                <a:lnTo>
                  <a:pt x="12344" y="7669"/>
                </a:lnTo>
                <a:cubicBezTo>
                  <a:pt x="12334" y="7576"/>
                  <a:pt x="12323" y="7493"/>
                  <a:pt x="12323" y="7410"/>
                </a:cubicBezTo>
                <a:cubicBezTo>
                  <a:pt x="12344" y="7358"/>
                  <a:pt x="12365" y="7317"/>
                  <a:pt x="12386" y="7285"/>
                </a:cubicBezTo>
                <a:close/>
                <a:moveTo>
                  <a:pt x="13899" y="7410"/>
                </a:moveTo>
                <a:cubicBezTo>
                  <a:pt x="13930" y="7503"/>
                  <a:pt x="13961" y="7586"/>
                  <a:pt x="13992" y="7669"/>
                </a:cubicBezTo>
                <a:cubicBezTo>
                  <a:pt x="13951" y="7659"/>
                  <a:pt x="13919" y="7659"/>
                  <a:pt x="13888" y="7659"/>
                </a:cubicBezTo>
                <a:cubicBezTo>
                  <a:pt x="13899" y="7576"/>
                  <a:pt x="13899" y="7493"/>
                  <a:pt x="13899" y="7410"/>
                </a:cubicBezTo>
                <a:close/>
                <a:moveTo>
                  <a:pt x="16863" y="7275"/>
                </a:moveTo>
                <a:cubicBezTo>
                  <a:pt x="16925" y="7327"/>
                  <a:pt x="16998" y="7379"/>
                  <a:pt x="17060" y="7441"/>
                </a:cubicBezTo>
                <a:cubicBezTo>
                  <a:pt x="17122" y="7493"/>
                  <a:pt x="17184" y="7555"/>
                  <a:pt x="17246" y="7617"/>
                </a:cubicBezTo>
                <a:cubicBezTo>
                  <a:pt x="17236" y="7638"/>
                  <a:pt x="17236" y="7648"/>
                  <a:pt x="17226" y="7669"/>
                </a:cubicBezTo>
                <a:lnTo>
                  <a:pt x="17039" y="7669"/>
                </a:lnTo>
                <a:cubicBezTo>
                  <a:pt x="16966" y="7534"/>
                  <a:pt x="16904" y="7420"/>
                  <a:pt x="16842" y="7285"/>
                </a:cubicBezTo>
                <a:lnTo>
                  <a:pt x="16863" y="7275"/>
                </a:lnTo>
                <a:close/>
                <a:moveTo>
                  <a:pt x="17692" y="7037"/>
                </a:moveTo>
                <a:cubicBezTo>
                  <a:pt x="17785" y="7109"/>
                  <a:pt x="17868" y="7192"/>
                  <a:pt x="17951" y="7275"/>
                </a:cubicBezTo>
                <a:cubicBezTo>
                  <a:pt x="17930" y="7368"/>
                  <a:pt x="17899" y="7472"/>
                  <a:pt x="17879" y="7565"/>
                </a:cubicBezTo>
                <a:cubicBezTo>
                  <a:pt x="17837" y="7596"/>
                  <a:pt x="17785" y="7627"/>
                  <a:pt x="17744" y="7669"/>
                </a:cubicBezTo>
                <a:cubicBezTo>
                  <a:pt x="17702" y="7617"/>
                  <a:pt x="17671" y="7555"/>
                  <a:pt x="17630" y="7503"/>
                </a:cubicBezTo>
                <a:lnTo>
                  <a:pt x="17619" y="7482"/>
                </a:lnTo>
                <a:cubicBezTo>
                  <a:pt x="17619" y="7389"/>
                  <a:pt x="17619" y="7285"/>
                  <a:pt x="17619" y="7182"/>
                </a:cubicBezTo>
                <a:lnTo>
                  <a:pt x="17692" y="7037"/>
                </a:lnTo>
                <a:close/>
                <a:moveTo>
                  <a:pt x="6644" y="7234"/>
                </a:moveTo>
                <a:cubicBezTo>
                  <a:pt x="6685" y="7337"/>
                  <a:pt x="6716" y="7431"/>
                  <a:pt x="6758" y="7534"/>
                </a:cubicBezTo>
                <a:cubicBezTo>
                  <a:pt x="6654" y="7586"/>
                  <a:pt x="6551" y="7638"/>
                  <a:pt x="6437" y="7690"/>
                </a:cubicBezTo>
                <a:lnTo>
                  <a:pt x="6416" y="7534"/>
                </a:lnTo>
                <a:cubicBezTo>
                  <a:pt x="6468" y="7441"/>
                  <a:pt x="6530" y="7348"/>
                  <a:pt x="6582" y="7254"/>
                </a:cubicBezTo>
                <a:lnTo>
                  <a:pt x="6644" y="7234"/>
                </a:lnTo>
                <a:close/>
                <a:moveTo>
                  <a:pt x="7971" y="7462"/>
                </a:moveTo>
                <a:lnTo>
                  <a:pt x="8147" y="7617"/>
                </a:lnTo>
                <a:lnTo>
                  <a:pt x="8033" y="7690"/>
                </a:lnTo>
                <a:cubicBezTo>
                  <a:pt x="8012" y="7617"/>
                  <a:pt x="7991" y="7534"/>
                  <a:pt x="7971" y="7462"/>
                </a:cubicBezTo>
                <a:close/>
                <a:moveTo>
                  <a:pt x="13982" y="6975"/>
                </a:moveTo>
                <a:cubicBezTo>
                  <a:pt x="14075" y="7057"/>
                  <a:pt x="14158" y="7140"/>
                  <a:pt x="14241" y="7223"/>
                </a:cubicBezTo>
                <a:cubicBezTo>
                  <a:pt x="14220" y="7379"/>
                  <a:pt x="14199" y="7534"/>
                  <a:pt x="14168" y="7700"/>
                </a:cubicBezTo>
                <a:lnTo>
                  <a:pt x="14096" y="7679"/>
                </a:lnTo>
                <a:cubicBezTo>
                  <a:pt x="14023" y="7503"/>
                  <a:pt x="13951" y="7327"/>
                  <a:pt x="13878" y="7151"/>
                </a:cubicBezTo>
                <a:lnTo>
                  <a:pt x="13919" y="7016"/>
                </a:lnTo>
                <a:lnTo>
                  <a:pt x="13982" y="6975"/>
                </a:lnTo>
                <a:close/>
                <a:moveTo>
                  <a:pt x="5120" y="7482"/>
                </a:moveTo>
                <a:lnTo>
                  <a:pt x="5120" y="7493"/>
                </a:lnTo>
                <a:lnTo>
                  <a:pt x="5120" y="7534"/>
                </a:lnTo>
                <a:cubicBezTo>
                  <a:pt x="5038" y="7586"/>
                  <a:pt x="4955" y="7648"/>
                  <a:pt x="4872" y="7710"/>
                </a:cubicBezTo>
                <a:cubicBezTo>
                  <a:pt x="4955" y="7627"/>
                  <a:pt x="5038" y="7555"/>
                  <a:pt x="5120" y="7482"/>
                </a:cubicBezTo>
                <a:close/>
                <a:moveTo>
                  <a:pt x="12147" y="6187"/>
                </a:moveTo>
                <a:cubicBezTo>
                  <a:pt x="12189" y="6477"/>
                  <a:pt x="12220" y="6767"/>
                  <a:pt x="12230" y="7057"/>
                </a:cubicBezTo>
                <a:cubicBezTo>
                  <a:pt x="12209" y="7120"/>
                  <a:pt x="12199" y="7182"/>
                  <a:pt x="12178" y="7244"/>
                </a:cubicBezTo>
                <a:cubicBezTo>
                  <a:pt x="11971" y="7389"/>
                  <a:pt x="11774" y="7555"/>
                  <a:pt x="11577" y="7710"/>
                </a:cubicBezTo>
                <a:cubicBezTo>
                  <a:pt x="11546" y="7690"/>
                  <a:pt x="11525" y="7669"/>
                  <a:pt x="11494" y="7648"/>
                </a:cubicBezTo>
                <a:lnTo>
                  <a:pt x="11484" y="7638"/>
                </a:lnTo>
                <a:cubicBezTo>
                  <a:pt x="11556" y="7285"/>
                  <a:pt x="11598" y="6923"/>
                  <a:pt x="11608" y="6560"/>
                </a:cubicBezTo>
                <a:cubicBezTo>
                  <a:pt x="11722" y="6425"/>
                  <a:pt x="11847" y="6301"/>
                  <a:pt x="11971" y="6187"/>
                </a:cubicBezTo>
                <a:lnTo>
                  <a:pt x="11971" y="6197"/>
                </a:lnTo>
                <a:lnTo>
                  <a:pt x="12147" y="6187"/>
                </a:lnTo>
                <a:close/>
                <a:moveTo>
                  <a:pt x="17495" y="7410"/>
                </a:moveTo>
                <a:cubicBezTo>
                  <a:pt x="17505" y="7431"/>
                  <a:pt x="17516" y="7441"/>
                  <a:pt x="17526" y="7451"/>
                </a:cubicBezTo>
                <a:lnTo>
                  <a:pt x="17537" y="7524"/>
                </a:lnTo>
                <a:cubicBezTo>
                  <a:pt x="17547" y="7596"/>
                  <a:pt x="17547" y="7659"/>
                  <a:pt x="17547" y="7710"/>
                </a:cubicBezTo>
                <a:cubicBezTo>
                  <a:pt x="17495" y="7700"/>
                  <a:pt x="17454" y="7700"/>
                  <a:pt x="17412" y="7690"/>
                </a:cubicBezTo>
                <a:cubicBezTo>
                  <a:pt x="17422" y="7638"/>
                  <a:pt x="17433" y="7586"/>
                  <a:pt x="17433" y="7534"/>
                </a:cubicBezTo>
                <a:lnTo>
                  <a:pt x="17495" y="7410"/>
                </a:lnTo>
                <a:close/>
                <a:moveTo>
                  <a:pt x="15049" y="6767"/>
                </a:moveTo>
                <a:cubicBezTo>
                  <a:pt x="15122" y="6809"/>
                  <a:pt x="15194" y="6861"/>
                  <a:pt x="15256" y="6902"/>
                </a:cubicBezTo>
                <a:cubicBezTo>
                  <a:pt x="15298" y="7006"/>
                  <a:pt x="15339" y="7109"/>
                  <a:pt x="15381" y="7223"/>
                </a:cubicBezTo>
                <a:cubicBezTo>
                  <a:pt x="15339" y="7389"/>
                  <a:pt x="15308" y="7555"/>
                  <a:pt x="15288" y="7721"/>
                </a:cubicBezTo>
                <a:lnTo>
                  <a:pt x="15246" y="7690"/>
                </a:lnTo>
                <a:cubicBezTo>
                  <a:pt x="15111" y="7524"/>
                  <a:pt x="14987" y="7368"/>
                  <a:pt x="14852" y="7213"/>
                </a:cubicBezTo>
                <a:cubicBezTo>
                  <a:pt x="14925" y="7068"/>
                  <a:pt x="14987" y="6912"/>
                  <a:pt x="15049" y="6767"/>
                </a:cubicBezTo>
                <a:close/>
                <a:moveTo>
                  <a:pt x="9857" y="7379"/>
                </a:moveTo>
                <a:cubicBezTo>
                  <a:pt x="9774" y="7493"/>
                  <a:pt x="9701" y="7617"/>
                  <a:pt x="9608" y="7731"/>
                </a:cubicBezTo>
                <a:cubicBezTo>
                  <a:pt x="9681" y="7617"/>
                  <a:pt x="9753" y="7503"/>
                  <a:pt x="9826" y="7379"/>
                </a:cubicBezTo>
                <a:close/>
                <a:moveTo>
                  <a:pt x="13453" y="7078"/>
                </a:moveTo>
                <a:cubicBezTo>
                  <a:pt x="13453" y="7099"/>
                  <a:pt x="13463" y="7120"/>
                  <a:pt x="13474" y="7140"/>
                </a:cubicBezTo>
                <a:cubicBezTo>
                  <a:pt x="13422" y="7254"/>
                  <a:pt x="13370" y="7368"/>
                  <a:pt x="13329" y="7482"/>
                </a:cubicBezTo>
                <a:lnTo>
                  <a:pt x="13111" y="7700"/>
                </a:lnTo>
                <a:cubicBezTo>
                  <a:pt x="13049" y="7710"/>
                  <a:pt x="12997" y="7721"/>
                  <a:pt x="12935" y="7731"/>
                </a:cubicBezTo>
                <a:cubicBezTo>
                  <a:pt x="12914" y="7669"/>
                  <a:pt x="12893" y="7596"/>
                  <a:pt x="12873" y="7524"/>
                </a:cubicBezTo>
                <a:cubicBezTo>
                  <a:pt x="12904" y="7462"/>
                  <a:pt x="12935" y="7389"/>
                  <a:pt x="12966" y="7317"/>
                </a:cubicBezTo>
                <a:cubicBezTo>
                  <a:pt x="13121" y="7223"/>
                  <a:pt x="13287" y="7151"/>
                  <a:pt x="13453" y="7078"/>
                </a:cubicBezTo>
                <a:close/>
                <a:moveTo>
                  <a:pt x="6354" y="7627"/>
                </a:moveTo>
                <a:cubicBezTo>
                  <a:pt x="6354" y="7669"/>
                  <a:pt x="6364" y="7700"/>
                  <a:pt x="6374" y="7731"/>
                </a:cubicBezTo>
                <a:lnTo>
                  <a:pt x="6343" y="7741"/>
                </a:lnTo>
                <a:cubicBezTo>
                  <a:pt x="6343" y="7721"/>
                  <a:pt x="6333" y="7700"/>
                  <a:pt x="6333" y="7679"/>
                </a:cubicBezTo>
                <a:lnTo>
                  <a:pt x="6354" y="7627"/>
                </a:lnTo>
                <a:close/>
                <a:moveTo>
                  <a:pt x="3783" y="6964"/>
                </a:moveTo>
                <a:lnTo>
                  <a:pt x="3783" y="6964"/>
                </a:lnTo>
                <a:cubicBezTo>
                  <a:pt x="3711" y="7182"/>
                  <a:pt x="3649" y="7389"/>
                  <a:pt x="3576" y="7607"/>
                </a:cubicBezTo>
                <a:lnTo>
                  <a:pt x="3441" y="7752"/>
                </a:lnTo>
                <a:cubicBezTo>
                  <a:pt x="3462" y="7596"/>
                  <a:pt x="3493" y="7441"/>
                  <a:pt x="3524" y="7285"/>
                </a:cubicBezTo>
                <a:cubicBezTo>
                  <a:pt x="3524" y="7275"/>
                  <a:pt x="3524" y="7265"/>
                  <a:pt x="3524" y="7265"/>
                </a:cubicBezTo>
                <a:cubicBezTo>
                  <a:pt x="3607" y="7161"/>
                  <a:pt x="3701" y="7068"/>
                  <a:pt x="3783" y="6964"/>
                </a:cubicBezTo>
                <a:close/>
                <a:moveTo>
                  <a:pt x="22076" y="7265"/>
                </a:moveTo>
                <a:lnTo>
                  <a:pt x="22076" y="7265"/>
                </a:lnTo>
                <a:cubicBezTo>
                  <a:pt x="22211" y="7368"/>
                  <a:pt x="22345" y="7482"/>
                  <a:pt x="22480" y="7596"/>
                </a:cubicBezTo>
                <a:lnTo>
                  <a:pt x="22480" y="7762"/>
                </a:lnTo>
                <a:cubicBezTo>
                  <a:pt x="22376" y="7627"/>
                  <a:pt x="22262" y="7493"/>
                  <a:pt x="22138" y="7379"/>
                </a:cubicBezTo>
                <a:lnTo>
                  <a:pt x="22076" y="7265"/>
                </a:lnTo>
                <a:close/>
                <a:moveTo>
                  <a:pt x="16251" y="7337"/>
                </a:moveTo>
                <a:cubicBezTo>
                  <a:pt x="16293" y="7441"/>
                  <a:pt x="16334" y="7545"/>
                  <a:pt x="16376" y="7648"/>
                </a:cubicBezTo>
                <a:lnTo>
                  <a:pt x="16272" y="7773"/>
                </a:lnTo>
                <a:lnTo>
                  <a:pt x="16241" y="7731"/>
                </a:lnTo>
                <a:cubicBezTo>
                  <a:pt x="16231" y="7596"/>
                  <a:pt x="16241" y="7462"/>
                  <a:pt x="16251" y="7337"/>
                </a:cubicBezTo>
                <a:close/>
                <a:moveTo>
                  <a:pt x="8717" y="7327"/>
                </a:moveTo>
                <a:lnTo>
                  <a:pt x="8717" y="7379"/>
                </a:lnTo>
                <a:cubicBezTo>
                  <a:pt x="8706" y="7472"/>
                  <a:pt x="8696" y="7555"/>
                  <a:pt x="8686" y="7638"/>
                </a:cubicBezTo>
                <a:lnTo>
                  <a:pt x="8489" y="7783"/>
                </a:lnTo>
                <a:lnTo>
                  <a:pt x="8385" y="7710"/>
                </a:lnTo>
                <a:lnTo>
                  <a:pt x="8385" y="7617"/>
                </a:lnTo>
                <a:cubicBezTo>
                  <a:pt x="8468" y="7534"/>
                  <a:pt x="8551" y="7451"/>
                  <a:pt x="8623" y="7379"/>
                </a:cubicBezTo>
                <a:cubicBezTo>
                  <a:pt x="8665" y="7358"/>
                  <a:pt x="8686" y="7348"/>
                  <a:pt x="8717" y="7327"/>
                </a:cubicBezTo>
                <a:close/>
                <a:moveTo>
                  <a:pt x="12831" y="7638"/>
                </a:moveTo>
                <a:lnTo>
                  <a:pt x="12862" y="7752"/>
                </a:lnTo>
                <a:lnTo>
                  <a:pt x="12759" y="7783"/>
                </a:lnTo>
                <a:cubicBezTo>
                  <a:pt x="12779" y="7741"/>
                  <a:pt x="12811" y="7690"/>
                  <a:pt x="12831" y="7638"/>
                </a:cubicBezTo>
                <a:close/>
                <a:moveTo>
                  <a:pt x="14303" y="7285"/>
                </a:moveTo>
                <a:cubicBezTo>
                  <a:pt x="14396" y="7389"/>
                  <a:pt x="14500" y="7493"/>
                  <a:pt x="14593" y="7596"/>
                </a:cubicBezTo>
                <a:cubicBezTo>
                  <a:pt x="14562" y="7659"/>
                  <a:pt x="14521" y="7721"/>
                  <a:pt x="14489" y="7783"/>
                </a:cubicBezTo>
                <a:lnTo>
                  <a:pt x="14479" y="7783"/>
                </a:lnTo>
                <a:cubicBezTo>
                  <a:pt x="14396" y="7752"/>
                  <a:pt x="14313" y="7731"/>
                  <a:pt x="14220" y="7710"/>
                </a:cubicBezTo>
                <a:cubicBezTo>
                  <a:pt x="14251" y="7565"/>
                  <a:pt x="14282" y="7431"/>
                  <a:pt x="14303" y="7285"/>
                </a:cubicBezTo>
                <a:close/>
                <a:moveTo>
                  <a:pt x="17827" y="7690"/>
                </a:moveTo>
                <a:lnTo>
                  <a:pt x="17827" y="7690"/>
                </a:lnTo>
                <a:cubicBezTo>
                  <a:pt x="17816" y="7721"/>
                  <a:pt x="17816" y="7752"/>
                  <a:pt x="17806" y="7783"/>
                </a:cubicBezTo>
                <a:lnTo>
                  <a:pt x="17775" y="7741"/>
                </a:lnTo>
                <a:lnTo>
                  <a:pt x="17827" y="7690"/>
                </a:lnTo>
                <a:close/>
                <a:moveTo>
                  <a:pt x="6115" y="7037"/>
                </a:moveTo>
                <a:cubicBezTo>
                  <a:pt x="6136" y="7151"/>
                  <a:pt x="6157" y="7254"/>
                  <a:pt x="6188" y="7368"/>
                </a:cubicBezTo>
                <a:cubicBezTo>
                  <a:pt x="5939" y="7493"/>
                  <a:pt x="5701" y="7638"/>
                  <a:pt x="5473" y="7793"/>
                </a:cubicBezTo>
                <a:lnTo>
                  <a:pt x="5473" y="7783"/>
                </a:lnTo>
                <a:cubicBezTo>
                  <a:pt x="5431" y="7669"/>
                  <a:pt x="5400" y="7565"/>
                  <a:pt x="5369" y="7451"/>
                </a:cubicBezTo>
                <a:cubicBezTo>
                  <a:pt x="5608" y="7296"/>
                  <a:pt x="5856" y="7161"/>
                  <a:pt x="6115" y="7037"/>
                </a:cubicBezTo>
                <a:close/>
                <a:moveTo>
                  <a:pt x="16770" y="7368"/>
                </a:moveTo>
                <a:cubicBezTo>
                  <a:pt x="16832" y="7472"/>
                  <a:pt x="16884" y="7586"/>
                  <a:pt x="16935" y="7690"/>
                </a:cubicBezTo>
                <a:cubicBezTo>
                  <a:pt x="16790" y="7710"/>
                  <a:pt x="16656" y="7741"/>
                  <a:pt x="16521" y="7793"/>
                </a:cubicBezTo>
                <a:lnTo>
                  <a:pt x="16469" y="7669"/>
                </a:lnTo>
                <a:cubicBezTo>
                  <a:pt x="16562" y="7565"/>
                  <a:pt x="16666" y="7462"/>
                  <a:pt x="16770" y="7368"/>
                </a:cubicBezTo>
                <a:close/>
                <a:moveTo>
                  <a:pt x="11453" y="7721"/>
                </a:moveTo>
                <a:lnTo>
                  <a:pt x="11505" y="7752"/>
                </a:lnTo>
                <a:lnTo>
                  <a:pt x="11432" y="7804"/>
                </a:lnTo>
                <a:cubicBezTo>
                  <a:pt x="11442" y="7783"/>
                  <a:pt x="11453" y="7752"/>
                  <a:pt x="11453" y="7721"/>
                </a:cubicBezTo>
                <a:close/>
                <a:moveTo>
                  <a:pt x="4208" y="7182"/>
                </a:moveTo>
                <a:lnTo>
                  <a:pt x="4208" y="7182"/>
                </a:lnTo>
                <a:cubicBezTo>
                  <a:pt x="4125" y="7317"/>
                  <a:pt x="4053" y="7451"/>
                  <a:pt x="3980" y="7596"/>
                </a:cubicBezTo>
                <a:cubicBezTo>
                  <a:pt x="3856" y="7669"/>
                  <a:pt x="3721" y="7741"/>
                  <a:pt x="3597" y="7814"/>
                </a:cubicBezTo>
                <a:cubicBezTo>
                  <a:pt x="3607" y="7762"/>
                  <a:pt x="3628" y="7721"/>
                  <a:pt x="3638" y="7669"/>
                </a:cubicBezTo>
                <a:cubicBezTo>
                  <a:pt x="3815" y="7493"/>
                  <a:pt x="4001" y="7327"/>
                  <a:pt x="4208" y="7182"/>
                </a:cubicBezTo>
                <a:close/>
                <a:moveTo>
                  <a:pt x="8209" y="7669"/>
                </a:moveTo>
                <a:lnTo>
                  <a:pt x="8085" y="7814"/>
                </a:lnTo>
                <a:cubicBezTo>
                  <a:pt x="8074" y="7804"/>
                  <a:pt x="8074" y="7793"/>
                  <a:pt x="8074" y="7783"/>
                </a:cubicBezTo>
                <a:cubicBezTo>
                  <a:pt x="8116" y="7741"/>
                  <a:pt x="8157" y="7710"/>
                  <a:pt x="8209" y="7669"/>
                </a:cubicBezTo>
                <a:close/>
                <a:moveTo>
                  <a:pt x="12779" y="7441"/>
                </a:moveTo>
                <a:lnTo>
                  <a:pt x="12811" y="7534"/>
                </a:lnTo>
                <a:cubicBezTo>
                  <a:pt x="12759" y="7627"/>
                  <a:pt x="12717" y="7721"/>
                  <a:pt x="12676" y="7814"/>
                </a:cubicBezTo>
                <a:cubicBezTo>
                  <a:pt x="12697" y="7700"/>
                  <a:pt x="12707" y="7586"/>
                  <a:pt x="12717" y="7482"/>
                </a:cubicBezTo>
                <a:lnTo>
                  <a:pt x="12779" y="7441"/>
                </a:lnTo>
                <a:close/>
                <a:moveTo>
                  <a:pt x="13805" y="7710"/>
                </a:moveTo>
                <a:cubicBezTo>
                  <a:pt x="13805" y="7752"/>
                  <a:pt x="13795" y="7783"/>
                  <a:pt x="13795" y="7824"/>
                </a:cubicBezTo>
                <a:cubicBezTo>
                  <a:pt x="13785" y="7804"/>
                  <a:pt x="13774" y="7783"/>
                  <a:pt x="13764" y="7762"/>
                </a:cubicBezTo>
                <a:cubicBezTo>
                  <a:pt x="13754" y="7741"/>
                  <a:pt x="13754" y="7731"/>
                  <a:pt x="13754" y="7710"/>
                </a:cubicBezTo>
                <a:close/>
                <a:moveTo>
                  <a:pt x="17982" y="7555"/>
                </a:moveTo>
                <a:lnTo>
                  <a:pt x="17982" y="7555"/>
                </a:lnTo>
                <a:cubicBezTo>
                  <a:pt x="17961" y="7648"/>
                  <a:pt x="17941" y="7741"/>
                  <a:pt x="17920" y="7824"/>
                </a:cubicBezTo>
                <a:lnTo>
                  <a:pt x="17858" y="7804"/>
                </a:lnTo>
                <a:cubicBezTo>
                  <a:pt x="17879" y="7741"/>
                  <a:pt x="17899" y="7679"/>
                  <a:pt x="17920" y="7607"/>
                </a:cubicBezTo>
                <a:lnTo>
                  <a:pt x="17982" y="7555"/>
                </a:lnTo>
                <a:close/>
                <a:moveTo>
                  <a:pt x="18449" y="7234"/>
                </a:moveTo>
                <a:cubicBezTo>
                  <a:pt x="18531" y="7265"/>
                  <a:pt x="18614" y="7306"/>
                  <a:pt x="18697" y="7348"/>
                </a:cubicBezTo>
                <a:cubicBezTo>
                  <a:pt x="18666" y="7503"/>
                  <a:pt x="18645" y="7669"/>
                  <a:pt x="18604" y="7824"/>
                </a:cubicBezTo>
                <a:cubicBezTo>
                  <a:pt x="18480" y="7679"/>
                  <a:pt x="18345" y="7534"/>
                  <a:pt x="18210" y="7389"/>
                </a:cubicBezTo>
                <a:cubicBezTo>
                  <a:pt x="18283" y="7337"/>
                  <a:pt x="18366" y="7285"/>
                  <a:pt x="18449" y="7234"/>
                </a:cubicBezTo>
                <a:close/>
                <a:moveTo>
                  <a:pt x="22408" y="6684"/>
                </a:moveTo>
                <a:lnTo>
                  <a:pt x="22408" y="6684"/>
                </a:lnTo>
                <a:cubicBezTo>
                  <a:pt x="22646" y="7047"/>
                  <a:pt x="22833" y="7431"/>
                  <a:pt x="22978" y="7835"/>
                </a:cubicBezTo>
                <a:cubicBezTo>
                  <a:pt x="22874" y="7690"/>
                  <a:pt x="22760" y="7565"/>
                  <a:pt x="22636" y="7431"/>
                </a:cubicBezTo>
                <a:cubicBezTo>
                  <a:pt x="22594" y="7368"/>
                  <a:pt x="22563" y="7296"/>
                  <a:pt x="22522" y="7223"/>
                </a:cubicBezTo>
                <a:cubicBezTo>
                  <a:pt x="22490" y="7037"/>
                  <a:pt x="22459" y="6861"/>
                  <a:pt x="22408" y="6684"/>
                </a:cubicBezTo>
                <a:close/>
                <a:moveTo>
                  <a:pt x="13028" y="7783"/>
                </a:moveTo>
                <a:lnTo>
                  <a:pt x="12966" y="7845"/>
                </a:lnTo>
                <a:lnTo>
                  <a:pt x="12956" y="7804"/>
                </a:lnTo>
                <a:lnTo>
                  <a:pt x="12987" y="7793"/>
                </a:lnTo>
                <a:lnTo>
                  <a:pt x="13028" y="7783"/>
                </a:lnTo>
                <a:close/>
                <a:moveTo>
                  <a:pt x="5183" y="7109"/>
                </a:moveTo>
                <a:cubicBezTo>
                  <a:pt x="5172" y="7161"/>
                  <a:pt x="5162" y="7213"/>
                  <a:pt x="5152" y="7265"/>
                </a:cubicBezTo>
                <a:cubicBezTo>
                  <a:pt x="4934" y="7462"/>
                  <a:pt x="4727" y="7648"/>
                  <a:pt x="4519" y="7855"/>
                </a:cubicBezTo>
                <a:lnTo>
                  <a:pt x="4478" y="7762"/>
                </a:lnTo>
                <a:cubicBezTo>
                  <a:pt x="4447" y="7669"/>
                  <a:pt x="4405" y="7576"/>
                  <a:pt x="4374" y="7472"/>
                </a:cubicBezTo>
                <a:cubicBezTo>
                  <a:pt x="4633" y="7348"/>
                  <a:pt x="4903" y="7223"/>
                  <a:pt x="5183" y="7109"/>
                </a:cubicBezTo>
                <a:close/>
                <a:moveTo>
                  <a:pt x="16407" y="7721"/>
                </a:moveTo>
                <a:cubicBezTo>
                  <a:pt x="16417" y="7752"/>
                  <a:pt x="16428" y="7783"/>
                  <a:pt x="16438" y="7814"/>
                </a:cubicBezTo>
                <a:cubicBezTo>
                  <a:pt x="16407" y="7824"/>
                  <a:pt x="16365" y="7845"/>
                  <a:pt x="16324" y="7866"/>
                </a:cubicBezTo>
                <a:lnTo>
                  <a:pt x="16303" y="7845"/>
                </a:lnTo>
                <a:cubicBezTo>
                  <a:pt x="16334" y="7804"/>
                  <a:pt x="16376" y="7762"/>
                  <a:pt x="16407" y="7721"/>
                </a:cubicBezTo>
                <a:close/>
                <a:moveTo>
                  <a:pt x="12593" y="7576"/>
                </a:moveTo>
                <a:lnTo>
                  <a:pt x="12593" y="7576"/>
                </a:lnTo>
                <a:cubicBezTo>
                  <a:pt x="12562" y="7679"/>
                  <a:pt x="12531" y="7783"/>
                  <a:pt x="12500" y="7887"/>
                </a:cubicBezTo>
                <a:lnTo>
                  <a:pt x="12489" y="7887"/>
                </a:lnTo>
                <a:lnTo>
                  <a:pt x="12489" y="7648"/>
                </a:lnTo>
                <a:lnTo>
                  <a:pt x="12531" y="7617"/>
                </a:lnTo>
                <a:lnTo>
                  <a:pt x="12593" y="7576"/>
                </a:lnTo>
                <a:close/>
                <a:moveTo>
                  <a:pt x="17184" y="7752"/>
                </a:moveTo>
                <a:lnTo>
                  <a:pt x="17132" y="7887"/>
                </a:lnTo>
                <a:lnTo>
                  <a:pt x="17132" y="7876"/>
                </a:lnTo>
                <a:cubicBezTo>
                  <a:pt x="17112" y="7835"/>
                  <a:pt x="17091" y="7793"/>
                  <a:pt x="17070" y="7752"/>
                </a:cubicBezTo>
                <a:close/>
                <a:moveTo>
                  <a:pt x="17443" y="7783"/>
                </a:moveTo>
                <a:cubicBezTo>
                  <a:pt x="17474" y="7783"/>
                  <a:pt x="17505" y="7793"/>
                  <a:pt x="17547" y="7804"/>
                </a:cubicBezTo>
                <a:lnTo>
                  <a:pt x="17547" y="7855"/>
                </a:lnTo>
                <a:lnTo>
                  <a:pt x="17505" y="7887"/>
                </a:lnTo>
                <a:cubicBezTo>
                  <a:pt x="17485" y="7845"/>
                  <a:pt x="17464" y="7814"/>
                  <a:pt x="17443" y="7783"/>
                </a:cubicBezTo>
                <a:close/>
                <a:moveTo>
                  <a:pt x="12147" y="7337"/>
                </a:moveTo>
                <a:lnTo>
                  <a:pt x="12147" y="7337"/>
                </a:lnTo>
                <a:cubicBezTo>
                  <a:pt x="12116" y="7441"/>
                  <a:pt x="12085" y="7534"/>
                  <a:pt x="12044" y="7627"/>
                </a:cubicBezTo>
                <a:lnTo>
                  <a:pt x="12044" y="7638"/>
                </a:lnTo>
                <a:cubicBezTo>
                  <a:pt x="11961" y="7721"/>
                  <a:pt x="11878" y="7814"/>
                  <a:pt x="11795" y="7897"/>
                </a:cubicBezTo>
                <a:cubicBezTo>
                  <a:pt x="11743" y="7845"/>
                  <a:pt x="11681" y="7793"/>
                  <a:pt x="11629" y="7741"/>
                </a:cubicBezTo>
                <a:cubicBezTo>
                  <a:pt x="11795" y="7607"/>
                  <a:pt x="11971" y="7472"/>
                  <a:pt x="12147" y="7337"/>
                </a:cubicBezTo>
                <a:close/>
                <a:moveTo>
                  <a:pt x="3524" y="7773"/>
                </a:moveTo>
                <a:cubicBezTo>
                  <a:pt x="3524" y="7804"/>
                  <a:pt x="3514" y="7835"/>
                  <a:pt x="3504" y="7866"/>
                </a:cubicBezTo>
                <a:lnTo>
                  <a:pt x="3410" y="7918"/>
                </a:lnTo>
                <a:lnTo>
                  <a:pt x="3410" y="7897"/>
                </a:lnTo>
                <a:lnTo>
                  <a:pt x="3524" y="7773"/>
                </a:lnTo>
                <a:close/>
                <a:moveTo>
                  <a:pt x="8686" y="7814"/>
                </a:moveTo>
                <a:lnTo>
                  <a:pt x="8686" y="7918"/>
                </a:lnTo>
                <a:lnTo>
                  <a:pt x="8603" y="7855"/>
                </a:lnTo>
                <a:cubicBezTo>
                  <a:pt x="8634" y="7845"/>
                  <a:pt x="8655" y="7824"/>
                  <a:pt x="8686" y="7814"/>
                </a:cubicBezTo>
                <a:close/>
                <a:moveTo>
                  <a:pt x="19630" y="6736"/>
                </a:moveTo>
                <a:cubicBezTo>
                  <a:pt x="19723" y="6767"/>
                  <a:pt x="19817" y="6798"/>
                  <a:pt x="19910" y="6829"/>
                </a:cubicBezTo>
                <a:cubicBezTo>
                  <a:pt x="19920" y="7192"/>
                  <a:pt x="19910" y="7565"/>
                  <a:pt x="19910" y="7918"/>
                </a:cubicBezTo>
                <a:cubicBezTo>
                  <a:pt x="19765" y="7824"/>
                  <a:pt x="19609" y="7741"/>
                  <a:pt x="19454" y="7659"/>
                </a:cubicBezTo>
                <a:cubicBezTo>
                  <a:pt x="19329" y="7399"/>
                  <a:pt x="19195" y="7151"/>
                  <a:pt x="19050" y="6923"/>
                </a:cubicBezTo>
                <a:cubicBezTo>
                  <a:pt x="19236" y="6840"/>
                  <a:pt x="19433" y="6778"/>
                  <a:pt x="19630" y="6736"/>
                </a:cubicBezTo>
                <a:close/>
                <a:moveTo>
                  <a:pt x="15433" y="7358"/>
                </a:moveTo>
                <a:cubicBezTo>
                  <a:pt x="15484" y="7493"/>
                  <a:pt x="15526" y="7617"/>
                  <a:pt x="15578" y="7752"/>
                </a:cubicBezTo>
                <a:cubicBezTo>
                  <a:pt x="15567" y="7804"/>
                  <a:pt x="15557" y="7866"/>
                  <a:pt x="15536" y="7928"/>
                </a:cubicBezTo>
                <a:lnTo>
                  <a:pt x="15453" y="7855"/>
                </a:lnTo>
                <a:lnTo>
                  <a:pt x="15360" y="7783"/>
                </a:lnTo>
                <a:cubicBezTo>
                  <a:pt x="15370" y="7690"/>
                  <a:pt x="15391" y="7586"/>
                  <a:pt x="15402" y="7503"/>
                </a:cubicBezTo>
                <a:cubicBezTo>
                  <a:pt x="15412" y="7451"/>
                  <a:pt x="15422" y="7410"/>
                  <a:pt x="15433" y="7358"/>
                </a:cubicBezTo>
                <a:close/>
                <a:moveTo>
                  <a:pt x="5322" y="7530"/>
                </a:moveTo>
                <a:cubicBezTo>
                  <a:pt x="5352" y="7629"/>
                  <a:pt x="5381" y="7736"/>
                  <a:pt x="5411" y="7835"/>
                </a:cubicBezTo>
                <a:lnTo>
                  <a:pt x="5369" y="7855"/>
                </a:lnTo>
                <a:lnTo>
                  <a:pt x="5266" y="7938"/>
                </a:lnTo>
                <a:cubicBezTo>
                  <a:pt x="5275" y="7802"/>
                  <a:pt x="5294" y="7666"/>
                  <a:pt x="5322" y="7530"/>
                </a:cubicBezTo>
                <a:close/>
                <a:moveTo>
                  <a:pt x="7701" y="7203"/>
                </a:moveTo>
                <a:lnTo>
                  <a:pt x="7701" y="7203"/>
                </a:lnTo>
                <a:cubicBezTo>
                  <a:pt x="7763" y="7265"/>
                  <a:pt x="7825" y="7327"/>
                  <a:pt x="7888" y="7379"/>
                </a:cubicBezTo>
                <a:lnTo>
                  <a:pt x="7877" y="7379"/>
                </a:lnTo>
                <a:cubicBezTo>
                  <a:pt x="7908" y="7493"/>
                  <a:pt x="7939" y="7607"/>
                  <a:pt x="7981" y="7721"/>
                </a:cubicBezTo>
                <a:cubicBezTo>
                  <a:pt x="7898" y="7793"/>
                  <a:pt x="7815" y="7866"/>
                  <a:pt x="7722" y="7938"/>
                </a:cubicBezTo>
                <a:cubicBezTo>
                  <a:pt x="7711" y="7700"/>
                  <a:pt x="7711" y="7451"/>
                  <a:pt x="7701" y="7203"/>
                </a:cubicBezTo>
                <a:close/>
                <a:moveTo>
                  <a:pt x="8178" y="7835"/>
                </a:moveTo>
                <a:lnTo>
                  <a:pt x="8126" y="7938"/>
                </a:lnTo>
                <a:lnTo>
                  <a:pt x="8116" y="7907"/>
                </a:lnTo>
                <a:lnTo>
                  <a:pt x="8178" y="7835"/>
                </a:lnTo>
                <a:close/>
                <a:moveTo>
                  <a:pt x="12406" y="7700"/>
                </a:moveTo>
                <a:cubicBezTo>
                  <a:pt x="12417" y="7773"/>
                  <a:pt x="12417" y="7845"/>
                  <a:pt x="12417" y="7918"/>
                </a:cubicBezTo>
                <a:lnTo>
                  <a:pt x="12365" y="7938"/>
                </a:lnTo>
                <a:cubicBezTo>
                  <a:pt x="12355" y="7876"/>
                  <a:pt x="12355" y="7814"/>
                  <a:pt x="12344" y="7762"/>
                </a:cubicBezTo>
                <a:lnTo>
                  <a:pt x="12406" y="7700"/>
                </a:lnTo>
                <a:close/>
                <a:moveTo>
                  <a:pt x="21257" y="6881"/>
                </a:moveTo>
                <a:cubicBezTo>
                  <a:pt x="21319" y="6902"/>
                  <a:pt x="21382" y="6933"/>
                  <a:pt x="21444" y="6964"/>
                </a:cubicBezTo>
                <a:cubicBezTo>
                  <a:pt x="21444" y="6995"/>
                  <a:pt x="21454" y="7016"/>
                  <a:pt x="21464" y="7037"/>
                </a:cubicBezTo>
                <a:lnTo>
                  <a:pt x="21454" y="7037"/>
                </a:lnTo>
                <a:cubicBezTo>
                  <a:pt x="21547" y="7337"/>
                  <a:pt x="21610" y="7648"/>
                  <a:pt x="21641" y="7969"/>
                </a:cubicBezTo>
                <a:cubicBezTo>
                  <a:pt x="21485" y="7793"/>
                  <a:pt x="21330" y="7638"/>
                  <a:pt x="21154" y="7482"/>
                </a:cubicBezTo>
                <a:cubicBezTo>
                  <a:pt x="21195" y="7285"/>
                  <a:pt x="21236" y="7078"/>
                  <a:pt x="21257" y="6881"/>
                </a:cubicBezTo>
                <a:close/>
                <a:moveTo>
                  <a:pt x="11961" y="7866"/>
                </a:moveTo>
                <a:lnTo>
                  <a:pt x="11961" y="7866"/>
                </a:lnTo>
                <a:cubicBezTo>
                  <a:pt x="11930" y="7907"/>
                  <a:pt x="11909" y="7959"/>
                  <a:pt x="11898" y="7990"/>
                </a:cubicBezTo>
                <a:lnTo>
                  <a:pt x="11867" y="7949"/>
                </a:lnTo>
                <a:lnTo>
                  <a:pt x="11961" y="7866"/>
                </a:lnTo>
                <a:close/>
                <a:moveTo>
                  <a:pt x="12272" y="7824"/>
                </a:moveTo>
                <a:cubicBezTo>
                  <a:pt x="12272" y="7876"/>
                  <a:pt x="12282" y="7928"/>
                  <a:pt x="12292" y="7980"/>
                </a:cubicBezTo>
                <a:lnTo>
                  <a:pt x="12251" y="7990"/>
                </a:lnTo>
                <a:cubicBezTo>
                  <a:pt x="12251" y="7938"/>
                  <a:pt x="12261" y="7887"/>
                  <a:pt x="12272" y="7824"/>
                </a:cubicBezTo>
                <a:close/>
                <a:moveTo>
                  <a:pt x="9339" y="7524"/>
                </a:moveTo>
                <a:lnTo>
                  <a:pt x="9339" y="7524"/>
                </a:lnTo>
                <a:cubicBezTo>
                  <a:pt x="9183" y="7679"/>
                  <a:pt x="9048" y="7835"/>
                  <a:pt x="8914" y="8001"/>
                </a:cubicBezTo>
                <a:cubicBezTo>
                  <a:pt x="8893" y="7918"/>
                  <a:pt x="8862" y="7824"/>
                  <a:pt x="8841" y="7731"/>
                </a:cubicBezTo>
                <a:cubicBezTo>
                  <a:pt x="9007" y="7659"/>
                  <a:pt x="9162" y="7586"/>
                  <a:pt x="9339" y="7524"/>
                </a:cubicBezTo>
                <a:close/>
                <a:moveTo>
                  <a:pt x="14624" y="7627"/>
                </a:moveTo>
                <a:cubicBezTo>
                  <a:pt x="14728" y="7752"/>
                  <a:pt x="14842" y="7876"/>
                  <a:pt x="14946" y="8001"/>
                </a:cubicBezTo>
                <a:cubicBezTo>
                  <a:pt x="14811" y="7918"/>
                  <a:pt x="14676" y="7855"/>
                  <a:pt x="14531" y="7804"/>
                </a:cubicBezTo>
                <a:lnTo>
                  <a:pt x="14521" y="7804"/>
                </a:lnTo>
                <a:cubicBezTo>
                  <a:pt x="14541" y="7762"/>
                  <a:pt x="14562" y="7731"/>
                  <a:pt x="14583" y="7700"/>
                </a:cubicBezTo>
                <a:lnTo>
                  <a:pt x="14624" y="7627"/>
                </a:lnTo>
                <a:close/>
                <a:moveTo>
                  <a:pt x="17692" y="7855"/>
                </a:moveTo>
                <a:lnTo>
                  <a:pt x="17765" y="7876"/>
                </a:lnTo>
                <a:cubicBezTo>
                  <a:pt x="17765" y="7907"/>
                  <a:pt x="17744" y="7959"/>
                  <a:pt x="17733" y="7990"/>
                </a:cubicBezTo>
                <a:lnTo>
                  <a:pt x="17723" y="8001"/>
                </a:lnTo>
                <a:lnTo>
                  <a:pt x="17692" y="7855"/>
                </a:lnTo>
                <a:close/>
                <a:moveTo>
                  <a:pt x="5234" y="7545"/>
                </a:moveTo>
                <a:cubicBezTo>
                  <a:pt x="5203" y="7690"/>
                  <a:pt x="5193" y="7845"/>
                  <a:pt x="5183" y="7990"/>
                </a:cubicBezTo>
                <a:lnTo>
                  <a:pt x="5152" y="8011"/>
                </a:lnTo>
                <a:cubicBezTo>
                  <a:pt x="5152" y="7866"/>
                  <a:pt x="5152" y="7731"/>
                  <a:pt x="5162" y="7586"/>
                </a:cubicBezTo>
                <a:lnTo>
                  <a:pt x="5234" y="7545"/>
                </a:lnTo>
                <a:close/>
                <a:moveTo>
                  <a:pt x="10997" y="7482"/>
                </a:moveTo>
                <a:lnTo>
                  <a:pt x="10997" y="7482"/>
                </a:lnTo>
                <a:cubicBezTo>
                  <a:pt x="11132" y="7534"/>
                  <a:pt x="11266" y="7596"/>
                  <a:pt x="11401" y="7679"/>
                </a:cubicBezTo>
                <a:cubicBezTo>
                  <a:pt x="11380" y="7741"/>
                  <a:pt x="11370" y="7814"/>
                  <a:pt x="11349" y="7876"/>
                </a:cubicBezTo>
                <a:lnTo>
                  <a:pt x="11194" y="8011"/>
                </a:lnTo>
                <a:cubicBezTo>
                  <a:pt x="11132" y="7918"/>
                  <a:pt x="11069" y="7824"/>
                  <a:pt x="11007" y="7731"/>
                </a:cubicBezTo>
                <a:cubicBezTo>
                  <a:pt x="11007" y="7648"/>
                  <a:pt x="11007" y="7565"/>
                  <a:pt x="10997" y="7482"/>
                </a:cubicBezTo>
                <a:close/>
                <a:moveTo>
                  <a:pt x="8302" y="7741"/>
                </a:moveTo>
                <a:lnTo>
                  <a:pt x="8313" y="7918"/>
                </a:lnTo>
                <a:lnTo>
                  <a:pt x="8240" y="7980"/>
                </a:lnTo>
                <a:lnTo>
                  <a:pt x="8167" y="8021"/>
                </a:lnTo>
                <a:cubicBezTo>
                  <a:pt x="8209" y="7928"/>
                  <a:pt x="8250" y="7835"/>
                  <a:pt x="8292" y="7741"/>
                </a:cubicBezTo>
                <a:close/>
                <a:moveTo>
                  <a:pt x="8789" y="7762"/>
                </a:moveTo>
                <a:cubicBezTo>
                  <a:pt x="8810" y="7845"/>
                  <a:pt x="8831" y="7928"/>
                  <a:pt x="8851" y="8021"/>
                </a:cubicBezTo>
                <a:lnTo>
                  <a:pt x="8862" y="8032"/>
                </a:lnTo>
                <a:lnTo>
                  <a:pt x="8758" y="7959"/>
                </a:lnTo>
                <a:lnTo>
                  <a:pt x="8758" y="7866"/>
                </a:lnTo>
                <a:lnTo>
                  <a:pt x="8758" y="7773"/>
                </a:lnTo>
                <a:lnTo>
                  <a:pt x="8789" y="7762"/>
                </a:lnTo>
                <a:close/>
                <a:moveTo>
                  <a:pt x="11007" y="7845"/>
                </a:moveTo>
                <a:cubicBezTo>
                  <a:pt x="11059" y="7907"/>
                  <a:pt x="11100" y="7969"/>
                  <a:pt x="11142" y="8032"/>
                </a:cubicBezTo>
                <a:lnTo>
                  <a:pt x="11132" y="8042"/>
                </a:lnTo>
                <a:cubicBezTo>
                  <a:pt x="11090" y="7990"/>
                  <a:pt x="11049" y="7938"/>
                  <a:pt x="11007" y="7887"/>
                </a:cubicBezTo>
                <a:lnTo>
                  <a:pt x="11007" y="7876"/>
                </a:lnTo>
                <a:lnTo>
                  <a:pt x="11007" y="7845"/>
                </a:lnTo>
                <a:close/>
                <a:moveTo>
                  <a:pt x="12220" y="7555"/>
                </a:moveTo>
                <a:cubicBezTo>
                  <a:pt x="12220" y="7617"/>
                  <a:pt x="12209" y="7700"/>
                  <a:pt x="12209" y="7773"/>
                </a:cubicBezTo>
                <a:lnTo>
                  <a:pt x="12209" y="7783"/>
                </a:lnTo>
                <a:cubicBezTo>
                  <a:pt x="12116" y="7866"/>
                  <a:pt x="12033" y="7949"/>
                  <a:pt x="11950" y="8042"/>
                </a:cubicBezTo>
                <a:cubicBezTo>
                  <a:pt x="12002" y="7938"/>
                  <a:pt x="12044" y="7835"/>
                  <a:pt x="12085" y="7731"/>
                </a:cubicBezTo>
                <a:cubicBezTo>
                  <a:pt x="12126" y="7669"/>
                  <a:pt x="12178" y="7617"/>
                  <a:pt x="12220" y="7555"/>
                </a:cubicBezTo>
                <a:close/>
                <a:moveTo>
                  <a:pt x="15422" y="7938"/>
                </a:moveTo>
                <a:lnTo>
                  <a:pt x="15516" y="8011"/>
                </a:lnTo>
                <a:cubicBezTo>
                  <a:pt x="15516" y="8032"/>
                  <a:pt x="15505" y="8042"/>
                  <a:pt x="15505" y="8052"/>
                </a:cubicBezTo>
                <a:lnTo>
                  <a:pt x="15422" y="7938"/>
                </a:lnTo>
                <a:close/>
                <a:moveTo>
                  <a:pt x="17402" y="7814"/>
                </a:moveTo>
                <a:lnTo>
                  <a:pt x="17402" y="7824"/>
                </a:lnTo>
                <a:cubicBezTo>
                  <a:pt x="17433" y="7855"/>
                  <a:pt x="17454" y="7897"/>
                  <a:pt x="17474" y="7938"/>
                </a:cubicBezTo>
                <a:cubicBezTo>
                  <a:pt x="17443" y="7969"/>
                  <a:pt x="17402" y="8011"/>
                  <a:pt x="17371" y="8052"/>
                </a:cubicBezTo>
                <a:cubicBezTo>
                  <a:pt x="17371" y="7969"/>
                  <a:pt x="17381" y="7897"/>
                  <a:pt x="17402" y="7814"/>
                </a:cubicBezTo>
                <a:close/>
                <a:moveTo>
                  <a:pt x="2395" y="5990"/>
                </a:moveTo>
                <a:cubicBezTo>
                  <a:pt x="2322" y="6208"/>
                  <a:pt x="2260" y="6436"/>
                  <a:pt x="2219" y="6664"/>
                </a:cubicBezTo>
                <a:cubicBezTo>
                  <a:pt x="2125" y="7120"/>
                  <a:pt x="2073" y="7596"/>
                  <a:pt x="2084" y="8063"/>
                </a:cubicBezTo>
                <a:cubicBezTo>
                  <a:pt x="2032" y="7783"/>
                  <a:pt x="1991" y="7503"/>
                  <a:pt x="1970" y="7223"/>
                </a:cubicBezTo>
                <a:cubicBezTo>
                  <a:pt x="1939" y="6850"/>
                  <a:pt x="1959" y="6477"/>
                  <a:pt x="2022" y="6114"/>
                </a:cubicBezTo>
                <a:cubicBezTo>
                  <a:pt x="2156" y="6073"/>
                  <a:pt x="2270" y="6031"/>
                  <a:pt x="2395" y="5990"/>
                </a:cubicBezTo>
                <a:close/>
                <a:moveTo>
                  <a:pt x="15630" y="7876"/>
                </a:moveTo>
                <a:cubicBezTo>
                  <a:pt x="15650" y="7938"/>
                  <a:pt x="15671" y="8001"/>
                  <a:pt x="15692" y="8063"/>
                </a:cubicBezTo>
                <a:lnTo>
                  <a:pt x="15598" y="7990"/>
                </a:lnTo>
                <a:cubicBezTo>
                  <a:pt x="15609" y="7949"/>
                  <a:pt x="15619" y="7918"/>
                  <a:pt x="15630" y="7876"/>
                </a:cubicBezTo>
                <a:close/>
                <a:moveTo>
                  <a:pt x="20449" y="7078"/>
                </a:moveTo>
                <a:cubicBezTo>
                  <a:pt x="20656" y="7192"/>
                  <a:pt x="20853" y="7327"/>
                  <a:pt x="21050" y="7482"/>
                </a:cubicBezTo>
                <a:cubicBezTo>
                  <a:pt x="20989" y="7666"/>
                  <a:pt x="20948" y="7870"/>
                  <a:pt x="20887" y="8064"/>
                </a:cubicBezTo>
                <a:lnTo>
                  <a:pt x="20887" y="8064"/>
                </a:lnTo>
                <a:cubicBezTo>
                  <a:pt x="20754" y="7729"/>
                  <a:pt x="20612" y="7393"/>
                  <a:pt x="20449" y="7078"/>
                </a:cubicBezTo>
                <a:close/>
                <a:moveTo>
                  <a:pt x="22304" y="7690"/>
                </a:moveTo>
                <a:lnTo>
                  <a:pt x="22304" y="7690"/>
                </a:lnTo>
                <a:cubicBezTo>
                  <a:pt x="22366" y="7762"/>
                  <a:pt x="22428" y="7845"/>
                  <a:pt x="22490" y="7928"/>
                </a:cubicBezTo>
                <a:cubicBezTo>
                  <a:pt x="22490" y="7969"/>
                  <a:pt x="22490" y="8021"/>
                  <a:pt x="22490" y="8073"/>
                </a:cubicBezTo>
                <a:cubicBezTo>
                  <a:pt x="22428" y="7949"/>
                  <a:pt x="22366" y="7814"/>
                  <a:pt x="22304" y="7690"/>
                </a:cubicBezTo>
                <a:close/>
                <a:moveTo>
                  <a:pt x="13921" y="7727"/>
                </a:moveTo>
                <a:cubicBezTo>
                  <a:pt x="13954" y="7727"/>
                  <a:pt x="13983" y="7734"/>
                  <a:pt x="14013" y="7741"/>
                </a:cubicBezTo>
                <a:lnTo>
                  <a:pt x="14023" y="7741"/>
                </a:lnTo>
                <a:cubicBezTo>
                  <a:pt x="14054" y="7824"/>
                  <a:pt x="14075" y="7907"/>
                  <a:pt x="14106" y="8001"/>
                </a:cubicBezTo>
                <a:lnTo>
                  <a:pt x="14085" y="8083"/>
                </a:lnTo>
                <a:cubicBezTo>
                  <a:pt x="14023" y="8083"/>
                  <a:pt x="13961" y="8073"/>
                  <a:pt x="13899" y="8073"/>
                </a:cubicBezTo>
                <a:cubicBezTo>
                  <a:pt x="13888" y="8042"/>
                  <a:pt x="13868" y="8001"/>
                  <a:pt x="13847" y="7969"/>
                </a:cubicBezTo>
                <a:cubicBezTo>
                  <a:pt x="13868" y="7887"/>
                  <a:pt x="13878" y="7804"/>
                  <a:pt x="13878" y="7731"/>
                </a:cubicBezTo>
                <a:cubicBezTo>
                  <a:pt x="13893" y="7728"/>
                  <a:pt x="13907" y="7727"/>
                  <a:pt x="13921" y="7727"/>
                </a:cubicBezTo>
                <a:close/>
                <a:moveTo>
                  <a:pt x="15702" y="7275"/>
                </a:moveTo>
                <a:cubicBezTo>
                  <a:pt x="15785" y="7348"/>
                  <a:pt x="15858" y="7431"/>
                  <a:pt x="15930" y="7524"/>
                </a:cubicBezTo>
                <a:cubicBezTo>
                  <a:pt x="15878" y="7700"/>
                  <a:pt x="15826" y="7887"/>
                  <a:pt x="15764" y="8083"/>
                </a:cubicBezTo>
                <a:cubicBezTo>
                  <a:pt x="15744" y="8032"/>
                  <a:pt x="15733" y="7969"/>
                  <a:pt x="15712" y="7918"/>
                </a:cubicBezTo>
                <a:cubicBezTo>
                  <a:pt x="15692" y="7855"/>
                  <a:pt x="15661" y="7804"/>
                  <a:pt x="15650" y="7741"/>
                </a:cubicBezTo>
                <a:cubicBezTo>
                  <a:pt x="15671" y="7586"/>
                  <a:pt x="15692" y="7431"/>
                  <a:pt x="15702" y="7275"/>
                </a:cubicBezTo>
                <a:close/>
                <a:moveTo>
                  <a:pt x="13515" y="7710"/>
                </a:moveTo>
                <a:lnTo>
                  <a:pt x="13515" y="7710"/>
                </a:lnTo>
                <a:cubicBezTo>
                  <a:pt x="13453" y="7814"/>
                  <a:pt x="13381" y="7918"/>
                  <a:pt x="13298" y="8011"/>
                </a:cubicBezTo>
                <a:cubicBezTo>
                  <a:pt x="13277" y="8042"/>
                  <a:pt x="13246" y="8073"/>
                  <a:pt x="13215" y="8104"/>
                </a:cubicBezTo>
                <a:cubicBezTo>
                  <a:pt x="13246" y="7980"/>
                  <a:pt x="13277" y="7855"/>
                  <a:pt x="13318" y="7731"/>
                </a:cubicBezTo>
                <a:cubicBezTo>
                  <a:pt x="13381" y="7721"/>
                  <a:pt x="13443" y="7721"/>
                  <a:pt x="13515" y="7710"/>
                </a:cubicBezTo>
                <a:close/>
                <a:moveTo>
                  <a:pt x="14210" y="7773"/>
                </a:moveTo>
                <a:cubicBezTo>
                  <a:pt x="14293" y="7793"/>
                  <a:pt x="14365" y="7814"/>
                  <a:pt x="14448" y="7845"/>
                </a:cubicBezTo>
                <a:cubicBezTo>
                  <a:pt x="14396" y="7938"/>
                  <a:pt x="14334" y="8032"/>
                  <a:pt x="14272" y="8115"/>
                </a:cubicBezTo>
                <a:lnTo>
                  <a:pt x="14241" y="8115"/>
                </a:lnTo>
                <a:cubicBezTo>
                  <a:pt x="14220" y="8042"/>
                  <a:pt x="14199" y="7969"/>
                  <a:pt x="14168" y="7907"/>
                </a:cubicBezTo>
                <a:cubicBezTo>
                  <a:pt x="14189" y="7866"/>
                  <a:pt x="14199" y="7824"/>
                  <a:pt x="14210" y="7773"/>
                </a:cubicBezTo>
                <a:close/>
                <a:moveTo>
                  <a:pt x="12199" y="7897"/>
                </a:moveTo>
                <a:lnTo>
                  <a:pt x="12189" y="8032"/>
                </a:lnTo>
                <a:cubicBezTo>
                  <a:pt x="12126" y="8063"/>
                  <a:pt x="12075" y="8094"/>
                  <a:pt x="12012" y="8125"/>
                </a:cubicBezTo>
                <a:lnTo>
                  <a:pt x="11992" y="8104"/>
                </a:lnTo>
                <a:cubicBezTo>
                  <a:pt x="12064" y="8032"/>
                  <a:pt x="12126" y="7959"/>
                  <a:pt x="12199" y="7897"/>
                </a:cubicBezTo>
                <a:close/>
                <a:moveTo>
                  <a:pt x="12417" y="7990"/>
                </a:moveTo>
                <a:lnTo>
                  <a:pt x="12417" y="8083"/>
                </a:lnTo>
                <a:lnTo>
                  <a:pt x="12396" y="8125"/>
                </a:lnTo>
                <a:cubicBezTo>
                  <a:pt x="12396" y="8083"/>
                  <a:pt x="12386" y="8042"/>
                  <a:pt x="12375" y="8011"/>
                </a:cubicBezTo>
                <a:lnTo>
                  <a:pt x="12417" y="7990"/>
                </a:lnTo>
                <a:close/>
                <a:moveTo>
                  <a:pt x="13650" y="7710"/>
                </a:moveTo>
                <a:lnTo>
                  <a:pt x="13712" y="7855"/>
                </a:lnTo>
                <a:cubicBezTo>
                  <a:pt x="13723" y="7928"/>
                  <a:pt x="13733" y="7990"/>
                  <a:pt x="13743" y="8063"/>
                </a:cubicBezTo>
                <a:cubicBezTo>
                  <a:pt x="13609" y="8073"/>
                  <a:pt x="13463" y="8094"/>
                  <a:pt x="13329" y="8125"/>
                </a:cubicBezTo>
                <a:cubicBezTo>
                  <a:pt x="13432" y="7990"/>
                  <a:pt x="13536" y="7855"/>
                  <a:pt x="13619" y="7710"/>
                </a:cubicBezTo>
                <a:close/>
                <a:moveTo>
                  <a:pt x="17308" y="7845"/>
                </a:moveTo>
                <a:lnTo>
                  <a:pt x="17308" y="7845"/>
                </a:lnTo>
                <a:cubicBezTo>
                  <a:pt x="17288" y="7938"/>
                  <a:pt x="17267" y="8032"/>
                  <a:pt x="17246" y="8125"/>
                </a:cubicBezTo>
                <a:cubicBezTo>
                  <a:pt x="17236" y="8094"/>
                  <a:pt x="17215" y="8073"/>
                  <a:pt x="17215" y="8052"/>
                </a:cubicBezTo>
                <a:cubicBezTo>
                  <a:pt x="17246" y="7980"/>
                  <a:pt x="17277" y="7918"/>
                  <a:pt x="17308" y="7845"/>
                </a:cubicBezTo>
                <a:close/>
                <a:moveTo>
                  <a:pt x="6198" y="7441"/>
                </a:moveTo>
                <a:cubicBezTo>
                  <a:pt x="6219" y="7503"/>
                  <a:pt x="6229" y="7576"/>
                  <a:pt x="6250" y="7638"/>
                </a:cubicBezTo>
                <a:cubicBezTo>
                  <a:pt x="6209" y="7710"/>
                  <a:pt x="6167" y="7783"/>
                  <a:pt x="6136" y="7845"/>
                </a:cubicBezTo>
                <a:cubicBezTo>
                  <a:pt x="5950" y="7938"/>
                  <a:pt x="5763" y="8042"/>
                  <a:pt x="5587" y="8146"/>
                </a:cubicBezTo>
                <a:cubicBezTo>
                  <a:pt x="5556" y="8052"/>
                  <a:pt x="5525" y="7949"/>
                  <a:pt x="5494" y="7855"/>
                </a:cubicBezTo>
                <a:cubicBezTo>
                  <a:pt x="5722" y="7700"/>
                  <a:pt x="5950" y="7565"/>
                  <a:pt x="6198" y="7441"/>
                </a:cubicBezTo>
                <a:close/>
                <a:moveTo>
                  <a:pt x="12583" y="7928"/>
                </a:moveTo>
                <a:cubicBezTo>
                  <a:pt x="12583" y="7959"/>
                  <a:pt x="12572" y="7969"/>
                  <a:pt x="12572" y="8001"/>
                </a:cubicBezTo>
                <a:cubicBezTo>
                  <a:pt x="12541" y="8052"/>
                  <a:pt x="12520" y="8094"/>
                  <a:pt x="12489" y="8146"/>
                </a:cubicBezTo>
                <a:cubicBezTo>
                  <a:pt x="12520" y="8073"/>
                  <a:pt x="12551" y="8001"/>
                  <a:pt x="12572" y="7928"/>
                </a:cubicBezTo>
                <a:close/>
                <a:moveTo>
                  <a:pt x="11328" y="7990"/>
                </a:moveTo>
                <a:lnTo>
                  <a:pt x="11328" y="7990"/>
                </a:lnTo>
                <a:cubicBezTo>
                  <a:pt x="11318" y="8052"/>
                  <a:pt x="11297" y="8104"/>
                  <a:pt x="11287" y="8156"/>
                </a:cubicBezTo>
                <a:cubicBezTo>
                  <a:pt x="11266" y="8135"/>
                  <a:pt x="11256" y="8104"/>
                  <a:pt x="11235" y="8073"/>
                </a:cubicBezTo>
                <a:cubicBezTo>
                  <a:pt x="11266" y="8052"/>
                  <a:pt x="11297" y="8021"/>
                  <a:pt x="11328" y="7990"/>
                </a:cubicBezTo>
                <a:close/>
                <a:moveTo>
                  <a:pt x="18138" y="7441"/>
                </a:moveTo>
                <a:cubicBezTo>
                  <a:pt x="18293" y="7596"/>
                  <a:pt x="18438" y="7752"/>
                  <a:pt x="18573" y="7928"/>
                </a:cubicBezTo>
                <a:cubicBezTo>
                  <a:pt x="18552" y="8001"/>
                  <a:pt x="18531" y="8083"/>
                  <a:pt x="18511" y="8156"/>
                </a:cubicBezTo>
                <a:cubicBezTo>
                  <a:pt x="18397" y="8073"/>
                  <a:pt x="18283" y="8001"/>
                  <a:pt x="18158" y="7938"/>
                </a:cubicBezTo>
                <a:cubicBezTo>
                  <a:pt x="18107" y="7907"/>
                  <a:pt x="18044" y="7887"/>
                  <a:pt x="17993" y="7855"/>
                </a:cubicBezTo>
                <a:cubicBezTo>
                  <a:pt x="18034" y="7731"/>
                  <a:pt x="18065" y="7596"/>
                  <a:pt x="18096" y="7472"/>
                </a:cubicBezTo>
                <a:lnTo>
                  <a:pt x="18138" y="7441"/>
                </a:lnTo>
                <a:close/>
                <a:moveTo>
                  <a:pt x="11007" y="7990"/>
                </a:moveTo>
                <a:lnTo>
                  <a:pt x="11090" y="8094"/>
                </a:lnTo>
                <a:cubicBezTo>
                  <a:pt x="11069" y="8125"/>
                  <a:pt x="11038" y="8146"/>
                  <a:pt x="11007" y="8177"/>
                </a:cubicBezTo>
                <a:lnTo>
                  <a:pt x="11007" y="7990"/>
                </a:lnTo>
                <a:close/>
                <a:moveTo>
                  <a:pt x="8022" y="7814"/>
                </a:moveTo>
                <a:lnTo>
                  <a:pt x="8043" y="7866"/>
                </a:lnTo>
                <a:cubicBezTo>
                  <a:pt x="7939" y="7969"/>
                  <a:pt x="7836" y="8073"/>
                  <a:pt x="7743" y="8187"/>
                </a:cubicBezTo>
                <a:lnTo>
                  <a:pt x="7743" y="8052"/>
                </a:lnTo>
                <a:cubicBezTo>
                  <a:pt x="7836" y="7969"/>
                  <a:pt x="7929" y="7887"/>
                  <a:pt x="8022" y="7814"/>
                </a:cubicBezTo>
                <a:close/>
                <a:moveTo>
                  <a:pt x="17630" y="7887"/>
                </a:moveTo>
                <a:cubicBezTo>
                  <a:pt x="17640" y="7959"/>
                  <a:pt x="17661" y="8042"/>
                  <a:pt x="17682" y="8125"/>
                </a:cubicBezTo>
                <a:cubicBezTo>
                  <a:pt x="17671" y="8135"/>
                  <a:pt x="17661" y="8166"/>
                  <a:pt x="17651" y="8187"/>
                </a:cubicBezTo>
                <a:cubicBezTo>
                  <a:pt x="17640" y="8166"/>
                  <a:pt x="17630" y="8135"/>
                  <a:pt x="17619" y="8104"/>
                </a:cubicBezTo>
                <a:cubicBezTo>
                  <a:pt x="17619" y="8032"/>
                  <a:pt x="17619" y="7959"/>
                  <a:pt x="17630" y="7887"/>
                </a:cubicBezTo>
                <a:close/>
                <a:moveTo>
                  <a:pt x="8748" y="8063"/>
                </a:moveTo>
                <a:lnTo>
                  <a:pt x="8820" y="8104"/>
                </a:lnTo>
                <a:lnTo>
                  <a:pt x="8748" y="8197"/>
                </a:lnTo>
                <a:lnTo>
                  <a:pt x="8748" y="8063"/>
                </a:lnTo>
                <a:close/>
                <a:moveTo>
                  <a:pt x="13235" y="7752"/>
                </a:moveTo>
                <a:lnTo>
                  <a:pt x="13235" y="7752"/>
                </a:lnTo>
                <a:cubicBezTo>
                  <a:pt x="13194" y="7887"/>
                  <a:pt x="13153" y="8032"/>
                  <a:pt x="13121" y="8177"/>
                </a:cubicBezTo>
                <a:cubicBezTo>
                  <a:pt x="13101" y="8177"/>
                  <a:pt x="13080" y="8187"/>
                  <a:pt x="13049" y="8197"/>
                </a:cubicBezTo>
                <a:cubicBezTo>
                  <a:pt x="13028" y="8115"/>
                  <a:pt x="13007" y="8021"/>
                  <a:pt x="12987" y="7938"/>
                </a:cubicBezTo>
                <a:cubicBezTo>
                  <a:pt x="13039" y="7876"/>
                  <a:pt x="13101" y="7814"/>
                  <a:pt x="13153" y="7762"/>
                </a:cubicBezTo>
                <a:lnTo>
                  <a:pt x="13235" y="7752"/>
                </a:lnTo>
                <a:close/>
                <a:moveTo>
                  <a:pt x="6395" y="7897"/>
                </a:moveTo>
                <a:cubicBezTo>
                  <a:pt x="6416" y="7990"/>
                  <a:pt x="6447" y="8094"/>
                  <a:pt x="6468" y="8197"/>
                </a:cubicBezTo>
                <a:lnTo>
                  <a:pt x="6468" y="8208"/>
                </a:lnTo>
                <a:cubicBezTo>
                  <a:pt x="6437" y="8104"/>
                  <a:pt x="6406" y="8011"/>
                  <a:pt x="6374" y="7907"/>
                </a:cubicBezTo>
                <a:lnTo>
                  <a:pt x="6395" y="7897"/>
                </a:lnTo>
                <a:close/>
                <a:moveTo>
                  <a:pt x="14749" y="7420"/>
                </a:moveTo>
                <a:cubicBezTo>
                  <a:pt x="14894" y="7513"/>
                  <a:pt x="15049" y="7627"/>
                  <a:pt x="15194" y="7741"/>
                </a:cubicBezTo>
                <a:lnTo>
                  <a:pt x="15194" y="7752"/>
                </a:lnTo>
                <a:lnTo>
                  <a:pt x="15277" y="7866"/>
                </a:lnTo>
                <a:cubicBezTo>
                  <a:pt x="15267" y="7980"/>
                  <a:pt x="15256" y="8094"/>
                  <a:pt x="15246" y="8208"/>
                </a:cubicBezTo>
                <a:cubicBezTo>
                  <a:pt x="15215" y="8187"/>
                  <a:pt x="15174" y="8156"/>
                  <a:pt x="15142" y="8125"/>
                </a:cubicBezTo>
                <a:cubicBezTo>
                  <a:pt x="14987" y="7938"/>
                  <a:pt x="14821" y="7762"/>
                  <a:pt x="14666" y="7576"/>
                </a:cubicBezTo>
                <a:lnTo>
                  <a:pt x="14749" y="7420"/>
                </a:lnTo>
                <a:close/>
                <a:moveTo>
                  <a:pt x="16003" y="7586"/>
                </a:moveTo>
                <a:cubicBezTo>
                  <a:pt x="16044" y="7648"/>
                  <a:pt x="16086" y="7700"/>
                  <a:pt x="16137" y="7762"/>
                </a:cubicBezTo>
                <a:lnTo>
                  <a:pt x="16137" y="7752"/>
                </a:lnTo>
                <a:cubicBezTo>
                  <a:pt x="16137" y="7824"/>
                  <a:pt x="16137" y="7887"/>
                  <a:pt x="16148" y="7949"/>
                </a:cubicBezTo>
                <a:lnTo>
                  <a:pt x="16096" y="8011"/>
                </a:lnTo>
                <a:lnTo>
                  <a:pt x="16065" y="8032"/>
                </a:lnTo>
                <a:cubicBezTo>
                  <a:pt x="16003" y="8094"/>
                  <a:pt x="15940" y="8146"/>
                  <a:pt x="15878" y="8208"/>
                </a:cubicBezTo>
                <a:lnTo>
                  <a:pt x="15837" y="8177"/>
                </a:lnTo>
                <a:cubicBezTo>
                  <a:pt x="15889" y="7980"/>
                  <a:pt x="15951" y="7783"/>
                  <a:pt x="16003" y="7586"/>
                </a:cubicBezTo>
                <a:close/>
                <a:moveTo>
                  <a:pt x="11567" y="7793"/>
                </a:moveTo>
                <a:cubicBezTo>
                  <a:pt x="11629" y="7845"/>
                  <a:pt x="11681" y="7887"/>
                  <a:pt x="11733" y="7938"/>
                </a:cubicBezTo>
                <a:cubicBezTo>
                  <a:pt x="11608" y="8052"/>
                  <a:pt x="11474" y="8146"/>
                  <a:pt x="11328" y="8229"/>
                </a:cubicBezTo>
                <a:cubicBezTo>
                  <a:pt x="11360" y="8125"/>
                  <a:pt x="11391" y="8032"/>
                  <a:pt x="11411" y="7928"/>
                </a:cubicBezTo>
                <a:lnTo>
                  <a:pt x="11567" y="7793"/>
                </a:lnTo>
                <a:close/>
                <a:moveTo>
                  <a:pt x="9753" y="7399"/>
                </a:moveTo>
                <a:cubicBezTo>
                  <a:pt x="9629" y="7607"/>
                  <a:pt x="9504" y="7814"/>
                  <a:pt x="9390" y="8021"/>
                </a:cubicBezTo>
                <a:cubicBezTo>
                  <a:pt x="9349" y="8094"/>
                  <a:pt x="9307" y="8166"/>
                  <a:pt x="9266" y="8239"/>
                </a:cubicBezTo>
                <a:cubicBezTo>
                  <a:pt x="9162" y="8197"/>
                  <a:pt x="9059" y="8146"/>
                  <a:pt x="8955" y="8083"/>
                </a:cubicBezTo>
                <a:cubicBezTo>
                  <a:pt x="9131" y="7876"/>
                  <a:pt x="9307" y="7669"/>
                  <a:pt x="9494" y="7472"/>
                </a:cubicBezTo>
                <a:lnTo>
                  <a:pt x="9536" y="7462"/>
                </a:lnTo>
                <a:cubicBezTo>
                  <a:pt x="9598" y="7441"/>
                  <a:pt x="9670" y="7410"/>
                  <a:pt x="9743" y="7399"/>
                </a:cubicBezTo>
                <a:close/>
                <a:moveTo>
                  <a:pt x="3426" y="7384"/>
                </a:moveTo>
                <a:cubicBezTo>
                  <a:pt x="3398" y="7532"/>
                  <a:pt x="3378" y="7688"/>
                  <a:pt x="3359" y="7835"/>
                </a:cubicBezTo>
                <a:cubicBezTo>
                  <a:pt x="3286" y="7918"/>
                  <a:pt x="3213" y="7990"/>
                  <a:pt x="3151" y="8073"/>
                </a:cubicBezTo>
                <a:cubicBezTo>
                  <a:pt x="3068" y="8135"/>
                  <a:pt x="2975" y="8197"/>
                  <a:pt x="2892" y="8249"/>
                </a:cubicBezTo>
                <a:cubicBezTo>
                  <a:pt x="3027" y="7990"/>
                  <a:pt x="3162" y="7741"/>
                  <a:pt x="3317" y="7503"/>
                </a:cubicBezTo>
                <a:cubicBezTo>
                  <a:pt x="3353" y="7467"/>
                  <a:pt x="3390" y="7423"/>
                  <a:pt x="3426" y="7384"/>
                </a:cubicBezTo>
                <a:close/>
                <a:moveTo>
                  <a:pt x="5183" y="8073"/>
                </a:moveTo>
                <a:lnTo>
                  <a:pt x="5183" y="8073"/>
                </a:lnTo>
                <a:cubicBezTo>
                  <a:pt x="5172" y="8135"/>
                  <a:pt x="5172" y="8197"/>
                  <a:pt x="5172" y="8260"/>
                </a:cubicBezTo>
                <a:cubicBezTo>
                  <a:pt x="5172" y="8197"/>
                  <a:pt x="5172" y="8146"/>
                  <a:pt x="5162" y="8083"/>
                </a:cubicBezTo>
                <a:lnTo>
                  <a:pt x="5183" y="8073"/>
                </a:lnTo>
                <a:close/>
                <a:moveTo>
                  <a:pt x="10904" y="7845"/>
                </a:moveTo>
                <a:lnTo>
                  <a:pt x="10945" y="7897"/>
                </a:lnTo>
                <a:cubicBezTo>
                  <a:pt x="10935" y="8011"/>
                  <a:pt x="10935" y="8135"/>
                  <a:pt x="10924" y="8249"/>
                </a:cubicBezTo>
                <a:lnTo>
                  <a:pt x="10914" y="8260"/>
                </a:lnTo>
                <a:cubicBezTo>
                  <a:pt x="10914" y="8125"/>
                  <a:pt x="10914" y="7980"/>
                  <a:pt x="10904" y="7845"/>
                </a:cubicBezTo>
                <a:close/>
                <a:moveTo>
                  <a:pt x="12883" y="7824"/>
                </a:moveTo>
                <a:lnTo>
                  <a:pt x="12904" y="7918"/>
                </a:lnTo>
                <a:cubicBezTo>
                  <a:pt x="12800" y="8032"/>
                  <a:pt x="12697" y="8146"/>
                  <a:pt x="12593" y="8260"/>
                </a:cubicBezTo>
                <a:cubicBezTo>
                  <a:pt x="12603" y="8187"/>
                  <a:pt x="12614" y="8125"/>
                  <a:pt x="12624" y="8063"/>
                </a:cubicBezTo>
                <a:cubicBezTo>
                  <a:pt x="12655" y="8001"/>
                  <a:pt x="12686" y="7938"/>
                  <a:pt x="12717" y="7876"/>
                </a:cubicBezTo>
                <a:cubicBezTo>
                  <a:pt x="12769" y="7855"/>
                  <a:pt x="12821" y="7835"/>
                  <a:pt x="12883" y="7824"/>
                </a:cubicBezTo>
                <a:close/>
                <a:moveTo>
                  <a:pt x="17806" y="7938"/>
                </a:moveTo>
                <a:lnTo>
                  <a:pt x="17858" y="8021"/>
                </a:lnTo>
                <a:cubicBezTo>
                  <a:pt x="17837" y="8094"/>
                  <a:pt x="17816" y="8177"/>
                  <a:pt x="17785" y="8249"/>
                </a:cubicBezTo>
                <a:lnTo>
                  <a:pt x="17775" y="8260"/>
                </a:lnTo>
                <a:cubicBezTo>
                  <a:pt x="17765" y="8208"/>
                  <a:pt x="17754" y="8156"/>
                  <a:pt x="17744" y="8104"/>
                </a:cubicBezTo>
                <a:lnTo>
                  <a:pt x="17796" y="7980"/>
                </a:lnTo>
                <a:lnTo>
                  <a:pt x="17806" y="7938"/>
                </a:lnTo>
                <a:close/>
                <a:moveTo>
                  <a:pt x="3980" y="5482"/>
                </a:moveTo>
                <a:lnTo>
                  <a:pt x="3980" y="5658"/>
                </a:lnTo>
                <a:cubicBezTo>
                  <a:pt x="3773" y="6135"/>
                  <a:pt x="3607" y="6622"/>
                  <a:pt x="3493" y="7120"/>
                </a:cubicBezTo>
                <a:cubicBezTo>
                  <a:pt x="3421" y="7223"/>
                  <a:pt x="3348" y="7337"/>
                  <a:pt x="3276" y="7451"/>
                </a:cubicBezTo>
                <a:cubicBezTo>
                  <a:pt x="3058" y="7721"/>
                  <a:pt x="2851" y="8001"/>
                  <a:pt x="2664" y="8291"/>
                </a:cubicBezTo>
                <a:lnTo>
                  <a:pt x="2664" y="8083"/>
                </a:lnTo>
                <a:cubicBezTo>
                  <a:pt x="2706" y="7969"/>
                  <a:pt x="2737" y="7866"/>
                  <a:pt x="2768" y="7762"/>
                </a:cubicBezTo>
                <a:lnTo>
                  <a:pt x="2778" y="7773"/>
                </a:lnTo>
                <a:cubicBezTo>
                  <a:pt x="3037" y="6995"/>
                  <a:pt x="3369" y="6259"/>
                  <a:pt x="3763" y="5555"/>
                </a:cubicBezTo>
                <a:lnTo>
                  <a:pt x="3980" y="5482"/>
                </a:lnTo>
                <a:close/>
                <a:moveTo>
                  <a:pt x="8074" y="7949"/>
                </a:moveTo>
                <a:cubicBezTo>
                  <a:pt x="8085" y="7969"/>
                  <a:pt x="8095" y="7990"/>
                  <a:pt x="8105" y="8011"/>
                </a:cubicBezTo>
                <a:lnTo>
                  <a:pt x="8074" y="8083"/>
                </a:lnTo>
                <a:cubicBezTo>
                  <a:pt x="7960" y="8146"/>
                  <a:pt x="7857" y="8218"/>
                  <a:pt x="7753" y="8291"/>
                </a:cubicBezTo>
                <a:cubicBezTo>
                  <a:pt x="7857" y="8177"/>
                  <a:pt x="7971" y="8063"/>
                  <a:pt x="8074" y="7949"/>
                </a:cubicBezTo>
                <a:close/>
                <a:moveTo>
                  <a:pt x="10242" y="7344"/>
                </a:moveTo>
                <a:cubicBezTo>
                  <a:pt x="10344" y="7344"/>
                  <a:pt x="10444" y="7351"/>
                  <a:pt x="10541" y="7368"/>
                </a:cubicBezTo>
                <a:cubicBezTo>
                  <a:pt x="10582" y="7389"/>
                  <a:pt x="10613" y="7420"/>
                  <a:pt x="10644" y="7441"/>
                </a:cubicBezTo>
                <a:cubicBezTo>
                  <a:pt x="10676" y="7503"/>
                  <a:pt x="10707" y="7565"/>
                  <a:pt x="10748" y="7627"/>
                </a:cubicBezTo>
                <a:cubicBezTo>
                  <a:pt x="10634" y="7845"/>
                  <a:pt x="10530" y="8063"/>
                  <a:pt x="10448" y="8291"/>
                </a:cubicBezTo>
                <a:cubicBezTo>
                  <a:pt x="10251" y="8001"/>
                  <a:pt x="10095" y="7690"/>
                  <a:pt x="9992" y="7358"/>
                </a:cubicBezTo>
                <a:cubicBezTo>
                  <a:pt x="10075" y="7349"/>
                  <a:pt x="10159" y="7344"/>
                  <a:pt x="10242" y="7344"/>
                </a:cubicBezTo>
                <a:close/>
                <a:moveTo>
                  <a:pt x="13951" y="8156"/>
                </a:moveTo>
                <a:lnTo>
                  <a:pt x="14065" y="8166"/>
                </a:lnTo>
                <a:cubicBezTo>
                  <a:pt x="14054" y="8208"/>
                  <a:pt x="14044" y="8249"/>
                  <a:pt x="14023" y="8291"/>
                </a:cubicBezTo>
                <a:cubicBezTo>
                  <a:pt x="13992" y="8249"/>
                  <a:pt x="13971" y="8197"/>
                  <a:pt x="13951" y="8156"/>
                </a:cubicBezTo>
                <a:close/>
                <a:moveTo>
                  <a:pt x="12178" y="8115"/>
                </a:moveTo>
                <a:cubicBezTo>
                  <a:pt x="12168" y="8187"/>
                  <a:pt x="12158" y="8249"/>
                  <a:pt x="12158" y="8311"/>
                </a:cubicBezTo>
                <a:cubicBezTo>
                  <a:pt x="12126" y="8270"/>
                  <a:pt x="12095" y="8229"/>
                  <a:pt x="12064" y="8187"/>
                </a:cubicBezTo>
                <a:cubicBezTo>
                  <a:pt x="12106" y="8156"/>
                  <a:pt x="12147" y="8135"/>
                  <a:pt x="12178" y="8115"/>
                </a:cubicBezTo>
                <a:close/>
                <a:moveTo>
                  <a:pt x="5110" y="7627"/>
                </a:moveTo>
                <a:cubicBezTo>
                  <a:pt x="5100" y="7773"/>
                  <a:pt x="5100" y="7907"/>
                  <a:pt x="5100" y="8052"/>
                </a:cubicBezTo>
                <a:cubicBezTo>
                  <a:pt x="4986" y="8146"/>
                  <a:pt x="4861" y="8239"/>
                  <a:pt x="4737" y="8332"/>
                </a:cubicBezTo>
                <a:cubicBezTo>
                  <a:pt x="4685" y="8229"/>
                  <a:pt x="4633" y="8115"/>
                  <a:pt x="4592" y="8011"/>
                </a:cubicBezTo>
                <a:cubicBezTo>
                  <a:pt x="4727" y="7897"/>
                  <a:pt x="4872" y="7783"/>
                  <a:pt x="5038" y="7679"/>
                </a:cubicBezTo>
                <a:lnTo>
                  <a:pt x="5110" y="7627"/>
                </a:lnTo>
                <a:close/>
                <a:moveTo>
                  <a:pt x="15578" y="8073"/>
                </a:moveTo>
                <a:cubicBezTo>
                  <a:pt x="15630" y="8104"/>
                  <a:pt x="15681" y="8156"/>
                  <a:pt x="15733" y="8197"/>
                </a:cubicBezTo>
                <a:lnTo>
                  <a:pt x="15733" y="8208"/>
                </a:lnTo>
                <a:cubicBezTo>
                  <a:pt x="15723" y="8249"/>
                  <a:pt x="15702" y="8291"/>
                  <a:pt x="15692" y="8332"/>
                </a:cubicBezTo>
                <a:cubicBezTo>
                  <a:pt x="15650" y="8270"/>
                  <a:pt x="15609" y="8208"/>
                  <a:pt x="15557" y="8135"/>
                </a:cubicBezTo>
                <a:cubicBezTo>
                  <a:pt x="15557" y="8115"/>
                  <a:pt x="15567" y="8094"/>
                  <a:pt x="15578" y="8073"/>
                </a:cubicBezTo>
                <a:close/>
                <a:moveTo>
                  <a:pt x="5442" y="7897"/>
                </a:moveTo>
                <a:cubicBezTo>
                  <a:pt x="5473" y="7990"/>
                  <a:pt x="5504" y="8083"/>
                  <a:pt x="5535" y="8177"/>
                </a:cubicBezTo>
                <a:cubicBezTo>
                  <a:pt x="5442" y="8239"/>
                  <a:pt x="5348" y="8291"/>
                  <a:pt x="5255" y="8343"/>
                </a:cubicBezTo>
                <a:cubicBezTo>
                  <a:pt x="5245" y="8239"/>
                  <a:pt x="5255" y="8125"/>
                  <a:pt x="5266" y="8021"/>
                </a:cubicBezTo>
                <a:lnTo>
                  <a:pt x="5266" y="8011"/>
                </a:lnTo>
                <a:lnTo>
                  <a:pt x="5411" y="7907"/>
                </a:lnTo>
                <a:lnTo>
                  <a:pt x="5442" y="7897"/>
                </a:lnTo>
                <a:close/>
                <a:moveTo>
                  <a:pt x="15350" y="7959"/>
                </a:moveTo>
                <a:cubicBezTo>
                  <a:pt x="15402" y="8021"/>
                  <a:pt x="15433" y="8083"/>
                  <a:pt x="15484" y="8146"/>
                </a:cubicBezTo>
                <a:lnTo>
                  <a:pt x="15474" y="8146"/>
                </a:lnTo>
                <a:cubicBezTo>
                  <a:pt x="15464" y="8218"/>
                  <a:pt x="15443" y="8280"/>
                  <a:pt x="15422" y="8343"/>
                </a:cubicBezTo>
                <a:lnTo>
                  <a:pt x="15329" y="8270"/>
                </a:lnTo>
                <a:cubicBezTo>
                  <a:pt x="15329" y="8166"/>
                  <a:pt x="15329" y="8063"/>
                  <a:pt x="15350" y="7959"/>
                </a:cubicBezTo>
                <a:close/>
                <a:moveTo>
                  <a:pt x="17174" y="8177"/>
                </a:moveTo>
                <a:lnTo>
                  <a:pt x="17194" y="8239"/>
                </a:lnTo>
                <a:lnTo>
                  <a:pt x="17101" y="8353"/>
                </a:lnTo>
                <a:cubicBezTo>
                  <a:pt x="17122" y="8291"/>
                  <a:pt x="17143" y="8229"/>
                  <a:pt x="17174" y="8177"/>
                </a:cubicBezTo>
                <a:close/>
                <a:moveTo>
                  <a:pt x="8323" y="8011"/>
                </a:moveTo>
                <a:cubicBezTo>
                  <a:pt x="8333" y="8135"/>
                  <a:pt x="8333" y="8249"/>
                  <a:pt x="8344" y="8363"/>
                </a:cubicBezTo>
                <a:cubicBezTo>
                  <a:pt x="8292" y="8280"/>
                  <a:pt x="8250" y="8197"/>
                  <a:pt x="8209" y="8104"/>
                </a:cubicBezTo>
                <a:cubicBezTo>
                  <a:pt x="8240" y="8073"/>
                  <a:pt x="8271" y="8042"/>
                  <a:pt x="8313" y="8011"/>
                </a:cubicBezTo>
                <a:close/>
                <a:moveTo>
                  <a:pt x="11142" y="8146"/>
                </a:moveTo>
                <a:cubicBezTo>
                  <a:pt x="11173" y="8187"/>
                  <a:pt x="11214" y="8218"/>
                  <a:pt x="11256" y="8260"/>
                </a:cubicBezTo>
                <a:lnTo>
                  <a:pt x="11246" y="8280"/>
                </a:lnTo>
                <a:cubicBezTo>
                  <a:pt x="11163" y="8322"/>
                  <a:pt x="11069" y="8353"/>
                  <a:pt x="10986" y="8384"/>
                </a:cubicBezTo>
                <a:lnTo>
                  <a:pt x="10997" y="8270"/>
                </a:lnTo>
                <a:cubicBezTo>
                  <a:pt x="11049" y="8229"/>
                  <a:pt x="11090" y="8187"/>
                  <a:pt x="11142" y="8146"/>
                </a:cubicBezTo>
                <a:close/>
                <a:moveTo>
                  <a:pt x="14096" y="8177"/>
                </a:moveTo>
                <a:lnTo>
                  <a:pt x="14168" y="8187"/>
                </a:lnTo>
                <a:cubicBezTo>
                  <a:pt x="14179" y="8197"/>
                  <a:pt x="14179" y="8218"/>
                  <a:pt x="14189" y="8239"/>
                </a:cubicBezTo>
                <a:cubicBezTo>
                  <a:pt x="14147" y="8291"/>
                  <a:pt x="14106" y="8343"/>
                  <a:pt x="14075" y="8384"/>
                </a:cubicBezTo>
                <a:lnTo>
                  <a:pt x="14044" y="8343"/>
                </a:lnTo>
                <a:cubicBezTo>
                  <a:pt x="14065" y="8291"/>
                  <a:pt x="14085" y="8229"/>
                  <a:pt x="14096" y="8177"/>
                </a:cubicBezTo>
                <a:close/>
                <a:moveTo>
                  <a:pt x="6074" y="7969"/>
                </a:moveTo>
                <a:lnTo>
                  <a:pt x="6032" y="8063"/>
                </a:lnTo>
                <a:cubicBezTo>
                  <a:pt x="5898" y="8166"/>
                  <a:pt x="5784" y="8280"/>
                  <a:pt x="5670" y="8394"/>
                </a:cubicBezTo>
                <a:cubicBezTo>
                  <a:pt x="5649" y="8343"/>
                  <a:pt x="5628" y="8291"/>
                  <a:pt x="5608" y="8229"/>
                </a:cubicBezTo>
                <a:cubicBezTo>
                  <a:pt x="5763" y="8146"/>
                  <a:pt x="5918" y="8063"/>
                  <a:pt x="6074" y="7969"/>
                </a:cubicBezTo>
                <a:close/>
                <a:moveTo>
                  <a:pt x="7629" y="7223"/>
                </a:moveTo>
                <a:cubicBezTo>
                  <a:pt x="7639" y="7472"/>
                  <a:pt x="7649" y="7710"/>
                  <a:pt x="7660" y="7949"/>
                </a:cubicBezTo>
                <a:lnTo>
                  <a:pt x="7660" y="8001"/>
                </a:lnTo>
                <a:cubicBezTo>
                  <a:pt x="7525" y="8115"/>
                  <a:pt x="7401" y="8239"/>
                  <a:pt x="7287" y="8363"/>
                </a:cubicBezTo>
                <a:lnTo>
                  <a:pt x="7255" y="8405"/>
                </a:lnTo>
                <a:lnTo>
                  <a:pt x="7173" y="8405"/>
                </a:lnTo>
                <a:cubicBezTo>
                  <a:pt x="7059" y="8135"/>
                  <a:pt x="6955" y="7855"/>
                  <a:pt x="6841" y="7586"/>
                </a:cubicBezTo>
                <a:lnTo>
                  <a:pt x="6872" y="7565"/>
                </a:lnTo>
                <a:lnTo>
                  <a:pt x="7110" y="7451"/>
                </a:lnTo>
                <a:cubicBezTo>
                  <a:pt x="7287" y="7379"/>
                  <a:pt x="7452" y="7306"/>
                  <a:pt x="7629" y="7223"/>
                </a:cubicBezTo>
                <a:close/>
                <a:moveTo>
                  <a:pt x="12520" y="8260"/>
                </a:moveTo>
                <a:cubicBezTo>
                  <a:pt x="12520" y="8291"/>
                  <a:pt x="12510" y="8322"/>
                  <a:pt x="12510" y="8353"/>
                </a:cubicBezTo>
                <a:lnTo>
                  <a:pt x="12469" y="8405"/>
                </a:lnTo>
                <a:lnTo>
                  <a:pt x="12469" y="8374"/>
                </a:lnTo>
                <a:cubicBezTo>
                  <a:pt x="12489" y="8343"/>
                  <a:pt x="12500" y="8301"/>
                  <a:pt x="12520" y="8260"/>
                </a:cubicBezTo>
                <a:close/>
                <a:moveTo>
                  <a:pt x="2923" y="8032"/>
                </a:moveTo>
                <a:lnTo>
                  <a:pt x="2923" y="8032"/>
                </a:lnTo>
                <a:cubicBezTo>
                  <a:pt x="2871" y="8146"/>
                  <a:pt x="2809" y="8249"/>
                  <a:pt x="2757" y="8353"/>
                </a:cubicBezTo>
                <a:lnTo>
                  <a:pt x="2757" y="8343"/>
                </a:lnTo>
                <a:lnTo>
                  <a:pt x="2675" y="8415"/>
                </a:lnTo>
                <a:cubicBezTo>
                  <a:pt x="2747" y="8280"/>
                  <a:pt x="2830" y="8156"/>
                  <a:pt x="2923" y="8032"/>
                </a:cubicBezTo>
                <a:close/>
                <a:moveTo>
                  <a:pt x="12914" y="8011"/>
                </a:moveTo>
                <a:lnTo>
                  <a:pt x="12976" y="8218"/>
                </a:lnTo>
                <a:cubicBezTo>
                  <a:pt x="12831" y="8270"/>
                  <a:pt x="12697" y="8343"/>
                  <a:pt x="12562" y="8415"/>
                </a:cubicBezTo>
                <a:lnTo>
                  <a:pt x="12562" y="8394"/>
                </a:lnTo>
                <a:cubicBezTo>
                  <a:pt x="12676" y="8270"/>
                  <a:pt x="12800" y="8135"/>
                  <a:pt x="12914" y="8011"/>
                </a:cubicBezTo>
                <a:close/>
                <a:moveTo>
                  <a:pt x="17702" y="8218"/>
                </a:moveTo>
                <a:lnTo>
                  <a:pt x="17733" y="8384"/>
                </a:lnTo>
                <a:lnTo>
                  <a:pt x="17723" y="8415"/>
                </a:lnTo>
                <a:cubicBezTo>
                  <a:pt x="17713" y="8363"/>
                  <a:pt x="17692" y="8322"/>
                  <a:pt x="17682" y="8270"/>
                </a:cubicBezTo>
                <a:cubicBezTo>
                  <a:pt x="17682" y="8260"/>
                  <a:pt x="17692" y="8239"/>
                  <a:pt x="17702" y="8218"/>
                </a:cubicBezTo>
                <a:close/>
                <a:moveTo>
                  <a:pt x="4322" y="7503"/>
                </a:moveTo>
                <a:cubicBezTo>
                  <a:pt x="4354" y="7596"/>
                  <a:pt x="4385" y="7690"/>
                  <a:pt x="4416" y="7783"/>
                </a:cubicBezTo>
                <a:cubicBezTo>
                  <a:pt x="4436" y="7824"/>
                  <a:pt x="4447" y="7866"/>
                  <a:pt x="4468" y="7907"/>
                </a:cubicBezTo>
                <a:cubicBezTo>
                  <a:pt x="4291" y="8073"/>
                  <a:pt x="4125" y="8249"/>
                  <a:pt x="3949" y="8425"/>
                </a:cubicBezTo>
                <a:cubicBezTo>
                  <a:pt x="4032" y="8156"/>
                  <a:pt x="4136" y="7897"/>
                  <a:pt x="4260" y="7638"/>
                </a:cubicBezTo>
                <a:cubicBezTo>
                  <a:pt x="4281" y="7596"/>
                  <a:pt x="4302" y="7555"/>
                  <a:pt x="4322" y="7503"/>
                </a:cubicBezTo>
                <a:close/>
                <a:moveTo>
                  <a:pt x="7670" y="8125"/>
                </a:moveTo>
                <a:cubicBezTo>
                  <a:pt x="7670" y="8166"/>
                  <a:pt x="7670" y="8218"/>
                  <a:pt x="7670" y="8260"/>
                </a:cubicBezTo>
                <a:lnTo>
                  <a:pt x="7525" y="8425"/>
                </a:lnTo>
                <a:lnTo>
                  <a:pt x="7380" y="8405"/>
                </a:lnTo>
                <a:cubicBezTo>
                  <a:pt x="7473" y="8311"/>
                  <a:pt x="7566" y="8218"/>
                  <a:pt x="7670" y="8125"/>
                </a:cubicBezTo>
                <a:close/>
                <a:moveTo>
                  <a:pt x="6789" y="7627"/>
                </a:moveTo>
                <a:cubicBezTo>
                  <a:pt x="6893" y="7876"/>
                  <a:pt x="7007" y="8135"/>
                  <a:pt x="7110" y="8394"/>
                </a:cubicBezTo>
                <a:lnTo>
                  <a:pt x="7110" y="8405"/>
                </a:lnTo>
                <a:cubicBezTo>
                  <a:pt x="6934" y="8405"/>
                  <a:pt x="6768" y="8415"/>
                  <a:pt x="6592" y="8436"/>
                </a:cubicBezTo>
                <a:cubicBezTo>
                  <a:pt x="6540" y="8239"/>
                  <a:pt x="6499" y="8042"/>
                  <a:pt x="6457" y="7845"/>
                </a:cubicBezTo>
                <a:cubicBezTo>
                  <a:pt x="6561" y="7773"/>
                  <a:pt x="6675" y="7700"/>
                  <a:pt x="6789" y="7627"/>
                </a:cubicBezTo>
                <a:close/>
                <a:moveTo>
                  <a:pt x="11805" y="8001"/>
                </a:moveTo>
                <a:lnTo>
                  <a:pt x="11867" y="8063"/>
                </a:lnTo>
                <a:cubicBezTo>
                  <a:pt x="11836" y="8115"/>
                  <a:pt x="11805" y="8177"/>
                  <a:pt x="11774" y="8239"/>
                </a:cubicBezTo>
                <a:cubicBezTo>
                  <a:pt x="11743" y="8291"/>
                  <a:pt x="11691" y="8343"/>
                  <a:pt x="11660" y="8394"/>
                </a:cubicBezTo>
                <a:lnTo>
                  <a:pt x="11598" y="8436"/>
                </a:lnTo>
                <a:cubicBezTo>
                  <a:pt x="11525" y="8394"/>
                  <a:pt x="11463" y="8343"/>
                  <a:pt x="11391" y="8291"/>
                </a:cubicBezTo>
                <a:cubicBezTo>
                  <a:pt x="11546" y="8208"/>
                  <a:pt x="11681" y="8104"/>
                  <a:pt x="11805" y="8001"/>
                </a:cubicBezTo>
                <a:close/>
                <a:moveTo>
                  <a:pt x="19982" y="6850"/>
                </a:moveTo>
                <a:lnTo>
                  <a:pt x="19982" y="6850"/>
                </a:lnTo>
                <a:cubicBezTo>
                  <a:pt x="20096" y="6902"/>
                  <a:pt x="20200" y="6943"/>
                  <a:pt x="20314" y="7006"/>
                </a:cubicBezTo>
                <a:cubicBezTo>
                  <a:pt x="20366" y="7109"/>
                  <a:pt x="20418" y="7213"/>
                  <a:pt x="20470" y="7317"/>
                </a:cubicBezTo>
                <a:cubicBezTo>
                  <a:pt x="20594" y="7607"/>
                  <a:pt x="20729" y="7897"/>
                  <a:pt x="20843" y="8197"/>
                </a:cubicBezTo>
                <a:cubicBezTo>
                  <a:pt x="20812" y="8280"/>
                  <a:pt x="20780" y="8363"/>
                  <a:pt x="20749" y="8446"/>
                </a:cubicBezTo>
                <a:cubicBezTo>
                  <a:pt x="20511" y="8280"/>
                  <a:pt x="20262" y="8115"/>
                  <a:pt x="20003" y="7959"/>
                </a:cubicBezTo>
                <a:cubicBezTo>
                  <a:pt x="20003" y="7596"/>
                  <a:pt x="19993" y="7223"/>
                  <a:pt x="19982" y="6850"/>
                </a:cubicBezTo>
                <a:close/>
                <a:moveTo>
                  <a:pt x="3473" y="7959"/>
                </a:moveTo>
                <a:cubicBezTo>
                  <a:pt x="3431" y="8125"/>
                  <a:pt x="3390" y="8301"/>
                  <a:pt x="3359" y="8467"/>
                </a:cubicBezTo>
                <a:cubicBezTo>
                  <a:pt x="3369" y="8311"/>
                  <a:pt x="3379" y="8156"/>
                  <a:pt x="3400" y="8011"/>
                </a:cubicBezTo>
                <a:lnTo>
                  <a:pt x="3473" y="7959"/>
                </a:lnTo>
                <a:close/>
                <a:moveTo>
                  <a:pt x="10800" y="7700"/>
                </a:moveTo>
                <a:lnTo>
                  <a:pt x="10831" y="7741"/>
                </a:lnTo>
                <a:cubicBezTo>
                  <a:pt x="10852" y="7928"/>
                  <a:pt x="10862" y="8115"/>
                  <a:pt x="10862" y="8301"/>
                </a:cubicBezTo>
                <a:lnTo>
                  <a:pt x="10686" y="8457"/>
                </a:lnTo>
                <a:lnTo>
                  <a:pt x="10665" y="8457"/>
                </a:lnTo>
                <a:cubicBezTo>
                  <a:pt x="10644" y="8457"/>
                  <a:pt x="10624" y="8457"/>
                  <a:pt x="10603" y="8467"/>
                </a:cubicBezTo>
                <a:cubicBezTo>
                  <a:pt x="10572" y="8436"/>
                  <a:pt x="10541" y="8394"/>
                  <a:pt x="10510" y="8353"/>
                </a:cubicBezTo>
                <a:cubicBezTo>
                  <a:pt x="10593" y="8125"/>
                  <a:pt x="10686" y="7907"/>
                  <a:pt x="10800" y="7700"/>
                </a:cubicBezTo>
                <a:close/>
                <a:moveTo>
                  <a:pt x="12303" y="8052"/>
                </a:moveTo>
                <a:cubicBezTo>
                  <a:pt x="12313" y="8125"/>
                  <a:pt x="12323" y="8197"/>
                  <a:pt x="12334" y="8270"/>
                </a:cubicBezTo>
                <a:cubicBezTo>
                  <a:pt x="12313" y="8343"/>
                  <a:pt x="12292" y="8405"/>
                  <a:pt x="12251" y="8467"/>
                </a:cubicBezTo>
                <a:lnTo>
                  <a:pt x="12199" y="8394"/>
                </a:lnTo>
                <a:cubicBezTo>
                  <a:pt x="12220" y="8291"/>
                  <a:pt x="12230" y="8177"/>
                  <a:pt x="12241" y="8073"/>
                </a:cubicBezTo>
                <a:lnTo>
                  <a:pt x="12303" y="8052"/>
                </a:lnTo>
                <a:close/>
                <a:moveTo>
                  <a:pt x="21355" y="4427"/>
                </a:moveTo>
                <a:cubicBezTo>
                  <a:pt x="22120" y="4427"/>
                  <a:pt x="22844" y="4797"/>
                  <a:pt x="23454" y="5254"/>
                </a:cubicBezTo>
                <a:cubicBezTo>
                  <a:pt x="23776" y="5492"/>
                  <a:pt x="24087" y="5772"/>
                  <a:pt x="24366" y="6062"/>
                </a:cubicBezTo>
                <a:cubicBezTo>
                  <a:pt x="24242" y="6923"/>
                  <a:pt x="23931" y="7752"/>
                  <a:pt x="23444" y="8477"/>
                </a:cubicBezTo>
                <a:cubicBezTo>
                  <a:pt x="23413" y="8415"/>
                  <a:pt x="23371" y="8363"/>
                  <a:pt x="23330" y="8311"/>
                </a:cubicBezTo>
                <a:lnTo>
                  <a:pt x="23340" y="8301"/>
                </a:lnTo>
                <a:cubicBezTo>
                  <a:pt x="23268" y="8208"/>
                  <a:pt x="23195" y="8104"/>
                  <a:pt x="23123" y="8011"/>
                </a:cubicBezTo>
                <a:cubicBezTo>
                  <a:pt x="22947" y="7431"/>
                  <a:pt x="22677" y="6892"/>
                  <a:pt x="22325" y="6404"/>
                </a:cubicBezTo>
                <a:cubicBezTo>
                  <a:pt x="22076" y="5710"/>
                  <a:pt x="21682" y="5078"/>
                  <a:pt x="21174" y="4560"/>
                </a:cubicBezTo>
                <a:cubicBezTo>
                  <a:pt x="21164" y="4518"/>
                  <a:pt x="21154" y="4477"/>
                  <a:pt x="21154" y="4435"/>
                </a:cubicBezTo>
                <a:cubicBezTo>
                  <a:pt x="21221" y="4429"/>
                  <a:pt x="21288" y="4427"/>
                  <a:pt x="21355" y="4427"/>
                </a:cubicBezTo>
                <a:close/>
                <a:moveTo>
                  <a:pt x="10479" y="8436"/>
                </a:moveTo>
                <a:lnTo>
                  <a:pt x="10520" y="8477"/>
                </a:lnTo>
                <a:lnTo>
                  <a:pt x="10468" y="8488"/>
                </a:lnTo>
                <a:lnTo>
                  <a:pt x="10468" y="8488"/>
                </a:lnTo>
                <a:lnTo>
                  <a:pt x="10479" y="8436"/>
                </a:lnTo>
                <a:close/>
                <a:moveTo>
                  <a:pt x="8002" y="8270"/>
                </a:moveTo>
                <a:lnTo>
                  <a:pt x="8002" y="8270"/>
                </a:lnTo>
                <a:cubicBezTo>
                  <a:pt x="7971" y="8343"/>
                  <a:pt x="7950" y="8415"/>
                  <a:pt x="7929" y="8488"/>
                </a:cubicBezTo>
                <a:lnTo>
                  <a:pt x="7774" y="8467"/>
                </a:lnTo>
                <a:lnTo>
                  <a:pt x="8002" y="8270"/>
                </a:lnTo>
                <a:close/>
                <a:moveTo>
                  <a:pt x="9940" y="7399"/>
                </a:moveTo>
                <a:cubicBezTo>
                  <a:pt x="10043" y="7741"/>
                  <a:pt x="10209" y="8073"/>
                  <a:pt x="10427" y="8363"/>
                </a:cubicBezTo>
                <a:cubicBezTo>
                  <a:pt x="10406" y="8405"/>
                  <a:pt x="10396" y="8446"/>
                  <a:pt x="10375" y="8488"/>
                </a:cubicBezTo>
                <a:cubicBezTo>
                  <a:pt x="10355" y="8488"/>
                  <a:pt x="10335" y="8489"/>
                  <a:pt x="10316" y="8489"/>
                </a:cubicBezTo>
                <a:cubicBezTo>
                  <a:pt x="9983" y="8489"/>
                  <a:pt x="9652" y="8407"/>
                  <a:pt x="9339" y="8270"/>
                </a:cubicBezTo>
                <a:cubicBezTo>
                  <a:pt x="9536" y="7969"/>
                  <a:pt x="9732" y="7679"/>
                  <a:pt x="9940" y="7399"/>
                </a:cubicBezTo>
                <a:close/>
                <a:moveTo>
                  <a:pt x="8976" y="8187"/>
                </a:moveTo>
                <a:lnTo>
                  <a:pt x="8976" y="8187"/>
                </a:lnTo>
                <a:cubicBezTo>
                  <a:pt x="9059" y="8229"/>
                  <a:pt x="9142" y="8270"/>
                  <a:pt x="9225" y="8311"/>
                </a:cubicBezTo>
                <a:lnTo>
                  <a:pt x="9204" y="8363"/>
                </a:lnTo>
                <a:lnTo>
                  <a:pt x="9111" y="8498"/>
                </a:lnTo>
                <a:cubicBezTo>
                  <a:pt x="9059" y="8405"/>
                  <a:pt x="9017" y="8291"/>
                  <a:pt x="8976" y="8187"/>
                </a:cubicBezTo>
                <a:close/>
                <a:moveTo>
                  <a:pt x="15806" y="8405"/>
                </a:moveTo>
                <a:cubicBezTo>
                  <a:pt x="15816" y="8415"/>
                  <a:pt x="15816" y="8436"/>
                  <a:pt x="15816" y="8446"/>
                </a:cubicBezTo>
                <a:lnTo>
                  <a:pt x="15795" y="8498"/>
                </a:lnTo>
                <a:lnTo>
                  <a:pt x="15764" y="8457"/>
                </a:lnTo>
                <a:cubicBezTo>
                  <a:pt x="15785" y="8446"/>
                  <a:pt x="15795" y="8425"/>
                  <a:pt x="15806" y="8405"/>
                </a:cubicBezTo>
                <a:close/>
                <a:moveTo>
                  <a:pt x="8520" y="7907"/>
                </a:moveTo>
                <a:cubicBezTo>
                  <a:pt x="8561" y="7938"/>
                  <a:pt x="8623" y="7980"/>
                  <a:pt x="8675" y="8011"/>
                </a:cubicBezTo>
                <a:lnTo>
                  <a:pt x="8686" y="8011"/>
                </a:lnTo>
                <a:lnTo>
                  <a:pt x="8686" y="8291"/>
                </a:lnTo>
                <a:cubicBezTo>
                  <a:pt x="8623" y="8374"/>
                  <a:pt x="8551" y="8446"/>
                  <a:pt x="8499" y="8529"/>
                </a:cubicBezTo>
                <a:cubicBezTo>
                  <a:pt x="8499" y="8332"/>
                  <a:pt x="8478" y="8135"/>
                  <a:pt x="8447" y="7949"/>
                </a:cubicBezTo>
                <a:lnTo>
                  <a:pt x="8520" y="7907"/>
                </a:lnTo>
                <a:close/>
                <a:moveTo>
                  <a:pt x="15536" y="8239"/>
                </a:moveTo>
                <a:cubicBezTo>
                  <a:pt x="15578" y="8301"/>
                  <a:pt x="15619" y="8363"/>
                  <a:pt x="15661" y="8425"/>
                </a:cubicBezTo>
                <a:lnTo>
                  <a:pt x="15640" y="8477"/>
                </a:lnTo>
                <a:lnTo>
                  <a:pt x="15598" y="8529"/>
                </a:lnTo>
                <a:cubicBezTo>
                  <a:pt x="15557" y="8488"/>
                  <a:pt x="15526" y="8446"/>
                  <a:pt x="15484" y="8405"/>
                </a:cubicBezTo>
                <a:cubicBezTo>
                  <a:pt x="15495" y="8353"/>
                  <a:pt x="15516" y="8291"/>
                  <a:pt x="15536" y="8239"/>
                </a:cubicBezTo>
                <a:close/>
                <a:moveTo>
                  <a:pt x="21547" y="7037"/>
                </a:moveTo>
                <a:lnTo>
                  <a:pt x="21547" y="7037"/>
                </a:lnTo>
                <a:cubicBezTo>
                  <a:pt x="21661" y="7099"/>
                  <a:pt x="21765" y="7182"/>
                  <a:pt x="21869" y="7265"/>
                </a:cubicBezTo>
                <a:cubicBezTo>
                  <a:pt x="21983" y="7690"/>
                  <a:pt x="22066" y="8115"/>
                  <a:pt x="22117" y="8539"/>
                </a:cubicBezTo>
                <a:cubicBezTo>
                  <a:pt x="21993" y="8384"/>
                  <a:pt x="21869" y="8218"/>
                  <a:pt x="21734" y="8073"/>
                </a:cubicBezTo>
                <a:cubicBezTo>
                  <a:pt x="21703" y="7721"/>
                  <a:pt x="21641" y="7368"/>
                  <a:pt x="21547" y="7037"/>
                </a:cubicBezTo>
                <a:close/>
                <a:moveTo>
                  <a:pt x="6323" y="7928"/>
                </a:moveTo>
                <a:cubicBezTo>
                  <a:pt x="6374" y="8104"/>
                  <a:pt x="6416" y="8270"/>
                  <a:pt x="6468" y="8436"/>
                </a:cubicBezTo>
                <a:cubicBezTo>
                  <a:pt x="6406" y="8446"/>
                  <a:pt x="6333" y="8457"/>
                  <a:pt x="6260" y="8467"/>
                </a:cubicBezTo>
                <a:cubicBezTo>
                  <a:pt x="6136" y="8488"/>
                  <a:pt x="6012" y="8519"/>
                  <a:pt x="5887" y="8550"/>
                </a:cubicBezTo>
                <a:cubicBezTo>
                  <a:pt x="5960" y="8394"/>
                  <a:pt x="6022" y="8249"/>
                  <a:pt x="6095" y="8115"/>
                </a:cubicBezTo>
                <a:cubicBezTo>
                  <a:pt x="6178" y="8042"/>
                  <a:pt x="6250" y="7990"/>
                  <a:pt x="6323" y="7928"/>
                </a:cubicBezTo>
                <a:close/>
                <a:moveTo>
                  <a:pt x="11380" y="8374"/>
                </a:moveTo>
                <a:lnTo>
                  <a:pt x="11380" y="8374"/>
                </a:lnTo>
                <a:cubicBezTo>
                  <a:pt x="11422" y="8415"/>
                  <a:pt x="11474" y="8457"/>
                  <a:pt x="11536" y="8488"/>
                </a:cubicBezTo>
                <a:lnTo>
                  <a:pt x="11453" y="8571"/>
                </a:lnTo>
                <a:cubicBezTo>
                  <a:pt x="11432" y="8498"/>
                  <a:pt x="11401" y="8436"/>
                  <a:pt x="11380" y="8374"/>
                </a:cubicBezTo>
                <a:close/>
                <a:moveTo>
                  <a:pt x="5939" y="8239"/>
                </a:moveTo>
                <a:lnTo>
                  <a:pt x="5939" y="8239"/>
                </a:lnTo>
                <a:cubicBezTo>
                  <a:pt x="5887" y="8343"/>
                  <a:pt x="5846" y="8457"/>
                  <a:pt x="5794" y="8571"/>
                </a:cubicBezTo>
                <a:lnTo>
                  <a:pt x="5753" y="8581"/>
                </a:lnTo>
                <a:cubicBezTo>
                  <a:pt x="5732" y="8539"/>
                  <a:pt x="5722" y="8498"/>
                  <a:pt x="5701" y="8457"/>
                </a:cubicBezTo>
                <a:cubicBezTo>
                  <a:pt x="5773" y="8374"/>
                  <a:pt x="5856" y="8301"/>
                  <a:pt x="5939" y="8239"/>
                </a:cubicBezTo>
                <a:close/>
                <a:moveTo>
                  <a:pt x="12997" y="8291"/>
                </a:moveTo>
                <a:cubicBezTo>
                  <a:pt x="12997" y="8291"/>
                  <a:pt x="12997" y="8301"/>
                  <a:pt x="12997" y="8311"/>
                </a:cubicBezTo>
                <a:cubicBezTo>
                  <a:pt x="12862" y="8425"/>
                  <a:pt x="12697" y="8519"/>
                  <a:pt x="12531" y="8581"/>
                </a:cubicBezTo>
                <a:lnTo>
                  <a:pt x="12520" y="8571"/>
                </a:lnTo>
                <a:lnTo>
                  <a:pt x="12541" y="8498"/>
                </a:lnTo>
                <a:lnTo>
                  <a:pt x="12562" y="8477"/>
                </a:lnTo>
                <a:cubicBezTo>
                  <a:pt x="12707" y="8405"/>
                  <a:pt x="12842" y="8332"/>
                  <a:pt x="12997" y="8291"/>
                </a:cubicBezTo>
                <a:close/>
                <a:moveTo>
                  <a:pt x="15329" y="8477"/>
                </a:moveTo>
                <a:lnTo>
                  <a:pt x="15360" y="8508"/>
                </a:lnTo>
                <a:lnTo>
                  <a:pt x="15329" y="8581"/>
                </a:lnTo>
                <a:lnTo>
                  <a:pt x="15329" y="8477"/>
                </a:lnTo>
                <a:close/>
                <a:moveTo>
                  <a:pt x="16148" y="8083"/>
                </a:moveTo>
                <a:cubicBezTo>
                  <a:pt x="16168" y="8249"/>
                  <a:pt x="16200" y="8415"/>
                  <a:pt x="16251" y="8581"/>
                </a:cubicBezTo>
                <a:cubicBezTo>
                  <a:pt x="16158" y="8488"/>
                  <a:pt x="16065" y="8405"/>
                  <a:pt x="15972" y="8311"/>
                </a:cubicBezTo>
                <a:cubicBezTo>
                  <a:pt x="16013" y="8249"/>
                  <a:pt x="16054" y="8187"/>
                  <a:pt x="16096" y="8125"/>
                </a:cubicBezTo>
                <a:lnTo>
                  <a:pt x="16148" y="8083"/>
                </a:lnTo>
                <a:close/>
                <a:moveTo>
                  <a:pt x="5110" y="8135"/>
                </a:moveTo>
                <a:cubicBezTo>
                  <a:pt x="5110" y="8229"/>
                  <a:pt x="5120" y="8322"/>
                  <a:pt x="5131" y="8425"/>
                </a:cubicBezTo>
                <a:cubicBezTo>
                  <a:pt x="5048" y="8477"/>
                  <a:pt x="4955" y="8529"/>
                  <a:pt x="4872" y="8591"/>
                </a:cubicBezTo>
                <a:cubicBezTo>
                  <a:pt x="4841" y="8529"/>
                  <a:pt x="4810" y="8457"/>
                  <a:pt x="4778" y="8394"/>
                </a:cubicBezTo>
                <a:cubicBezTo>
                  <a:pt x="4872" y="8301"/>
                  <a:pt x="4986" y="8218"/>
                  <a:pt x="5100" y="8135"/>
                </a:cubicBezTo>
                <a:close/>
                <a:moveTo>
                  <a:pt x="8157" y="8135"/>
                </a:moveTo>
                <a:cubicBezTo>
                  <a:pt x="8219" y="8249"/>
                  <a:pt x="8281" y="8353"/>
                  <a:pt x="8344" y="8457"/>
                </a:cubicBezTo>
                <a:lnTo>
                  <a:pt x="8344" y="8591"/>
                </a:lnTo>
                <a:cubicBezTo>
                  <a:pt x="8230" y="8550"/>
                  <a:pt x="8105" y="8519"/>
                  <a:pt x="7981" y="8498"/>
                </a:cubicBezTo>
                <a:cubicBezTo>
                  <a:pt x="8022" y="8394"/>
                  <a:pt x="8053" y="8291"/>
                  <a:pt x="8095" y="8187"/>
                </a:cubicBezTo>
                <a:lnTo>
                  <a:pt x="8136" y="8156"/>
                </a:lnTo>
                <a:lnTo>
                  <a:pt x="8157" y="8135"/>
                </a:lnTo>
                <a:close/>
                <a:moveTo>
                  <a:pt x="12189" y="8488"/>
                </a:moveTo>
                <a:cubicBezTo>
                  <a:pt x="12199" y="8508"/>
                  <a:pt x="12209" y="8519"/>
                  <a:pt x="12209" y="8529"/>
                </a:cubicBezTo>
                <a:cubicBezTo>
                  <a:pt x="12199" y="8560"/>
                  <a:pt x="12178" y="8581"/>
                  <a:pt x="12168" y="8602"/>
                </a:cubicBezTo>
                <a:lnTo>
                  <a:pt x="12189" y="8488"/>
                </a:lnTo>
                <a:close/>
                <a:moveTo>
                  <a:pt x="13847" y="8146"/>
                </a:moveTo>
                <a:cubicBezTo>
                  <a:pt x="13888" y="8239"/>
                  <a:pt x="13940" y="8322"/>
                  <a:pt x="13982" y="8405"/>
                </a:cubicBezTo>
                <a:lnTo>
                  <a:pt x="13992" y="8405"/>
                </a:lnTo>
                <a:cubicBezTo>
                  <a:pt x="13971" y="8446"/>
                  <a:pt x="13961" y="8498"/>
                  <a:pt x="13940" y="8539"/>
                </a:cubicBezTo>
                <a:cubicBezTo>
                  <a:pt x="13919" y="8560"/>
                  <a:pt x="13909" y="8581"/>
                  <a:pt x="13888" y="8602"/>
                </a:cubicBezTo>
                <a:cubicBezTo>
                  <a:pt x="13878" y="8457"/>
                  <a:pt x="13857" y="8301"/>
                  <a:pt x="13837" y="8146"/>
                </a:cubicBezTo>
                <a:close/>
                <a:moveTo>
                  <a:pt x="17505" y="7990"/>
                </a:moveTo>
                <a:cubicBezTo>
                  <a:pt x="17516" y="8011"/>
                  <a:pt x="17526" y="8032"/>
                  <a:pt x="17537" y="8052"/>
                </a:cubicBezTo>
                <a:cubicBezTo>
                  <a:pt x="17537" y="8197"/>
                  <a:pt x="17526" y="8343"/>
                  <a:pt x="17516" y="8488"/>
                </a:cubicBezTo>
                <a:cubicBezTo>
                  <a:pt x="17495" y="8529"/>
                  <a:pt x="17474" y="8571"/>
                  <a:pt x="17443" y="8612"/>
                </a:cubicBezTo>
                <a:cubicBezTo>
                  <a:pt x="17402" y="8498"/>
                  <a:pt x="17360" y="8384"/>
                  <a:pt x="17308" y="8270"/>
                </a:cubicBezTo>
                <a:cubicBezTo>
                  <a:pt x="17308" y="8239"/>
                  <a:pt x="17319" y="8208"/>
                  <a:pt x="17329" y="8187"/>
                </a:cubicBezTo>
                <a:cubicBezTo>
                  <a:pt x="17381" y="8115"/>
                  <a:pt x="17443" y="8052"/>
                  <a:pt x="17505" y="7990"/>
                </a:cubicBezTo>
                <a:close/>
                <a:moveTo>
                  <a:pt x="12012" y="8218"/>
                </a:moveTo>
                <a:cubicBezTo>
                  <a:pt x="12054" y="8280"/>
                  <a:pt x="12095" y="8353"/>
                  <a:pt x="12137" y="8415"/>
                </a:cubicBezTo>
                <a:lnTo>
                  <a:pt x="12147" y="8415"/>
                </a:lnTo>
                <a:cubicBezTo>
                  <a:pt x="12137" y="8477"/>
                  <a:pt x="12126" y="8550"/>
                  <a:pt x="12106" y="8622"/>
                </a:cubicBezTo>
                <a:cubicBezTo>
                  <a:pt x="11971" y="8602"/>
                  <a:pt x="11847" y="8560"/>
                  <a:pt x="11722" y="8498"/>
                </a:cubicBezTo>
                <a:lnTo>
                  <a:pt x="11784" y="8384"/>
                </a:lnTo>
                <a:cubicBezTo>
                  <a:pt x="11857" y="8332"/>
                  <a:pt x="11930" y="8270"/>
                  <a:pt x="12012" y="8218"/>
                </a:cubicBezTo>
                <a:close/>
                <a:moveTo>
                  <a:pt x="15453" y="8477"/>
                </a:moveTo>
                <a:lnTo>
                  <a:pt x="15547" y="8591"/>
                </a:lnTo>
                <a:lnTo>
                  <a:pt x="15526" y="8622"/>
                </a:lnTo>
                <a:lnTo>
                  <a:pt x="15443" y="8508"/>
                </a:lnTo>
                <a:lnTo>
                  <a:pt x="15453" y="8477"/>
                </a:lnTo>
                <a:close/>
                <a:moveTo>
                  <a:pt x="22563" y="7669"/>
                </a:moveTo>
                <a:lnTo>
                  <a:pt x="22698" y="7783"/>
                </a:lnTo>
                <a:cubicBezTo>
                  <a:pt x="22828" y="8063"/>
                  <a:pt x="22948" y="8343"/>
                  <a:pt x="23050" y="8633"/>
                </a:cubicBezTo>
                <a:lnTo>
                  <a:pt x="23050" y="8633"/>
                </a:lnTo>
                <a:cubicBezTo>
                  <a:pt x="22907" y="8361"/>
                  <a:pt x="22745" y="8108"/>
                  <a:pt x="22563" y="7866"/>
                </a:cubicBezTo>
                <a:lnTo>
                  <a:pt x="22563" y="7669"/>
                </a:lnTo>
                <a:close/>
                <a:moveTo>
                  <a:pt x="7473" y="8477"/>
                </a:moveTo>
                <a:lnTo>
                  <a:pt x="7463" y="8498"/>
                </a:lnTo>
                <a:cubicBezTo>
                  <a:pt x="7401" y="8539"/>
                  <a:pt x="7338" y="8591"/>
                  <a:pt x="7287" y="8633"/>
                </a:cubicBezTo>
                <a:lnTo>
                  <a:pt x="7245" y="8550"/>
                </a:lnTo>
                <a:cubicBezTo>
                  <a:pt x="7266" y="8529"/>
                  <a:pt x="7297" y="8498"/>
                  <a:pt x="7318" y="8477"/>
                </a:cubicBezTo>
                <a:close/>
                <a:moveTo>
                  <a:pt x="20905" y="8353"/>
                </a:moveTo>
                <a:cubicBezTo>
                  <a:pt x="20936" y="8446"/>
                  <a:pt x="20977" y="8539"/>
                  <a:pt x="21008" y="8633"/>
                </a:cubicBezTo>
                <a:lnTo>
                  <a:pt x="20843" y="8508"/>
                </a:lnTo>
                <a:cubicBezTo>
                  <a:pt x="20863" y="8457"/>
                  <a:pt x="20884" y="8405"/>
                  <a:pt x="20905" y="8353"/>
                </a:cubicBezTo>
                <a:close/>
                <a:moveTo>
                  <a:pt x="5649" y="8519"/>
                </a:moveTo>
                <a:cubicBezTo>
                  <a:pt x="5659" y="8550"/>
                  <a:pt x="5670" y="8581"/>
                  <a:pt x="5680" y="8602"/>
                </a:cubicBezTo>
                <a:lnTo>
                  <a:pt x="5545" y="8643"/>
                </a:lnTo>
                <a:cubicBezTo>
                  <a:pt x="5576" y="8602"/>
                  <a:pt x="5608" y="8560"/>
                  <a:pt x="5649" y="8519"/>
                </a:cubicBezTo>
                <a:close/>
                <a:moveTo>
                  <a:pt x="13018" y="8394"/>
                </a:moveTo>
                <a:lnTo>
                  <a:pt x="13059" y="8550"/>
                </a:lnTo>
                <a:cubicBezTo>
                  <a:pt x="13059" y="8581"/>
                  <a:pt x="13059" y="8602"/>
                  <a:pt x="13049" y="8633"/>
                </a:cubicBezTo>
                <a:cubicBezTo>
                  <a:pt x="12984" y="8623"/>
                  <a:pt x="12918" y="8618"/>
                  <a:pt x="12853" y="8618"/>
                </a:cubicBezTo>
                <a:cubicBezTo>
                  <a:pt x="12773" y="8618"/>
                  <a:pt x="12693" y="8626"/>
                  <a:pt x="12614" y="8643"/>
                </a:cubicBezTo>
                <a:cubicBezTo>
                  <a:pt x="12748" y="8591"/>
                  <a:pt x="12873" y="8519"/>
                  <a:pt x="12987" y="8425"/>
                </a:cubicBezTo>
                <a:lnTo>
                  <a:pt x="13018" y="8394"/>
                </a:lnTo>
                <a:close/>
                <a:moveTo>
                  <a:pt x="15723" y="8529"/>
                </a:moveTo>
                <a:lnTo>
                  <a:pt x="15754" y="8581"/>
                </a:lnTo>
                <a:lnTo>
                  <a:pt x="15712" y="8643"/>
                </a:lnTo>
                <a:lnTo>
                  <a:pt x="15692" y="8622"/>
                </a:lnTo>
                <a:lnTo>
                  <a:pt x="15723" y="8529"/>
                </a:lnTo>
                <a:close/>
                <a:moveTo>
                  <a:pt x="7753" y="8519"/>
                </a:moveTo>
                <a:lnTo>
                  <a:pt x="7898" y="8550"/>
                </a:lnTo>
                <a:cubicBezTo>
                  <a:pt x="7888" y="8581"/>
                  <a:pt x="7888" y="8622"/>
                  <a:pt x="7867" y="8653"/>
                </a:cubicBezTo>
                <a:lnTo>
                  <a:pt x="7867" y="8664"/>
                </a:lnTo>
                <a:lnTo>
                  <a:pt x="7753" y="8664"/>
                </a:lnTo>
                <a:lnTo>
                  <a:pt x="7753" y="8519"/>
                </a:lnTo>
                <a:close/>
                <a:moveTo>
                  <a:pt x="15847" y="8529"/>
                </a:moveTo>
                <a:lnTo>
                  <a:pt x="15889" y="8664"/>
                </a:lnTo>
                <a:cubicBezTo>
                  <a:pt x="15868" y="8633"/>
                  <a:pt x="15847" y="8602"/>
                  <a:pt x="15826" y="8560"/>
                </a:cubicBezTo>
                <a:cubicBezTo>
                  <a:pt x="15826" y="8550"/>
                  <a:pt x="15837" y="8539"/>
                  <a:pt x="15847" y="8529"/>
                </a:cubicBezTo>
                <a:close/>
                <a:moveTo>
                  <a:pt x="16966" y="7752"/>
                </a:moveTo>
                <a:cubicBezTo>
                  <a:pt x="17008" y="7835"/>
                  <a:pt x="17049" y="7918"/>
                  <a:pt x="17091" y="8001"/>
                </a:cubicBezTo>
                <a:cubicBezTo>
                  <a:pt x="17029" y="8146"/>
                  <a:pt x="16987" y="8301"/>
                  <a:pt x="16956" y="8457"/>
                </a:cubicBezTo>
                <a:cubicBezTo>
                  <a:pt x="16946" y="8488"/>
                  <a:pt x="16935" y="8529"/>
                  <a:pt x="16915" y="8560"/>
                </a:cubicBezTo>
                <a:cubicBezTo>
                  <a:pt x="16904" y="8591"/>
                  <a:pt x="16863" y="8633"/>
                  <a:pt x="16842" y="8664"/>
                </a:cubicBezTo>
                <a:cubicBezTo>
                  <a:pt x="16749" y="8394"/>
                  <a:pt x="16645" y="8125"/>
                  <a:pt x="16542" y="7855"/>
                </a:cubicBezTo>
                <a:cubicBezTo>
                  <a:pt x="16676" y="7804"/>
                  <a:pt x="16821" y="7762"/>
                  <a:pt x="16966" y="7752"/>
                </a:cubicBezTo>
                <a:close/>
                <a:moveTo>
                  <a:pt x="7680" y="8529"/>
                </a:moveTo>
                <a:lnTo>
                  <a:pt x="7680" y="8664"/>
                </a:lnTo>
                <a:lnTo>
                  <a:pt x="7515" y="8674"/>
                </a:lnTo>
                <a:lnTo>
                  <a:pt x="7515" y="8674"/>
                </a:lnTo>
                <a:lnTo>
                  <a:pt x="7680" y="8529"/>
                </a:lnTo>
                <a:close/>
                <a:moveTo>
                  <a:pt x="7608" y="8498"/>
                </a:moveTo>
                <a:cubicBezTo>
                  <a:pt x="7546" y="8550"/>
                  <a:pt x="7483" y="8612"/>
                  <a:pt x="7411" y="8674"/>
                </a:cubicBezTo>
                <a:lnTo>
                  <a:pt x="7401" y="8674"/>
                </a:lnTo>
                <a:lnTo>
                  <a:pt x="7483" y="8591"/>
                </a:lnTo>
                <a:lnTo>
                  <a:pt x="7608" y="8498"/>
                </a:lnTo>
                <a:close/>
                <a:moveTo>
                  <a:pt x="7971" y="8571"/>
                </a:moveTo>
                <a:cubicBezTo>
                  <a:pt x="8095" y="8591"/>
                  <a:pt x="8230" y="8633"/>
                  <a:pt x="8354" y="8674"/>
                </a:cubicBezTo>
                <a:lnTo>
                  <a:pt x="8323" y="8674"/>
                </a:lnTo>
                <a:cubicBezTo>
                  <a:pt x="8188" y="8674"/>
                  <a:pt x="8074" y="8664"/>
                  <a:pt x="7939" y="8664"/>
                </a:cubicBezTo>
                <a:cubicBezTo>
                  <a:pt x="7950" y="8633"/>
                  <a:pt x="7960" y="8602"/>
                  <a:pt x="7971" y="8571"/>
                </a:cubicBezTo>
                <a:close/>
                <a:moveTo>
                  <a:pt x="14044" y="8498"/>
                </a:moveTo>
                <a:cubicBezTo>
                  <a:pt x="14085" y="8550"/>
                  <a:pt x="14116" y="8602"/>
                  <a:pt x="14147" y="8653"/>
                </a:cubicBezTo>
                <a:cubicBezTo>
                  <a:pt x="14158" y="8664"/>
                  <a:pt x="14168" y="8674"/>
                  <a:pt x="14179" y="8685"/>
                </a:cubicBezTo>
                <a:cubicBezTo>
                  <a:pt x="14137" y="8679"/>
                  <a:pt x="14096" y="8677"/>
                  <a:pt x="14054" y="8677"/>
                </a:cubicBezTo>
                <a:cubicBezTo>
                  <a:pt x="14016" y="8677"/>
                  <a:pt x="13978" y="8679"/>
                  <a:pt x="13941" y="8683"/>
                </a:cubicBezTo>
                <a:lnTo>
                  <a:pt x="13941" y="8683"/>
                </a:lnTo>
                <a:lnTo>
                  <a:pt x="13971" y="8591"/>
                </a:lnTo>
                <a:lnTo>
                  <a:pt x="14044" y="8498"/>
                </a:lnTo>
                <a:close/>
                <a:moveTo>
                  <a:pt x="17961" y="7938"/>
                </a:moveTo>
                <a:cubicBezTo>
                  <a:pt x="18148" y="8021"/>
                  <a:pt x="18324" y="8125"/>
                  <a:pt x="18480" y="8239"/>
                </a:cubicBezTo>
                <a:cubicBezTo>
                  <a:pt x="18428" y="8405"/>
                  <a:pt x="18376" y="8550"/>
                  <a:pt x="18314" y="8695"/>
                </a:cubicBezTo>
                <a:lnTo>
                  <a:pt x="18314" y="8685"/>
                </a:lnTo>
                <a:cubicBezTo>
                  <a:pt x="18200" y="8457"/>
                  <a:pt x="18075" y="8218"/>
                  <a:pt x="17951" y="8001"/>
                </a:cubicBezTo>
                <a:cubicBezTo>
                  <a:pt x="17951" y="7980"/>
                  <a:pt x="17961" y="7959"/>
                  <a:pt x="17961" y="7938"/>
                </a:cubicBezTo>
                <a:close/>
                <a:moveTo>
                  <a:pt x="7204" y="8602"/>
                </a:moveTo>
                <a:cubicBezTo>
                  <a:pt x="7214" y="8633"/>
                  <a:pt x="7224" y="8653"/>
                  <a:pt x="7235" y="8674"/>
                </a:cubicBezTo>
                <a:lnTo>
                  <a:pt x="7214" y="8695"/>
                </a:lnTo>
                <a:lnTo>
                  <a:pt x="7121" y="8705"/>
                </a:lnTo>
                <a:lnTo>
                  <a:pt x="7204" y="8602"/>
                </a:lnTo>
                <a:close/>
                <a:moveTo>
                  <a:pt x="23206" y="8311"/>
                </a:moveTo>
                <a:lnTo>
                  <a:pt x="23206" y="8311"/>
                </a:lnTo>
                <a:cubicBezTo>
                  <a:pt x="23268" y="8394"/>
                  <a:pt x="23330" y="8477"/>
                  <a:pt x="23382" y="8571"/>
                </a:cubicBezTo>
                <a:cubicBezTo>
                  <a:pt x="23351" y="8612"/>
                  <a:pt x="23320" y="8664"/>
                  <a:pt x="23278" y="8705"/>
                </a:cubicBezTo>
                <a:cubicBezTo>
                  <a:pt x="23257" y="8581"/>
                  <a:pt x="23237" y="8446"/>
                  <a:pt x="23206" y="8311"/>
                </a:cubicBezTo>
                <a:close/>
                <a:moveTo>
                  <a:pt x="8675" y="8425"/>
                </a:moveTo>
                <a:cubicBezTo>
                  <a:pt x="8675" y="8519"/>
                  <a:pt x="8675" y="8622"/>
                  <a:pt x="8686" y="8716"/>
                </a:cubicBezTo>
                <a:lnTo>
                  <a:pt x="8675" y="8716"/>
                </a:lnTo>
                <a:lnTo>
                  <a:pt x="8551" y="8664"/>
                </a:lnTo>
                <a:cubicBezTo>
                  <a:pt x="8541" y="8653"/>
                  <a:pt x="8530" y="8643"/>
                  <a:pt x="8520" y="8633"/>
                </a:cubicBezTo>
                <a:cubicBezTo>
                  <a:pt x="8572" y="8560"/>
                  <a:pt x="8623" y="8498"/>
                  <a:pt x="8675" y="8425"/>
                </a:cubicBezTo>
                <a:close/>
                <a:moveTo>
                  <a:pt x="10852" y="8508"/>
                </a:moveTo>
                <a:cubicBezTo>
                  <a:pt x="10852" y="8571"/>
                  <a:pt x="10841" y="8643"/>
                  <a:pt x="10831" y="8716"/>
                </a:cubicBezTo>
                <a:cubicBezTo>
                  <a:pt x="10779" y="8664"/>
                  <a:pt x="10727" y="8612"/>
                  <a:pt x="10676" y="8560"/>
                </a:cubicBezTo>
                <a:lnTo>
                  <a:pt x="10707" y="8539"/>
                </a:lnTo>
                <a:cubicBezTo>
                  <a:pt x="10748" y="8529"/>
                  <a:pt x="10800" y="8519"/>
                  <a:pt x="10852" y="8508"/>
                </a:cubicBezTo>
                <a:close/>
                <a:moveTo>
                  <a:pt x="5556" y="8249"/>
                </a:moveTo>
                <a:cubicBezTo>
                  <a:pt x="5576" y="8311"/>
                  <a:pt x="5608" y="8384"/>
                  <a:pt x="5628" y="8446"/>
                </a:cubicBezTo>
                <a:cubicBezTo>
                  <a:pt x="5576" y="8498"/>
                  <a:pt x="5525" y="8560"/>
                  <a:pt x="5483" y="8622"/>
                </a:cubicBezTo>
                <a:cubicBezTo>
                  <a:pt x="5462" y="8643"/>
                  <a:pt x="5452" y="8664"/>
                  <a:pt x="5431" y="8685"/>
                </a:cubicBezTo>
                <a:cubicBezTo>
                  <a:pt x="5380" y="8695"/>
                  <a:pt x="5328" y="8716"/>
                  <a:pt x="5266" y="8736"/>
                </a:cubicBezTo>
                <a:cubicBezTo>
                  <a:pt x="5266" y="8633"/>
                  <a:pt x="5255" y="8529"/>
                  <a:pt x="5255" y="8425"/>
                </a:cubicBezTo>
                <a:lnTo>
                  <a:pt x="5556" y="8249"/>
                </a:lnTo>
                <a:close/>
                <a:moveTo>
                  <a:pt x="10582" y="8550"/>
                </a:moveTo>
                <a:lnTo>
                  <a:pt x="10385" y="8736"/>
                </a:lnTo>
                <a:cubicBezTo>
                  <a:pt x="10396" y="8674"/>
                  <a:pt x="10416" y="8622"/>
                  <a:pt x="10437" y="8560"/>
                </a:cubicBezTo>
                <a:cubicBezTo>
                  <a:pt x="10479" y="8560"/>
                  <a:pt x="10530" y="8560"/>
                  <a:pt x="10582" y="8550"/>
                </a:cubicBezTo>
                <a:close/>
                <a:moveTo>
                  <a:pt x="14199" y="8301"/>
                </a:moveTo>
                <a:cubicBezTo>
                  <a:pt x="14251" y="8446"/>
                  <a:pt x="14293" y="8591"/>
                  <a:pt x="14334" y="8736"/>
                </a:cubicBezTo>
                <a:lnTo>
                  <a:pt x="14303" y="8726"/>
                </a:lnTo>
                <a:cubicBezTo>
                  <a:pt x="14230" y="8633"/>
                  <a:pt x="14168" y="8529"/>
                  <a:pt x="14096" y="8425"/>
                </a:cubicBezTo>
                <a:cubicBezTo>
                  <a:pt x="14137" y="8384"/>
                  <a:pt x="14168" y="8343"/>
                  <a:pt x="14199" y="8301"/>
                </a:cubicBezTo>
                <a:close/>
                <a:moveTo>
                  <a:pt x="17651" y="8332"/>
                </a:moveTo>
                <a:cubicBezTo>
                  <a:pt x="17661" y="8374"/>
                  <a:pt x="17682" y="8425"/>
                  <a:pt x="17692" y="8477"/>
                </a:cubicBezTo>
                <a:cubicBezTo>
                  <a:pt x="17661" y="8571"/>
                  <a:pt x="17619" y="8653"/>
                  <a:pt x="17568" y="8736"/>
                </a:cubicBezTo>
                <a:cubicBezTo>
                  <a:pt x="17578" y="8643"/>
                  <a:pt x="17588" y="8539"/>
                  <a:pt x="17599" y="8446"/>
                </a:cubicBezTo>
                <a:cubicBezTo>
                  <a:pt x="17619" y="8405"/>
                  <a:pt x="17630" y="8363"/>
                  <a:pt x="17651" y="8332"/>
                </a:cubicBezTo>
                <a:close/>
                <a:moveTo>
                  <a:pt x="3131" y="5752"/>
                </a:moveTo>
                <a:cubicBezTo>
                  <a:pt x="3027" y="5969"/>
                  <a:pt x="2944" y="6187"/>
                  <a:pt x="2871" y="6415"/>
                </a:cubicBezTo>
                <a:cubicBezTo>
                  <a:pt x="2716" y="6912"/>
                  <a:pt x="2623" y="7441"/>
                  <a:pt x="2602" y="7959"/>
                </a:cubicBezTo>
                <a:cubicBezTo>
                  <a:pt x="2529" y="8187"/>
                  <a:pt x="2467" y="8405"/>
                  <a:pt x="2405" y="8633"/>
                </a:cubicBezTo>
                <a:lnTo>
                  <a:pt x="2260" y="8757"/>
                </a:lnTo>
                <a:cubicBezTo>
                  <a:pt x="2229" y="8664"/>
                  <a:pt x="2208" y="8560"/>
                  <a:pt x="2187" y="8467"/>
                </a:cubicBezTo>
                <a:cubicBezTo>
                  <a:pt x="2125" y="7617"/>
                  <a:pt x="2219" y="6767"/>
                  <a:pt x="2488" y="5959"/>
                </a:cubicBezTo>
                <a:cubicBezTo>
                  <a:pt x="2581" y="5928"/>
                  <a:pt x="2685" y="5897"/>
                  <a:pt x="2789" y="5866"/>
                </a:cubicBezTo>
                <a:lnTo>
                  <a:pt x="3131" y="5752"/>
                </a:lnTo>
                <a:close/>
                <a:moveTo>
                  <a:pt x="3006" y="8270"/>
                </a:moveTo>
                <a:lnTo>
                  <a:pt x="3006" y="8270"/>
                </a:lnTo>
                <a:cubicBezTo>
                  <a:pt x="2892" y="8425"/>
                  <a:pt x="2778" y="8591"/>
                  <a:pt x="2675" y="8757"/>
                </a:cubicBezTo>
                <a:lnTo>
                  <a:pt x="2675" y="8705"/>
                </a:lnTo>
                <a:cubicBezTo>
                  <a:pt x="2726" y="8602"/>
                  <a:pt x="2768" y="8498"/>
                  <a:pt x="2820" y="8405"/>
                </a:cubicBezTo>
                <a:lnTo>
                  <a:pt x="2820" y="8394"/>
                </a:lnTo>
                <a:cubicBezTo>
                  <a:pt x="2882" y="8353"/>
                  <a:pt x="2944" y="8311"/>
                  <a:pt x="3006" y="8270"/>
                </a:cubicBezTo>
                <a:close/>
                <a:moveTo>
                  <a:pt x="6991" y="8463"/>
                </a:moveTo>
                <a:cubicBezTo>
                  <a:pt x="7037" y="8463"/>
                  <a:pt x="7084" y="8464"/>
                  <a:pt x="7131" y="8467"/>
                </a:cubicBezTo>
                <a:lnTo>
                  <a:pt x="7162" y="8508"/>
                </a:lnTo>
                <a:cubicBezTo>
                  <a:pt x="7100" y="8581"/>
                  <a:pt x="7038" y="8643"/>
                  <a:pt x="6986" y="8716"/>
                </a:cubicBezTo>
                <a:cubicBezTo>
                  <a:pt x="6893" y="8736"/>
                  <a:pt x="6799" y="8747"/>
                  <a:pt x="6706" y="8757"/>
                </a:cubicBezTo>
                <a:cubicBezTo>
                  <a:pt x="6675" y="8674"/>
                  <a:pt x="6644" y="8581"/>
                  <a:pt x="6613" y="8488"/>
                </a:cubicBezTo>
                <a:cubicBezTo>
                  <a:pt x="6742" y="8472"/>
                  <a:pt x="6865" y="8463"/>
                  <a:pt x="6991" y="8463"/>
                </a:cubicBezTo>
                <a:close/>
                <a:moveTo>
                  <a:pt x="16479" y="7887"/>
                </a:moveTo>
                <a:cubicBezTo>
                  <a:pt x="16593" y="8177"/>
                  <a:pt x="16707" y="8457"/>
                  <a:pt x="16801" y="8747"/>
                </a:cubicBezTo>
                <a:lnTo>
                  <a:pt x="16801" y="8757"/>
                </a:lnTo>
                <a:cubicBezTo>
                  <a:pt x="16687" y="8467"/>
                  <a:pt x="16552" y="8197"/>
                  <a:pt x="16386" y="7938"/>
                </a:cubicBezTo>
                <a:cubicBezTo>
                  <a:pt x="16417" y="7928"/>
                  <a:pt x="16448" y="7907"/>
                  <a:pt x="16479" y="7887"/>
                </a:cubicBezTo>
                <a:close/>
                <a:moveTo>
                  <a:pt x="8893" y="8156"/>
                </a:moveTo>
                <a:cubicBezTo>
                  <a:pt x="8945" y="8301"/>
                  <a:pt x="8997" y="8446"/>
                  <a:pt x="9059" y="8581"/>
                </a:cubicBezTo>
                <a:cubicBezTo>
                  <a:pt x="9017" y="8633"/>
                  <a:pt x="8976" y="8705"/>
                  <a:pt x="8934" y="8767"/>
                </a:cubicBezTo>
                <a:lnTo>
                  <a:pt x="8934" y="8778"/>
                </a:lnTo>
                <a:cubicBezTo>
                  <a:pt x="8883" y="8757"/>
                  <a:pt x="8810" y="8747"/>
                  <a:pt x="8758" y="8736"/>
                </a:cubicBezTo>
                <a:cubicBezTo>
                  <a:pt x="8758" y="8602"/>
                  <a:pt x="8748" y="8477"/>
                  <a:pt x="8748" y="8343"/>
                </a:cubicBezTo>
                <a:cubicBezTo>
                  <a:pt x="8789" y="8280"/>
                  <a:pt x="8841" y="8218"/>
                  <a:pt x="8893" y="8156"/>
                </a:cubicBezTo>
                <a:close/>
                <a:moveTo>
                  <a:pt x="19495" y="7762"/>
                </a:moveTo>
                <a:lnTo>
                  <a:pt x="19495" y="7762"/>
                </a:lnTo>
                <a:cubicBezTo>
                  <a:pt x="19640" y="7835"/>
                  <a:pt x="19775" y="7918"/>
                  <a:pt x="19910" y="7990"/>
                </a:cubicBezTo>
                <a:lnTo>
                  <a:pt x="19910" y="8011"/>
                </a:lnTo>
                <a:cubicBezTo>
                  <a:pt x="19920" y="8260"/>
                  <a:pt x="19920" y="8519"/>
                  <a:pt x="19920" y="8767"/>
                </a:cubicBezTo>
                <a:lnTo>
                  <a:pt x="19910" y="8778"/>
                </a:lnTo>
                <a:cubicBezTo>
                  <a:pt x="19796" y="8425"/>
                  <a:pt x="19661" y="8094"/>
                  <a:pt x="19495" y="7762"/>
                </a:cubicBezTo>
                <a:close/>
                <a:moveTo>
                  <a:pt x="4229" y="7555"/>
                </a:moveTo>
                <a:lnTo>
                  <a:pt x="4229" y="7555"/>
                </a:lnTo>
                <a:cubicBezTo>
                  <a:pt x="4074" y="7866"/>
                  <a:pt x="3949" y="8197"/>
                  <a:pt x="3846" y="8539"/>
                </a:cubicBezTo>
                <a:cubicBezTo>
                  <a:pt x="3763" y="8622"/>
                  <a:pt x="3680" y="8705"/>
                  <a:pt x="3607" y="8788"/>
                </a:cubicBezTo>
                <a:cubicBezTo>
                  <a:pt x="3669" y="8529"/>
                  <a:pt x="3752" y="8270"/>
                  <a:pt x="3856" y="8021"/>
                </a:cubicBezTo>
                <a:lnTo>
                  <a:pt x="3887" y="7949"/>
                </a:lnTo>
                <a:cubicBezTo>
                  <a:pt x="3960" y="7835"/>
                  <a:pt x="4032" y="7721"/>
                  <a:pt x="4115" y="7607"/>
                </a:cubicBezTo>
                <a:cubicBezTo>
                  <a:pt x="4157" y="7586"/>
                  <a:pt x="4188" y="7565"/>
                  <a:pt x="4229" y="7555"/>
                </a:cubicBezTo>
                <a:close/>
                <a:moveTo>
                  <a:pt x="13774" y="8301"/>
                </a:moveTo>
                <a:cubicBezTo>
                  <a:pt x="13785" y="8425"/>
                  <a:pt x="13795" y="8550"/>
                  <a:pt x="13805" y="8674"/>
                </a:cubicBezTo>
                <a:lnTo>
                  <a:pt x="13743" y="8736"/>
                </a:lnTo>
                <a:cubicBezTo>
                  <a:pt x="13702" y="8747"/>
                  <a:pt x="13660" y="8767"/>
                  <a:pt x="13619" y="8799"/>
                </a:cubicBezTo>
                <a:cubicBezTo>
                  <a:pt x="13681" y="8633"/>
                  <a:pt x="13733" y="8467"/>
                  <a:pt x="13774" y="8301"/>
                </a:cubicBezTo>
                <a:close/>
                <a:moveTo>
                  <a:pt x="13733" y="8156"/>
                </a:moveTo>
                <a:cubicBezTo>
                  <a:pt x="13681" y="8374"/>
                  <a:pt x="13619" y="8591"/>
                  <a:pt x="13546" y="8809"/>
                </a:cubicBezTo>
                <a:cubicBezTo>
                  <a:pt x="13422" y="8736"/>
                  <a:pt x="13298" y="8685"/>
                  <a:pt x="13163" y="8653"/>
                </a:cubicBezTo>
                <a:lnTo>
                  <a:pt x="13142" y="8571"/>
                </a:lnTo>
                <a:cubicBezTo>
                  <a:pt x="13153" y="8467"/>
                  <a:pt x="13173" y="8363"/>
                  <a:pt x="13184" y="8260"/>
                </a:cubicBezTo>
                <a:lnTo>
                  <a:pt x="13225" y="8229"/>
                </a:lnTo>
                <a:cubicBezTo>
                  <a:pt x="13391" y="8187"/>
                  <a:pt x="13567" y="8156"/>
                  <a:pt x="13733" y="8156"/>
                </a:cubicBezTo>
                <a:close/>
                <a:moveTo>
                  <a:pt x="14489" y="7855"/>
                </a:moveTo>
                <a:cubicBezTo>
                  <a:pt x="14707" y="7938"/>
                  <a:pt x="14904" y="8042"/>
                  <a:pt x="15091" y="8177"/>
                </a:cubicBezTo>
                <a:lnTo>
                  <a:pt x="15246" y="8363"/>
                </a:lnTo>
                <a:cubicBezTo>
                  <a:pt x="15246" y="8488"/>
                  <a:pt x="15246" y="8622"/>
                  <a:pt x="15256" y="8747"/>
                </a:cubicBezTo>
                <a:lnTo>
                  <a:pt x="15236" y="8809"/>
                </a:lnTo>
                <a:cubicBezTo>
                  <a:pt x="15091" y="8560"/>
                  <a:pt x="14873" y="8363"/>
                  <a:pt x="14624" y="8239"/>
                </a:cubicBezTo>
                <a:cubicBezTo>
                  <a:pt x="14521" y="8187"/>
                  <a:pt x="14427" y="8156"/>
                  <a:pt x="14324" y="8125"/>
                </a:cubicBezTo>
                <a:cubicBezTo>
                  <a:pt x="14375" y="8042"/>
                  <a:pt x="14438" y="7949"/>
                  <a:pt x="14489" y="7855"/>
                </a:cubicBezTo>
                <a:close/>
                <a:moveTo>
                  <a:pt x="20003" y="8032"/>
                </a:moveTo>
                <a:lnTo>
                  <a:pt x="20159" y="8125"/>
                </a:lnTo>
                <a:cubicBezTo>
                  <a:pt x="20324" y="8229"/>
                  <a:pt x="20521" y="8353"/>
                  <a:pt x="20729" y="8488"/>
                </a:cubicBezTo>
                <a:cubicBezTo>
                  <a:pt x="20687" y="8602"/>
                  <a:pt x="20635" y="8705"/>
                  <a:pt x="20584" y="8809"/>
                </a:cubicBezTo>
                <a:cubicBezTo>
                  <a:pt x="20485" y="8799"/>
                  <a:pt x="20387" y="8793"/>
                  <a:pt x="20288" y="8793"/>
                </a:cubicBezTo>
                <a:cubicBezTo>
                  <a:pt x="20190" y="8793"/>
                  <a:pt x="20091" y="8799"/>
                  <a:pt x="19993" y="8809"/>
                </a:cubicBezTo>
                <a:cubicBezTo>
                  <a:pt x="19993" y="8550"/>
                  <a:pt x="20003" y="8291"/>
                  <a:pt x="20003" y="8032"/>
                </a:cubicBezTo>
                <a:close/>
                <a:moveTo>
                  <a:pt x="22884" y="7969"/>
                </a:moveTo>
                <a:lnTo>
                  <a:pt x="22978" y="8052"/>
                </a:lnTo>
                <a:cubicBezTo>
                  <a:pt x="23009" y="8094"/>
                  <a:pt x="23050" y="8125"/>
                  <a:pt x="23092" y="8166"/>
                </a:cubicBezTo>
                <a:cubicBezTo>
                  <a:pt x="23143" y="8374"/>
                  <a:pt x="23185" y="8581"/>
                  <a:pt x="23216" y="8799"/>
                </a:cubicBezTo>
                <a:lnTo>
                  <a:pt x="23206" y="8809"/>
                </a:lnTo>
                <a:cubicBezTo>
                  <a:pt x="23112" y="8519"/>
                  <a:pt x="23009" y="8239"/>
                  <a:pt x="22884" y="7969"/>
                </a:cubicBezTo>
                <a:close/>
                <a:moveTo>
                  <a:pt x="5141" y="8498"/>
                </a:moveTo>
                <a:cubicBezTo>
                  <a:pt x="5162" y="8591"/>
                  <a:pt x="5172" y="8685"/>
                  <a:pt x="5203" y="8767"/>
                </a:cubicBezTo>
                <a:cubicBezTo>
                  <a:pt x="5134" y="8797"/>
                  <a:pt x="5074" y="8818"/>
                  <a:pt x="5014" y="8847"/>
                </a:cubicBezTo>
                <a:lnTo>
                  <a:pt x="5014" y="8847"/>
                </a:lnTo>
                <a:cubicBezTo>
                  <a:pt x="4974" y="8785"/>
                  <a:pt x="4943" y="8714"/>
                  <a:pt x="4903" y="8653"/>
                </a:cubicBezTo>
                <a:lnTo>
                  <a:pt x="5141" y="8498"/>
                </a:lnTo>
                <a:close/>
                <a:moveTo>
                  <a:pt x="9100" y="8664"/>
                </a:moveTo>
                <a:cubicBezTo>
                  <a:pt x="9142" y="8736"/>
                  <a:pt x="9173" y="8799"/>
                  <a:pt x="9214" y="8861"/>
                </a:cubicBezTo>
                <a:cubicBezTo>
                  <a:pt x="9153" y="8840"/>
                  <a:pt x="9102" y="8820"/>
                  <a:pt x="9042" y="8800"/>
                </a:cubicBezTo>
                <a:lnTo>
                  <a:pt x="9042" y="8800"/>
                </a:lnTo>
                <a:cubicBezTo>
                  <a:pt x="9061" y="8752"/>
                  <a:pt x="9081" y="8713"/>
                  <a:pt x="9100" y="8664"/>
                </a:cubicBezTo>
                <a:close/>
                <a:moveTo>
                  <a:pt x="11204" y="8374"/>
                </a:moveTo>
                <a:lnTo>
                  <a:pt x="11204" y="8374"/>
                </a:lnTo>
                <a:cubicBezTo>
                  <a:pt x="11142" y="8550"/>
                  <a:pt x="11080" y="8705"/>
                  <a:pt x="11007" y="8861"/>
                </a:cubicBezTo>
                <a:cubicBezTo>
                  <a:pt x="10986" y="8840"/>
                  <a:pt x="10955" y="8819"/>
                  <a:pt x="10935" y="8799"/>
                </a:cubicBezTo>
                <a:cubicBezTo>
                  <a:pt x="10945" y="8685"/>
                  <a:pt x="10966" y="8571"/>
                  <a:pt x="10976" y="8467"/>
                </a:cubicBezTo>
                <a:cubicBezTo>
                  <a:pt x="11049" y="8436"/>
                  <a:pt x="11132" y="8415"/>
                  <a:pt x="11204" y="8374"/>
                </a:cubicBezTo>
                <a:close/>
                <a:moveTo>
                  <a:pt x="7121" y="8757"/>
                </a:moveTo>
                <a:cubicBezTo>
                  <a:pt x="7079" y="8799"/>
                  <a:pt x="7027" y="8840"/>
                  <a:pt x="6976" y="8892"/>
                </a:cubicBezTo>
                <a:cubicBezTo>
                  <a:pt x="7007" y="8850"/>
                  <a:pt x="7038" y="8809"/>
                  <a:pt x="7069" y="8778"/>
                </a:cubicBezTo>
                <a:lnTo>
                  <a:pt x="7121" y="8757"/>
                </a:lnTo>
                <a:close/>
                <a:moveTo>
                  <a:pt x="15412" y="8591"/>
                </a:moveTo>
                <a:lnTo>
                  <a:pt x="15495" y="8685"/>
                </a:lnTo>
                <a:cubicBezTo>
                  <a:pt x="15443" y="8757"/>
                  <a:pt x="15402" y="8830"/>
                  <a:pt x="15360" y="8902"/>
                </a:cubicBezTo>
                <a:cubicBezTo>
                  <a:pt x="15350" y="8850"/>
                  <a:pt x="15350" y="8809"/>
                  <a:pt x="15350" y="8767"/>
                </a:cubicBezTo>
                <a:cubicBezTo>
                  <a:pt x="15370" y="8716"/>
                  <a:pt x="15391" y="8653"/>
                  <a:pt x="15412" y="8591"/>
                </a:cubicBezTo>
                <a:close/>
                <a:moveTo>
                  <a:pt x="2384" y="8747"/>
                </a:moveTo>
                <a:lnTo>
                  <a:pt x="2384" y="8747"/>
                </a:lnTo>
                <a:cubicBezTo>
                  <a:pt x="2374" y="8767"/>
                  <a:pt x="2364" y="8778"/>
                  <a:pt x="2364" y="8799"/>
                </a:cubicBezTo>
                <a:lnTo>
                  <a:pt x="2364" y="8809"/>
                </a:lnTo>
                <a:cubicBezTo>
                  <a:pt x="2343" y="8840"/>
                  <a:pt x="2322" y="8881"/>
                  <a:pt x="2312" y="8913"/>
                </a:cubicBezTo>
                <a:cubicBezTo>
                  <a:pt x="2301" y="8892"/>
                  <a:pt x="2291" y="8861"/>
                  <a:pt x="2281" y="8830"/>
                </a:cubicBezTo>
                <a:cubicBezTo>
                  <a:pt x="2312" y="8799"/>
                  <a:pt x="2353" y="8778"/>
                  <a:pt x="2384" y="8747"/>
                </a:cubicBezTo>
                <a:close/>
                <a:moveTo>
                  <a:pt x="3929" y="7700"/>
                </a:moveTo>
                <a:cubicBezTo>
                  <a:pt x="3918" y="7731"/>
                  <a:pt x="3897" y="7773"/>
                  <a:pt x="3887" y="7804"/>
                </a:cubicBezTo>
                <a:cubicBezTo>
                  <a:pt x="3659" y="8156"/>
                  <a:pt x="3483" y="8529"/>
                  <a:pt x="3338" y="8913"/>
                </a:cubicBezTo>
                <a:lnTo>
                  <a:pt x="3338" y="8902"/>
                </a:lnTo>
                <a:cubicBezTo>
                  <a:pt x="3400" y="8571"/>
                  <a:pt x="3473" y="8239"/>
                  <a:pt x="3566" y="7918"/>
                </a:cubicBezTo>
                <a:cubicBezTo>
                  <a:pt x="3680" y="7845"/>
                  <a:pt x="3804" y="7773"/>
                  <a:pt x="3929" y="7700"/>
                </a:cubicBezTo>
                <a:close/>
                <a:moveTo>
                  <a:pt x="5380" y="8767"/>
                </a:moveTo>
                <a:lnTo>
                  <a:pt x="5380" y="8767"/>
                </a:lnTo>
                <a:cubicBezTo>
                  <a:pt x="5359" y="8819"/>
                  <a:pt x="5328" y="8861"/>
                  <a:pt x="5307" y="8913"/>
                </a:cubicBezTo>
                <a:cubicBezTo>
                  <a:pt x="5297" y="8881"/>
                  <a:pt x="5286" y="8840"/>
                  <a:pt x="5276" y="8809"/>
                </a:cubicBezTo>
                <a:lnTo>
                  <a:pt x="5380" y="8767"/>
                </a:lnTo>
                <a:close/>
                <a:moveTo>
                  <a:pt x="20822" y="8550"/>
                </a:moveTo>
                <a:cubicBezTo>
                  <a:pt x="20894" y="8602"/>
                  <a:pt x="20957" y="8643"/>
                  <a:pt x="21029" y="8695"/>
                </a:cubicBezTo>
                <a:cubicBezTo>
                  <a:pt x="21060" y="8767"/>
                  <a:pt x="21081" y="8840"/>
                  <a:pt x="21102" y="8913"/>
                </a:cubicBezTo>
                <a:cubicBezTo>
                  <a:pt x="20967" y="8881"/>
                  <a:pt x="20822" y="8850"/>
                  <a:pt x="20677" y="8830"/>
                </a:cubicBezTo>
                <a:lnTo>
                  <a:pt x="20687" y="8830"/>
                </a:lnTo>
                <a:cubicBezTo>
                  <a:pt x="20739" y="8736"/>
                  <a:pt x="20780" y="8643"/>
                  <a:pt x="20822" y="8550"/>
                </a:cubicBezTo>
                <a:close/>
                <a:moveTo>
                  <a:pt x="18635" y="7990"/>
                </a:moveTo>
                <a:cubicBezTo>
                  <a:pt x="18873" y="8291"/>
                  <a:pt x="19101" y="8602"/>
                  <a:pt x="19309" y="8923"/>
                </a:cubicBezTo>
                <a:cubicBezTo>
                  <a:pt x="19091" y="8653"/>
                  <a:pt x="18842" y="8415"/>
                  <a:pt x="18573" y="8197"/>
                </a:cubicBezTo>
                <a:cubicBezTo>
                  <a:pt x="18594" y="8135"/>
                  <a:pt x="18614" y="8063"/>
                  <a:pt x="18635" y="7990"/>
                </a:cubicBezTo>
                <a:close/>
                <a:moveTo>
                  <a:pt x="11297" y="8343"/>
                </a:moveTo>
                <a:cubicBezTo>
                  <a:pt x="11339" y="8436"/>
                  <a:pt x="11370" y="8519"/>
                  <a:pt x="11401" y="8612"/>
                </a:cubicBezTo>
                <a:cubicBezTo>
                  <a:pt x="11297" y="8716"/>
                  <a:pt x="11194" y="8819"/>
                  <a:pt x="11100" y="8933"/>
                </a:cubicBezTo>
                <a:lnTo>
                  <a:pt x="11059" y="8913"/>
                </a:lnTo>
                <a:cubicBezTo>
                  <a:pt x="11142" y="8726"/>
                  <a:pt x="11214" y="8539"/>
                  <a:pt x="11287" y="8353"/>
                </a:cubicBezTo>
                <a:lnTo>
                  <a:pt x="11297" y="8343"/>
                </a:lnTo>
                <a:close/>
                <a:moveTo>
                  <a:pt x="18749" y="7379"/>
                </a:moveTo>
                <a:cubicBezTo>
                  <a:pt x="18967" y="7482"/>
                  <a:pt x="19184" y="7586"/>
                  <a:pt x="19402" y="7700"/>
                </a:cubicBezTo>
                <a:cubicBezTo>
                  <a:pt x="19578" y="8063"/>
                  <a:pt x="19734" y="8446"/>
                  <a:pt x="19858" y="8830"/>
                </a:cubicBezTo>
                <a:lnTo>
                  <a:pt x="19848" y="8830"/>
                </a:lnTo>
                <a:cubicBezTo>
                  <a:pt x="19703" y="8850"/>
                  <a:pt x="19547" y="8881"/>
                  <a:pt x="19402" y="8933"/>
                </a:cubicBezTo>
                <a:cubicBezTo>
                  <a:pt x="19174" y="8571"/>
                  <a:pt x="18925" y="8229"/>
                  <a:pt x="18645" y="7897"/>
                </a:cubicBezTo>
                <a:cubicBezTo>
                  <a:pt x="18697" y="7721"/>
                  <a:pt x="18728" y="7555"/>
                  <a:pt x="18749" y="7379"/>
                </a:cubicBezTo>
                <a:close/>
                <a:moveTo>
                  <a:pt x="21972" y="7348"/>
                </a:moveTo>
                <a:cubicBezTo>
                  <a:pt x="22003" y="7379"/>
                  <a:pt x="22034" y="7410"/>
                  <a:pt x="22066" y="7441"/>
                </a:cubicBezTo>
                <a:cubicBezTo>
                  <a:pt x="22221" y="7710"/>
                  <a:pt x="22356" y="7980"/>
                  <a:pt x="22480" y="8270"/>
                </a:cubicBezTo>
                <a:cubicBezTo>
                  <a:pt x="22459" y="8488"/>
                  <a:pt x="22428" y="8716"/>
                  <a:pt x="22376" y="8933"/>
                </a:cubicBezTo>
                <a:cubicBezTo>
                  <a:pt x="22314" y="8840"/>
                  <a:pt x="22262" y="8747"/>
                  <a:pt x="22200" y="8664"/>
                </a:cubicBezTo>
                <a:cubicBezTo>
                  <a:pt x="22148" y="8218"/>
                  <a:pt x="22076" y="7783"/>
                  <a:pt x="21972" y="7348"/>
                </a:cubicBezTo>
                <a:close/>
                <a:moveTo>
                  <a:pt x="6488" y="8498"/>
                </a:moveTo>
                <a:cubicBezTo>
                  <a:pt x="6520" y="8602"/>
                  <a:pt x="6540" y="8695"/>
                  <a:pt x="6571" y="8788"/>
                </a:cubicBezTo>
                <a:cubicBezTo>
                  <a:pt x="6343" y="8830"/>
                  <a:pt x="6126" y="8881"/>
                  <a:pt x="5898" y="8944"/>
                </a:cubicBezTo>
                <a:lnTo>
                  <a:pt x="5815" y="8736"/>
                </a:lnTo>
                <a:cubicBezTo>
                  <a:pt x="5825" y="8695"/>
                  <a:pt x="5836" y="8664"/>
                  <a:pt x="5856" y="8622"/>
                </a:cubicBezTo>
                <a:cubicBezTo>
                  <a:pt x="6064" y="8571"/>
                  <a:pt x="6271" y="8529"/>
                  <a:pt x="6488" y="8498"/>
                </a:cubicBezTo>
                <a:close/>
                <a:moveTo>
                  <a:pt x="8758" y="8830"/>
                </a:moveTo>
                <a:cubicBezTo>
                  <a:pt x="8800" y="8850"/>
                  <a:pt x="8831" y="8871"/>
                  <a:pt x="8872" y="8892"/>
                </a:cubicBezTo>
                <a:lnTo>
                  <a:pt x="8820" y="8975"/>
                </a:lnTo>
                <a:lnTo>
                  <a:pt x="8758" y="8913"/>
                </a:lnTo>
                <a:lnTo>
                  <a:pt x="8758" y="8830"/>
                </a:lnTo>
                <a:close/>
                <a:moveTo>
                  <a:pt x="16282" y="7990"/>
                </a:moveTo>
                <a:cubicBezTo>
                  <a:pt x="16459" y="8249"/>
                  <a:pt x="16604" y="8539"/>
                  <a:pt x="16728" y="8840"/>
                </a:cubicBezTo>
                <a:lnTo>
                  <a:pt x="16635" y="8975"/>
                </a:lnTo>
                <a:cubicBezTo>
                  <a:pt x="16583" y="8913"/>
                  <a:pt x="16521" y="8861"/>
                  <a:pt x="16469" y="8799"/>
                </a:cubicBezTo>
                <a:cubicBezTo>
                  <a:pt x="16355" y="8550"/>
                  <a:pt x="16282" y="8280"/>
                  <a:pt x="16251" y="8011"/>
                </a:cubicBezTo>
                <a:lnTo>
                  <a:pt x="16282" y="7990"/>
                </a:lnTo>
                <a:close/>
                <a:moveTo>
                  <a:pt x="4146" y="8374"/>
                </a:moveTo>
                <a:cubicBezTo>
                  <a:pt x="4001" y="8571"/>
                  <a:pt x="3887" y="8767"/>
                  <a:pt x="3794" y="8985"/>
                </a:cubicBezTo>
                <a:cubicBezTo>
                  <a:pt x="3825" y="8861"/>
                  <a:pt x="3856" y="8747"/>
                  <a:pt x="3887" y="8622"/>
                </a:cubicBezTo>
                <a:cubicBezTo>
                  <a:pt x="3970" y="8539"/>
                  <a:pt x="4053" y="8457"/>
                  <a:pt x="4146" y="8374"/>
                </a:cubicBezTo>
                <a:close/>
                <a:moveTo>
                  <a:pt x="6934" y="8788"/>
                </a:moveTo>
                <a:lnTo>
                  <a:pt x="6934" y="8788"/>
                </a:lnTo>
                <a:cubicBezTo>
                  <a:pt x="6882" y="8850"/>
                  <a:pt x="6841" y="8913"/>
                  <a:pt x="6789" y="8985"/>
                </a:cubicBezTo>
                <a:cubicBezTo>
                  <a:pt x="6768" y="8933"/>
                  <a:pt x="6748" y="8881"/>
                  <a:pt x="6727" y="8819"/>
                </a:cubicBezTo>
                <a:cubicBezTo>
                  <a:pt x="6799" y="8809"/>
                  <a:pt x="6862" y="8799"/>
                  <a:pt x="6934" y="8788"/>
                </a:cubicBezTo>
                <a:close/>
                <a:moveTo>
                  <a:pt x="13816" y="8809"/>
                </a:moveTo>
                <a:cubicBezTo>
                  <a:pt x="13816" y="8819"/>
                  <a:pt x="13816" y="8830"/>
                  <a:pt x="13816" y="8840"/>
                </a:cubicBezTo>
                <a:cubicBezTo>
                  <a:pt x="13795" y="8892"/>
                  <a:pt x="13774" y="8933"/>
                  <a:pt x="13754" y="8985"/>
                </a:cubicBezTo>
                <a:cubicBezTo>
                  <a:pt x="13723" y="8954"/>
                  <a:pt x="13691" y="8923"/>
                  <a:pt x="13650" y="8892"/>
                </a:cubicBezTo>
                <a:lnTo>
                  <a:pt x="13691" y="8861"/>
                </a:lnTo>
                <a:cubicBezTo>
                  <a:pt x="13733" y="8840"/>
                  <a:pt x="13774" y="8819"/>
                  <a:pt x="13816" y="8809"/>
                </a:cubicBezTo>
                <a:close/>
                <a:moveTo>
                  <a:pt x="17194" y="8374"/>
                </a:moveTo>
                <a:cubicBezTo>
                  <a:pt x="17126" y="8581"/>
                  <a:pt x="17066" y="8788"/>
                  <a:pt x="16998" y="8994"/>
                </a:cubicBezTo>
                <a:lnTo>
                  <a:pt x="16998" y="8994"/>
                </a:lnTo>
                <a:cubicBezTo>
                  <a:pt x="17000" y="8852"/>
                  <a:pt x="17011" y="8702"/>
                  <a:pt x="17039" y="8560"/>
                </a:cubicBezTo>
                <a:cubicBezTo>
                  <a:pt x="17091" y="8498"/>
                  <a:pt x="17143" y="8436"/>
                  <a:pt x="17194" y="8374"/>
                </a:cubicBezTo>
                <a:close/>
                <a:moveTo>
                  <a:pt x="5773" y="8830"/>
                </a:moveTo>
                <a:lnTo>
                  <a:pt x="5825" y="8964"/>
                </a:lnTo>
                <a:lnTo>
                  <a:pt x="5701" y="8995"/>
                </a:lnTo>
                <a:cubicBezTo>
                  <a:pt x="5732" y="8944"/>
                  <a:pt x="5753" y="8881"/>
                  <a:pt x="5773" y="8830"/>
                </a:cubicBezTo>
                <a:close/>
                <a:moveTo>
                  <a:pt x="7846" y="8716"/>
                </a:moveTo>
                <a:cubicBezTo>
                  <a:pt x="7825" y="8809"/>
                  <a:pt x="7794" y="8913"/>
                  <a:pt x="7774" y="9006"/>
                </a:cubicBezTo>
                <a:lnTo>
                  <a:pt x="7774" y="9016"/>
                </a:lnTo>
                <a:cubicBezTo>
                  <a:pt x="7774" y="8913"/>
                  <a:pt x="7763" y="8819"/>
                  <a:pt x="7763" y="8716"/>
                </a:cubicBezTo>
                <a:close/>
                <a:moveTo>
                  <a:pt x="15785" y="8643"/>
                </a:moveTo>
                <a:cubicBezTo>
                  <a:pt x="15858" y="8757"/>
                  <a:pt x="15920" y="8881"/>
                  <a:pt x="15982" y="8995"/>
                </a:cubicBezTo>
                <a:cubicBezTo>
                  <a:pt x="15982" y="9003"/>
                  <a:pt x="15982" y="9015"/>
                  <a:pt x="15985" y="9025"/>
                </a:cubicBezTo>
                <a:lnTo>
                  <a:pt x="15985" y="9025"/>
                </a:lnTo>
                <a:cubicBezTo>
                  <a:pt x="15915" y="8906"/>
                  <a:pt x="15834" y="8806"/>
                  <a:pt x="15754" y="8705"/>
                </a:cubicBezTo>
                <a:lnTo>
                  <a:pt x="15785" y="8643"/>
                </a:lnTo>
                <a:close/>
                <a:moveTo>
                  <a:pt x="2229" y="8861"/>
                </a:moveTo>
                <a:cubicBezTo>
                  <a:pt x="2239" y="8902"/>
                  <a:pt x="2250" y="8944"/>
                  <a:pt x="2270" y="8985"/>
                </a:cubicBezTo>
                <a:cubicBezTo>
                  <a:pt x="2260" y="8995"/>
                  <a:pt x="2250" y="9006"/>
                  <a:pt x="2250" y="9027"/>
                </a:cubicBezTo>
                <a:cubicBezTo>
                  <a:pt x="2239" y="8975"/>
                  <a:pt x="2229" y="8923"/>
                  <a:pt x="2229" y="8871"/>
                </a:cubicBezTo>
                <a:lnTo>
                  <a:pt x="2229" y="8861"/>
                </a:lnTo>
                <a:close/>
                <a:moveTo>
                  <a:pt x="11442" y="8685"/>
                </a:moveTo>
                <a:lnTo>
                  <a:pt x="11442" y="8716"/>
                </a:lnTo>
                <a:cubicBezTo>
                  <a:pt x="11380" y="8819"/>
                  <a:pt x="11328" y="8923"/>
                  <a:pt x="11266" y="9027"/>
                </a:cubicBezTo>
                <a:cubicBezTo>
                  <a:pt x="11235" y="9016"/>
                  <a:pt x="11204" y="8995"/>
                  <a:pt x="11173" y="8975"/>
                </a:cubicBezTo>
                <a:cubicBezTo>
                  <a:pt x="11256" y="8871"/>
                  <a:pt x="11339" y="8778"/>
                  <a:pt x="11442" y="8685"/>
                </a:cubicBezTo>
                <a:close/>
                <a:moveTo>
                  <a:pt x="21143" y="8767"/>
                </a:moveTo>
                <a:cubicBezTo>
                  <a:pt x="21257" y="8861"/>
                  <a:pt x="21371" y="8944"/>
                  <a:pt x="21475" y="9037"/>
                </a:cubicBezTo>
                <a:cubicBezTo>
                  <a:pt x="21371" y="9006"/>
                  <a:pt x="21278" y="8975"/>
                  <a:pt x="21185" y="8944"/>
                </a:cubicBezTo>
                <a:lnTo>
                  <a:pt x="21195" y="8944"/>
                </a:lnTo>
                <a:lnTo>
                  <a:pt x="21174" y="8881"/>
                </a:lnTo>
                <a:lnTo>
                  <a:pt x="21143" y="8767"/>
                </a:lnTo>
                <a:close/>
                <a:moveTo>
                  <a:pt x="3701" y="8270"/>
                </a:moveTo>
                <a:lnTo>
                  <a:pt x="3701" y="8270"/>
                </a:lnTo>
                <a:cubicBezTo>
                  <a:pt x="3628" y="8477"/>
                  <a:pt x="3566" y="8674"/>
                  <a:pt x="3514" y="8881"/>
                </a:cubicBezTo>
                <a:lnTo>
                  <a:pt x="3369" y="9047"/>
                </a:lnTo>
                <a:cubicBezTo>
                  <a:pt x="3462" y="8778"/>
                  <a:pt x="3576" y="8519"/>
                  <a:pt x="3701" y="8270"/>
                </a:cubicBezTo>
                <a:close/>
                <a:moveTo>
                  <a:pt x="13816" y="8964"/>
                </a:moveTo>
                <a:lnTo>
                  <a:pt x="13816" y="9058"/>
                </a:lnTo>
                <a:lnTo>
                  <a:pt x="13785" y="9027"/>
                </a:lnTo>
                <a:cubicBezTo>
                  <a:pt x="13795" y="9006"/>
                  <a:pt x="13805" y="8985"/>
                  <a:pt x="13816" y="8964"/>
                </a:cubicBezTo>
                <a:close/>
                <a:moveTo>
                  <a:pt x="11038" y="8964"/>
                </a:moveTo>
                <a:lnTo>
                  <a:pt x="11059" y="8975"/>
                </a:lnTo>
                <a:lnTo>
                  <a:pt x="10976" y="9078"/>
                </a:lnTo>
                <a:cubicBezTo>
                  <a:pt x="10997" y="9037"/>
                  <a:pt x="11018" y="8995"/>
                  <a:pt x="11038" y="8964"/>
                </a:cubicBezTo>
                <a:close/>
                <a:moveTo>
                  <a:pt x="13173" y="8716"/>
                </a:moveTo>
                <a:lnTo>
                  <a:pt x="13173" y="8716"/>
                </a:lnTo>
                <a:cubicBezTo>
                  <a:pt x="13298" y="8747"/>
                  <a:pt x="13412" y="8788"/>
                  <a:pt x="13515" y="8861"/>
                </a:cubicBezTo>
                <a:lnTo>
                  <a:pt x="13515" y="8871"/>
                </a:lnTo>
                <a:cubicBezTo>
                  <a:pt x="13453" y="8913"/>
                  <a:pt x="13401" y="8975"/>
                  <a:pt x="13349" y="9027"/>
                </a:cubicBezTo>
                <a:lnTo>
                  <a:pt x="13256" y="9089"/>
                </a:lnTo>
                <a:cubicBezTo>
                  <a:pt x="13235" y="8954"/>
                  <a:pt x="13204" y="8840"/>
                  <a:pt x="13173" y="8716"/>
                </a:cubicBezTo>
                <a:close/>
                <a:moveTo>
                  <a:pt x="5702" y="8666"/>
                </a:moveTo>
                <a:lnTo>
                  <a:pt x="5732" y="8726"/>
                </a:lnTo>
                <a:cubicBezTo>
                  <a:pt x="5690" y="8819"/>
                  <a:pt x="5649" y="8923"/>
                  <a:pt x="5618" y="9016"/>
                </a:cubicBezTo>
                <a:cubicBezTo>
                  <a:pt x="5535" y="9047"/>
                  <a:pt x="5452" y="9068"/>
                  <a:pt x="5369" y="9099"/>
                </a:cubicBezTo>
                <a:cubicBezTo>
                  <a:pt x="5359" y="9068"/>
                  <a:pt x="5348" y="9037"/>
                  <a:pt x="5338" y="9016"/>
                </a:cubicBezTo>
                <a:cubicBezTo>
                  <a:pt x="5369" y="8913"/>
                  <a:pt x="5421" y="8819"/>
                  <a:pt x="5483" y="8736"/>
                </a:cubicBezTo>
                <a:cubicBezTo>
                  <a:pt x="5553" y="8706"/>
                  <a:pt x="5623" y="8686"/>
                  <a:pt x="5702" y="8666"/>
                </a:cubicBezTo>
                <a:close/>
                <a:moveTo>
                  <a:pt x="16759" y="8933"/>
                </a:moveTo>
                <a:lnTo>
                  <a:pt x="16780" y="8995"/>
                </a:lnTo>
                <a:cubicBezTo>
                  <a:pt x="16770" y="9027"/>
                  <a:pt x="16759" y="9068"/>
                  <a:pt x="16749" y="9099"/>
                </a:cubicBezTo>
                <a:lnTo>
                  <a:pt x="16697" y="9037"/>
                </a:lnTo>
                <a:cubicBezTo>
                  <a:pt x="16718" y="9006"/>
                  <a:pt x="16738" y="8964"/>
                  <a:pt x="16759" y="8933"/>
                </a:cubicBezTo>
                <a:close/>
                <a:moveTo>
                  <a:pt x="1939" y="6135"/>
                </a:moveTo>
                <a:cubicBezTo>
                  <a:pt x="1814" y="6881"/>
                  <a:pt x="1918" y="7648"/>
                  <a:pt x="2105" y="8384"/>
                </a:cubicBezTo>
                <a:cubicBezTo>
                  <a:pt x="2115" y="8539"/>
                  <a:pt x="2136" y="8685"/>
                  <a:pt x="2156" y="8840"/>
                </a:cubicBezTo>
                <a:lnTo>
                  <a:pt x="2125" y="8861"/>
                </a:lnTo>
                <a:cubicBezTo>
                  <a:pt x="2032" y="8944"/>
                  <a:pt x="1939" y="9037"/>
                  <a:pt x="1845" y="9120"/>
                </a:cubicBezTo>
                <a:cubicBezTo>
                  <a:pt x="1649" y="8819"/>
                  <a:pt x="1452" y="8508"/>
                  <a:pt x="1275" y="8197"/>
                </a:cubicBezTo>
                <a:cubicBezTo>
                  <a:pt x="944" y="7617"/>
                  <a:pt x="508" y="6809"/>
                  <a:pt x="1317" y="6394"/>
                </a:cubicBezTo>
                <a:cubicBezTo>
                  <a:pt x="1514" y="6301"/>
                  <a:pt x="1721" y="6208"/>
                  <a:pt x="1939" y="6135"/>
                </a:cubicBezTo>
                <a:close/>
                <a:moveTo>
                  <a:pt x="21133" y="7565"/>
                </a:moveTo>
                <a:cubicBezTo>
                  <a:pt x="21319" y="7731"/>
                  <a:pt x="21485" y="7907"/>
                  <a:pt x="21651" y="8094"/>
                </a:cubicBezTo>
                <a:cubicBezTo>
                  <a:pt x="21682" y="8436"/>
                  <a:pt x="21682" y="8778"/>
                  <a:pt x="21661" y="9130"/>
                </a:cubicBezTo>
                <a:lnTo>
                  <a:pt x="21661" y="9120"/>
                </a:lnTo>
                <a:lnTo>
                  <a:pt x="21558" y="9078"/>
                </a:lnTo>
                <a:cubicBezTo>
                  <a:pt x="21433" y="8964"/>
                  <a:pt x="21299" y="8850"/>
                  <a:pt x="21174" y="8757"/>
                </a:cubicBezTo>
                <a:lnTo>
                  <a:pt x="21112" y="8705"/>
                </a:lnTo>
                <a:cubicBezTo>
                  <a:pt x="21050" y="8550"/>
                  <a:pt x="20998" y="8394"/>
                  <a:pt x="20936" y="8229"/>
                </a:cubicBezTo>
                <a:cubicBezTo>
                  <a:pt x="21019" y="8011"/>
                  <a:pt x="21081" y="7793"/>
                  <a:pt x="21133" y="7565"/>
                </a:cubicBezTo>
                <a:close/>
                <a:moveTo>
                  <a:pt x="15536" y="8767"/>
                </a:moveTo>
                <a:lnTo>
                  <a:pt x="15536" y="8767"/>
                </a:lnTo>
                <a:cubicBezTo>
                  <a:pt x="15495" y="8892"/>
                  <a:pt x="15453" y="9027"/>
                  <a:pt x="15402" y="9151"/>
                </a:cubicBezTo>
                <a:cubicBezTo>
                  <a:pt x="15402" y="9130"/>
                  <a:pt x="15381" y="9120"/>
                  <a:pt x="15381" y="9109"/>
                </a:cubicBezTo>
                <a:lnTo>
                  <a:pt x="15370" y="9047"/>
                </a:lnTo>
                <a:cubicBezTo>
                  <a:pt x="15422" y="8954"/>
                  <a:pt x="15474" y="8861"/>
                  <a:pt x="15536" y="8767"/>
                </a:cubicBezTo>
                <a:close/>
                <a:moveTo>
                  <a:pt x="5214" y="8840"/>
                </a:moveTo>
                <a:cubicBezTo>
                  <a:pt x="5224" y="8933"/>
                  <a:pt x="5234" y="9037"/>
                  <a:pt x="5255" y="9130"/>
                </a:cubicBezTo>
                <a:lnTo>
                  <a:pt x="5255" y="9141"/>
                </a:lnTo>
                <a:lnTo>
                  <a:pt x="5214" y="9161"/>
                </a:lnTo>
                <a:cubicBezTo>
                  <a:pt x="5152" y="9078"/>
                  <a:pt x="5100" y="8985"/>
                  <a:pt x="5048" y="8902"/>
                </a:cubicBezTo>
                <a:lnTo>
                  <a:pt x="5214" y="8840"/>
                </a:lnTo>
                <a:close/>
                <a:moveTo>
                  <a:pt x="13121" y="8799"/>
                </a:moveTo>
                <a:cubicBezTo>
                  <a:pt x="13153" y="8913"/>
                  <a:pt x="13173" y="9027"/>
                  <a:pt x="13194" y="9130"/>
                </a:cubicBezTo>
                <a:lnTo>
                  <a:pt x="13111" y="9161"/>
                </a:lnTo>
                <a:cubicBezTo>
                  <a:pt x="13111" y="9047"/>
                  <a:pt x="13111" y="8923"/>
                  <a:pt x="13121" y="8799"/>
                </a:cubicBezTo>
                <a:close/>
                <a:moveTo>
                  <a:pt x="4519" y="8063"/>
                </a:moveTo>
                <a:cubicBezTo>
                  <a:pt x="4571" y="8166"/>
                  <a:pt x="4623" y="8280"/>
                  <a:pt x="4675" y="8384"/>
                </a:cubicBezTo>
                <a:cubicBezTo>
                  <a:pt x="4374" y="8633"/>
                  <a:pt x="4084" y="8892"/>
                  <a:pt x="3815" y="9172"/>
                </a:cubicBezTo>
                <a:cubicBezTo>
                  <a:pt x="3970" y="8778"/>
                  <a:pt x="4188" y="8415"/>
                  <a:pt x="4468" y="8104"/>
                </a:cubicBezTo>
                <a:lnTo>
                  <a:pt x="4519" y="8063"/>
                </a:lnTo>
                <a:close/>
                <a:moveTo>
                  <a:pt x="11484" y="8902"/>
                </a:moveTo>
                <a:cubicBezTo>
                  <a:pt x="11505" y="8985"/>
                  <a:pt x="11525" y="9078"/>
                  <a:pt x="11546" y="9172"/>
                </a:cubicBezTo>
                <a:cubicBezTo>
                  <a:pt x="11484" y="9141"/>
                  <a:pt x="11432" y="9120"/>
                  <a:pt x="11370" y="9089"/>
                </a:cubicBezTo>
                <a:cubicBezTo>
                  <a:pt x="11411" y="9027"/>
                  <a:pt x="11453" y="8964"/>
                  <a:pt x="11484" y="8902"/>
                </a:cubicBezTo>
                <a:close/>
                <a:moveTo>
                  <a:pt x="7152" y="8861"/>
                </a:moveTo>
                <a:lnTo>
                  <a:pt x="6882" y="9182"/>
                </a:lnTo>
                <a:lnTo>
                  <a:pt x="6851" y="9120"/>
                </a:lnTo>
                <a:cubicBezTo>
                  <a:pt x="6945" y="9037"/>
                  <a:pt x="7048" y="8944"/>
                  <a:pt x="7152" y="8861"/>
                </a:cubicBezTo>
                <a:close/>
                <a:moveTo>
                  <a:pt x="9017" y="8861"/>
                </a:moveTo>
                <a:cubicBezTo>
                  <a:pt x="9100" y="8881"/>
                  <a:pt x="9193" y="8913"/>
                  <a:pt x="9276" y="8954"/>
                </a:cubicBezTo>
                <a:cubicBezTo>
                  <a:pt x="9307" y="9027"/>
                  <a:pt x="9370" y="9099"/>
                  <a:pt x="9421" y="9172"/>
                </a:cubicBezTo>
                <a:lnTo>
                  <a:pt x="9421" y="9182"/>
                </a:lnTo>
                <a:cubicBezTo>
                  <a:pt x="9297" y="9068"/>
                  <a:pt x="9152" y="8964"/>
                  <a:pt x="9007" y="8881"/>
                </a:cubicBezTo>
                <a:lnTo>
                  <a:pt x="9017" y="8861"/>
                </a:lnTo>
                <a:close/>
                <a:moveTo>
                  <a:pt x="17153" y="8726"/>
                </a:moveTo>
                <a:cubicBezTo>
                  <a:pt x="17112" y="8881"/>
                  <a:pt x="17070" y="9037"/>
                  <a:pt x="17029" y="9182"/>
                </a:cubicBezTo>
                <a:lnTo>
                  <a:pt x="17018" y="9151"/>
                </a:lnTo>
                <a:cubicBezTo>
                  <a:pt x="17070" y="9006"/>
                  <a:pt x="17112" y="8871"/>
                  <a:pt x="17153" y="8726"/>
                </a:cubicBezTo>
                <a:close/>
                <a:moveTo>
                  <a:pt x="17288" y="8436"/>
                </a:moveTo>
                <a:cubicBezTo>
                  <a:pt x="17329" y="8539"/>
                  <a:pt x="17360" y="8633"/>
                  <a:pt x="17402" y="8726"/>
                </a:cubicBezTo>
                <a:cubicBezTo>
                  <a:pt x="17313" y="8884"/>
                  <a:pt x="17214" y="9042"/>
                  <a:pt x="17107" y="9192"/>
                </a:cubicBezTo>
                <a:lnTo>
                  <a:pt x="17107" y="9192"/>
                </a:lnTo>
                <a:cubicBezTo>
                  <a:pt x="17136" y="9073"/>
                  <a:pt x="17165" y="8947"/>
                  <a:pt x="17194" y="8830"/>
                </a:cubicBezTo>
                <a:cubicBezTo>
                  <a:pt x="17236" y="8695"/>
                  <a:pt x="17257" y="8581"/>
                  <a:pt x="17288" y="8436"/>
                </a:cubicBezTo>
                <a:close/>
                <a:moveTo>
                  <a:pt x="10914" y="8871"/>
                </a:moveTo>
                <a:lnTo>
                  <a:pt x="10986" y="8923"/>
                </a:lnTo>
                <a:cubicBezTo>
                  <a:pt x="10945" y="9016"/>
                  <a:pt x="10893" y="9099"/>
                  <a:pt x="10852" y="9192"/>
                </a:cubicBezTo>
                <a:cubicBezTo>
                  <a:pt x="10872" y="9089"/>
                  <a:pt x="10893" y="8985"/>
                  <a:pt x="10914" y="8871"/>
                </a:cubicBezTo>
                <a:close/>
                <a:moveTo>
                  <a:pt x="11681" y="8581"/>
                </a:moveTo>
                <a:cubicBezTo>
                  <a:pt x="11805" y="8653"/>
                  <a:pt x="11950" y="8695"/>
                  <a:pt x="12085" y="8716"/>
                </a:cubicBezTo>
                <a:lnTo>
                  <a:pt x="12095" y="8716"/>
                </a:lnTo>
                <a:lnTo>
                  <a:pt x="12095" y="8736"/>
                </a:lnTo>
                <a:cubicBezTo>
                  <a:pt x="11919" y="8871"/>
                  <a:pt x="11774" y="9027"/>
                  <a:pt x="11629" y="9192"/>
                </a:cubicBezTo>
                <a:lnTo>
                  <a:pt x="11619" y="9192"/>
                </a:lnTo>
                <a:cubicBezTo>
                  <a:pt x="11598" y="9078"/>
                  <a:pt x="11567" y="8954"/>
                  <a:pt x="11536" y="8840"/>
                </a:cubicBezTo>
                <a:cubicBezTo>
                  <a:pt x="11588" y="8747"/>
                  <a:pt x="11639" y="8664"/>
                  <a:pt x="11681" y="8581"/>
                </a:cubicBezTo>
                <a:close/>
                <a:moveTo>
                  <a:pt x="2592" y="8571"/>
                </a:moveTo>
                <a:cubicBezTo>
                  <a:pt x="2592" y="8612"/>
                  <a:pt x="2592" y="8653"/>
                  <a:pt x="2602" y="8695"/>
                </a:cubicBezTo>
                <a:cubicBezTo>
                  <a:pt x="2519" y="8861"/>
                  <a:pt x="2457" y="9037"/>
                  <a:pt x="2395" y="9203"/>
                </a:cubicBezTo>
                <a:lnTo>
                  <a:pt x="2384" y="9203"/>
                </a:lnTo>
                <a:lnTo>
                  <a:pt x="2384" y="9172"/>
                </a:lnTo>
                <a:cubicBezTo>
                  <a:pt x="2415" y="9027"/>
                  <a:pt x="2447" y="8881"/>
                  <a:pt x="2478" y="8736"/>
                </a:cubicBezTo>
                <a:cubicBezTo>
                  <a:pt x="2509" y="8685"/>
                  <a:pt x="2540" y="8633"/>
                  <a:pt x="2571" y="8581"/>
                </a:cubicBezTo>
                <a:lnTo>
                  <a:pt x="2592" y="8571"/>
                </a:lnTo>
                <a:close/>
                <a:moveTo>
                  <a:pt x="22573" y="8032"/>
                </a:moveTo>
                <a:cubicBezTo>
                  <a:pt x="22770" y="8322"/>
                  <a:pt x="22947" y="8643"/>
                  <a:pt x="23092" y="8964"/>
                </a:cubicBezTo>
                <a:cubicBezTo>
                  <a:pt x="23029" y="9047"/>
                  <a:pt x="22967" y="9130"/>
                  <a:pt x="22895" y="9203"/>
                </a:cubicBezTo>
                <a:cubicBezTo>
                  <a:pt x="22801" y="8871"/>
                  <a:pt x="22687" y="8550"/>
                  <a:pt x="22563" y="8239"/>
                </a:cubicBezTo>
                <a:cubicBezTo>
                  <a:pt x="22563" y="8166"/>
                  <a:pt x="22563" y="8094"/>
                  <a:pt x="22573" y="8032"/>
                </a:cubicBezTo>
                <a:close/>
                <a:moveTo>
                  <a:pt x="14469" y="8923"/>
                </a:moveTo>
                <a:cubicBezTo>
                  <a:pt x="14583" y="9006"/>
                  <a:pt x="14686" y="9109"/>
                  <a:pt x="14759" y="9223"/>
                </a:cubicBezTo>
                <a:lnTo>
                  <a:pt x="14697" y="9161"/>
                </a:lnTo>
                <a:cubicBezTo>
                  <a:pt x="14614" y="9089"/>
                  <a:pt x="14541" y="9016"/>
                  <a:pt x="14469" y="8933"/>
                </a:cubicBezTo>
                <a:lnTo>
                  <a:pt x="14469" y="8923"/>
                </a:lnTo>
                <a:close/>
                <a:moveTo>
                  <a:pt x="16656" y="9109"/>
                </a:moveTo>
                <a:lnTo>
                  <a:pt x="16728" y="9192"/>
                </a:lnTo>
                <a:cubicBezTo>
                  <a:pt x="16728" y="9203"/>
                  <a:pt x="16718" y="9223"/>
                  <a:pt x="16718" y="9244"/>
                </a:cubicBezTo>
                <a:cubicBezTo>
                  <a:pt x="16687" y="9203"/>
                  <a:pt x="16666" y="9172"/>
                  <a:pt x="16645" y="9130"/>
                </a:cubicBezTo>
                <a:lnTo>
                  <a:pt x="16656" y="9109"/>
                </a:lnTo>
                <a:close/>
                <a:moveTo>
                  <a:pt x="9297" y="8343"/>
                </a:moveTo>
                <a:cubicBezTo>
                  <a:pt x="9629" y="8488"/>
                  <a:pt x="9992" y="8560"/>
                  <a:pt x="10354" y="8571"/>
                </a:cubicBezTo>
                <a:cubicBezTo>
                  <a:pt x="10334" y="8653"/>
                  <a:pt x="10302" y="8747"/>
                  <a:pt x="10282" y="8840"/>
                </a:cubicBezTo>
                <a:cubicBezTo>
                  <a:pt x="10137" y="8975"/>
                  <a:pt x="9992" y="9109"/>
                  <a:pt x="9846" y="9255"/>
                </a:cubicBezTo>
                <a:cubicBezTo>
                  <a:pt x="9691" y="9109"/>
                  <a:pt x="9525" y="8995"/>
                  <a:pt x="9328" y="8902"/>
                </a:cubicBezTo>
                <a:cubicBezTo>
                  <a:pt x="9266" y="8799"/>
                  <a:pt x="9204" y="8695"/>
                  <a:pt x="9152" y="8581"/>
                </a:cubicBezTo>
                <a:lnTo>
                  <a:pt x="9297" y="8343"/>
                </a:lnTo>
                <a:close/>
                <a:moveTo>
                  <a:pt x="11992" y="9109"/>
                </a:moveTo>
                <a:cubicBezTo>
                  <a:pt x="11971" y="9182"/>
                  <a:pt x="11961" y="9244"/>
                  <a:pt x="11940" y="9296"/>
                </a:cubicBezTo>
                <a:lnTo>
                  <a:pt x="11867" y="9286"/>
                </a:lnTo>
                <a:cubicBezTo>
                  <a:pt x="11909" y="9223"/>
                  <a:pt x="11950" y="9172"/>
                  <a:pt x="11992" y="9109"/>
                </a:cubicBezTo>
                <a:close/>
                <a:moveTo>
                  <a:pt x="12881" y="8695"/>
                </a:moveTo>
                <a:cubicBezTo>
                  <a:pt x="12937" y="8695"/>
                  <a:pt x="12993" y="8698"/>
                  <a:pt x="13047" y="8705"/>
                </a:cubicBezTo>
                <a:lnTo>
                  <a:pt x="13047" y="8705"/>
                </a:lnTo>
                <a:cubicBezTo>
                  <a:pt x="13028" y="8847"/>
                  <a:pt x="13028" y="8989"/>
                  <a:pt x="13028" y="9130"/>
                </a:cubicBezTo>
                <a:lnTo>
                  <a:pt x="13028" y="9203"/>
                </a:lnTo>
                <a:cubicBezTo>
                  <a:pt x="12935" y="9244"/>
                  <a:pt x="12842" y="9265"/>
                  <a:pt x="12759" y="9296"/>
                </a:cubicBezTo>
                <a:cubicBezTo>
                  <a:pt x="12676" y="9109"/>
                  <a:pt x="12603" y="8923"/>
                  <a:pt x="12551" y="8736"/>
                </a:cubicBezTo>
                <a:cubicBezTo>
                  <a:pt x="12655" y="8709"/>
                  <a:pt x="12768" y="8695"/>
                  <a:pt x="12881" y="8695"/>
                </a:cubicBezTo>
                <a:close/>
                <a:moveTo>
                  <a:pt x="18542" y="8291"/>
                </a:moveTo>
                <a:cubicBezTo>
                  <a:pt x="18645" y="8363"/>
                  <a:pt x="18749" y="8457"/>
                  <a:pt x="18842" y="8550"/>
                </a:cubicBezTo>
                <a:cubicBezTo>
                  <a:pt x="18977" y="8685"/>
                  <a:pt x="19122" y="8830"/>
                  <a:pt x="19247" y="8975"/>
                </a:cubicBezTo>
                <a:cubicBezTo>
                  <a:pt x="19153" y="9016"/>
                  <a:pt x="19050" y="9058"/>
                  <a:pt x="18956" y="9109"/>
                </a:cubicBezTo>
                <a:lnTo>
                  <a:pt x="18956" y="9099"/>
                </a:lnTo>
                <a:cubicBezTo>
                  <a:pt x="18832" y="9161"/>
                  <a:pt x="18718" y="9234"/>
                  <a:pt x="18604" y="9306"/>
                </a:cubicBezTo>
                <a:cubicBezTo>
                  <a:pt x="18521" y="9130"/>
                  <a:pt x="18438" y="8944"/>
                  <a:pt x="18355" y="8767"/>
                </a:cubicBezTo>
                <a:cubicBezTo>
                  <a:pt x="18417" y="8612"/>
                  <a:pt x="18480" y="8446"/>
                  <a:pt x="18542" y="8291"/>
                </a:cubicBezTo>
                <a:close/>
                <a:moveTo>
                  <a:pt x="12469" y="8799"/>
                </a:moveTo>
                <a:cubicBezTo>
                  <a:pt x="12520" y="8975"/>
                  <a:pt x="12593" y="9151"/>
                  <a:pt x="12665" y="9317"/>
                </a:cubicBezTo>
                <a:lnTo>
                  <a:pt x="12603" y="9327"/>
                </a:lnTo>
                <a:cubicBezTo>
                  <a:pt x="12562" y="9172"/>
                  <a:pt x="12510" y="9027"/>
                  <a:pt x="12458" y="8881"/>
                </a:cubicBezTo>
                <a:lnTo>
                  <a:pt x="12448" y="8881"/>
                </a:lnTo>
                <a:cubicBezTo>
                  <a:pt x="12448" y="8850"/>
                  <a:pt x="12469" y="8830"/>
                  <a:pt x="12469" y="8799"/>
                </a:cubicBezTo>
                <a:close/>
                <a:moveTo>
                  <a:pt x="12344" y="8799"/>
                </a:moveTo>
                <a:lnTo>
                  <a:pt x="12375" y="8861"/>
                </a:lnTo>
                <a:cubicBezTo>
                  <a:pt x="12375" y="8902"/>
                  <a:pt x="12365" y="8933"/>
                  <a:pt x="12355" y="8975"/>
                </a:cubicBezTo>
                <a:cubicBezTo>
                  <a:pt x="12323" y="9099"/>
                  <a:pt x="12292" y="9213"/>
                  <a:pt x="12261" y="9338"/>
                </a:cubicBezTo>
                <a:cubicBezTo>
                  <a:pt x="12178" y="9338"/>
                  <a:pt x="12095" y="9327"/>
                  <a:pt x="12012" y="9306"/>
                </a:cubicBezTo>
                <a:cubicBezTo>
                  <a:pt x="12044" y="9203"/>
                  <a:pt x="12064" y="9089"/>
                  <a:pt x="12085" y="8985"/>
                </a:cubicBezTo>
                <a:cubicBezTo>
                  <a:pt x="12116" y="8954"/>
                  <a:pt x="12137" y="8913"/>
                  <a:pt x="12158" y="8881"/>
                </a:cubicBezTo>
                <a:cubicBezTo>
                  <a:pt x="12220" y="8850"/>
                  <a:pt x="12282" y="8819"/>
                  <a:pt x="12344" y="8799"/>
                </a:cubicBezTo>
                <a:close/>
                <a:moveTo>
                  <a:pt x="12427" y="8995"/>
                </a:moveTo>
                <a:cubicBezTo>
                  <a:pt x="12469" y="9099"/>
                  <a:pt x="12500" y="9223"/>
                  <a:pt x="12531" y="9338"/>
                </a:cubicBezTo>
                <a:cubicBezTo>
                  <a:pt x="12479" y="9338"/>
                  <a:pt x="12417" y="9348"/>
                  <a:pt x="12355" y="9348"/>
                </a:cubicBezTo>
                <a:cubicBezTo>
                  <a:pt x="12375" y="9275"/>
                  <a:pt x="12386" y="9203"/>
                  <a:pt x="12396" y="9141"/>
                </a:cubicBezTo>
                <a:lnTo>
                  <a:pt x="12386" y="9141"/>
                </a:lnTo>
                <a:cubicBezTo>
                  <a:pt x="12396" y="9089"/>
                  <a:pt x="12417" y="9037"/>
                  <a:pt x="12427" y="8995"/>
                </a:cubicBezTo>
                <a:close/>
                <a:moveTo>
                  <a:pt x="22221" y="8892"/>
                </a:moveTo>
                <a:lnTo>
                  <a:pt x="22221" y="8892"/>
                </a:lnTo>
                <a:cubicBezTo>
                  <a:pt x="22262" y="8954"/>
                  <a:pt x="22304" y="9016"/>
                  <a:pt x="22335" y="9099"/>
                </a:cubicBezTo>
                <a:cubicBezTo>
                  <a:pt x="22314" y="9182"/>
                  <a:pt x="22294" y="9265"/>
                  <a:pt x="22262" y="9348"/>
                </a:cubicBezTo>
                <a:cubicBezTo>
                  <a:pt x="22252" y="9192"/>
                  <a:pt x="22242" y="9037"/>
                  <a:pt x="22221" y="8892"/>
                </a:cubicBezTo>
                <a:close/>
                <a:moveTo>
                  <a:pt x="13443" y="9058"/>
                </a:moveTo>
                <a:lnTo>
                  <a:pt x="13443" y="9058"/>
                </a:lnTo>
                <a:cubicBezTo>
                  <a:pt x="13401" y="9151"/>
                  <a:pt x="13360" y="9255"/>
                  <a:pt x="13318" y="9358"/>
                </a:cubicBezTo>
                <a:cubicBezTo>
                  <a:pt x="13308" y="9327"/>
                  <a:pt x="13308" y="9286"/>
                  <a:pt x="13298" y="9255"/>
                </a:cubicBezTo>
                <a:lnTo>
                  <a:pt x="13287" y="9244"/>
                </a:lnTo>
                <a:cubicBezTo>
                  <a:pt x="13339" y="9172"/>
                  <a:pt x="13391" y="9109"/>
                  <a:pt x="13443" y="9058"/>
                </a:cubicBezTo>
                <a:close/>
                <a:moveTo>
                  <a:pt x="15723" y="8778"/>
                </a:moveTo>
                <a:cubicBezTo>
                  <a:pt x="15847" y="8954"/>
                  <a:pt x="15972" y="9141"/>
                  <a:pt x="16065" y="9327"/>
                </a:cubicBezTo>
                <a:lnTo>
                  <a:pt x="16075" y="9338"/>
                </a:lnTo>
                <a:lnTo>
                  <a:pt x="16075" y="9369"/>
                </a:lnTo>
                <a:cubicBezTo>
                  <a:pt x="15951" y="9192"/>
                  <a:pt x="15816" y="9016"/>
                  <a:pt x="15692" y="8840"/>
                </a:cubicBezTo>
                <a:lnTo>
                  <a:pt x="15712" y="8799"/>
                </a:lnTo>
                <a:lnTo>
                  <a:pt x="15723" y="8778"/>
                </a:lnTo>
                <a:close/>
                <a:moveTo>
                  <a:pt x="5587" y="9089"/>
                </a:moveTo>
                <a:cubicBezTo>
                  <a:pt x="5556" y="9192"/>
                  <a:pt x="5525" y="9286"/>
                  <a:pt x="5494" y="9379"/>
                </a:cubicBezTo>
                <a:cubicBezTo>
                  <a:pt x="5462" y="9306"/>
                  <a:pt x="5431" y="9234"/>
                  <a:pt x="5400" y="9151"/>
                </a:cubicBezTo>
                <a:lnTo>
                  <a:pt x="5452" y="9141"/>
                </a:lnTo>
                <a:lnTo>
                  <a:pt x="5587" y="9089"/>
                </a:lnTo>
                <a:close/>
                <a:moveTo>
                  <a:pt x="13204" y="9192"/>
                </a:moveTo>
                <a:cubicBezTo>
                  <a:pt x="13204" y="9203"/>
                  <a:pt x="13204" y="9213"/>
                  <a:pt x="13204" y="9223"/>
                </a:cubicBezTo>
                <a:cubicBezTo>
                  <a:pt x="13173" y="9275"/>
                  <a:pt x="13142" y="9327"/>
                  <a:pt x="13111" y="9379"/>
                </a:cubicBezTo>
                <a:cubicBezTo>
                  <a:pt x="13121" y="9338"/>
                  <a:pt x="13121" y="9296"/>
                  <a:pt x="13121" y="9255"/>
                </a:cubicBezTo>
                <a:lnTo>
                  <a:pt x="13111" y="9244"/>
                </a:lnTo>
                <a:cubicBezTo>
                  <a:pt x="13142" y="9223"/>
                  <a:pt x="13173" y="9213"/>
                  <a:pt x="13204" y="9192"/>
                </a:cubicBezTo>
                <a:close/>
                <a:moveTo>
                  <a:pt x="14272" y="8208"/>
                </a:moveTo>
                <a:cubicBezTo>
                  <a:pt x="14666" y="8301"/>
                  <a:pt x="14997" y="8539"/>
                  <a:pt x="15194" y="8892"/>
                </a:cubicBezTo>
                <a:cubicBezTo>
                  <a:pt x="15122" y="9058"/>
                  <a:pt x="15039" y="9213"/>
                  <a:pt x="14935" y="9379"/>
                </a:cubicBezTo>
                <a:cubicBezTo>
                  <a:pt x="14842" y="9130"/>
                  <a:pt x="14666" y="8923"/>
                  <a:pt x="14438" y="8788"/>
                </a:cubicBezTo>
                <a:cubicBezTo>
                  <a:pt x="14407" y="8674"/>
                  <a:pt x="14375" y="8550"/>
                  <a:pt x="14344" y="8436"/>
                </a:cubicBezTo>
                <a:cubicBezTo>
                  <a:pt x="14324" y="8363"/>
                  <a:pt x="14293" y="8280"/>
                  <a:pt x="14272" y="8208"/>
                </a:cubicBezTo>
                <a:close/>
                <a:moveTo>
                  <a:pt x="4706" y="8446"/>
                </a:moveTo>
                <a:cubicBezTo>
                  <a:pt x="4737" y="8508"/>
                  <a:pt x="4768" y="8581"/>
                  <a:pt x="4799" y="8633"/>
                </a:cubicBezTo>
                <a:cubicBezTo>
                  <a:pt x="4426" y="8871"/>
                  <a:pt x="4074" y="9141"/>
                  <a:pt x="3732" y="9410"/>
                </a:cubicBezTo>
                <a:cubicBezTo>
                  <a:pt x="3742" y="9389"/>
                  <a:pt x="3752" y="9358"/>
                  <a:pt x="3763" y="9327"/>
                </a:cubicBezTo>
                <a:cubicBezTo>
                  <a:pt x="4053" y="9016"/>
                  <a:pt x="4374" y="8716"/>
                  <a:pt x="4706" y="8446"/>
                </a:cubicBezTo>
                <a:close/>
                <a:moveTo>
                  <a:pt x="8478" y="8747"/>
                </a:moveTo>
                <a:lnTo>
                  <a:pt x="8561" y="8757"/>
                </a:lnTo>
                <a:cubicBezTo>
                  <a:pt x="8603" y="8819"/>
                  <a:pt x="8644" y="8871"/>
                  <a:pt x="8696" y="8923"/>
                </a:cubicBezTo>
                <a:lnTo>
                  <a:pt x="8706" y="9058"/>
                </a:lnTo>
                <a:lnTo>
                  <a:pt x="8706" y="9141"/>
                </a:lnTo>
                <a:cubicBezTo>
                  <a:pt x="8655" y="9234"/>
                  <a:pt x="8603" y="9327"/>
                  <a:pt x="8551" y="9410"/>
                </a:cubicBezTo>
                <a:cubicBezTo>
                  <a:pt x="8520" y="9192"/>
                  <a:pt x="8499" y="8985"/>
                  <a:pt x="8478" y="8767"/>
                </a:cubicBezTo>
                <a:cubicBezTo>
                  <a:pt x="8478" y="8757"/>
                  <a:pt x="8478" y="8757"/>
                  <a:pt x="8478" y="8747"/>
                </a:cubicBezTo>
                <a:close/>
                <a:moveTo>
                  <a:pt x="17910" y="8115"/>
                </a:moveTo>
                <a:cubicBezTo>
                  <a:pt x="18034" y="8343"/>
                  <a:pt x="18148" y="8571"/>
                  <a:pt x="18262" y="8809"/>
                </a:cubicBezTo>
                <a:cubicBezTo>
                  <a:pt x="18179" y="9006"/>
                  <a:pt x="18075" y="9203"/>
                  <a:pt x="17961" y="9400"/>
                </a:cubicBezTo>
                <a:lnTo>
                  <a:pt x="17951" y="9410"/>
                </a:lnTo>
                <a:cubicBezTo>
                  <a:pt x="17920" y="9068"/>
                  <a:pt x="17868" y="8726"/>
                  <a:pt x="17806" y="8384"/>
                </a:cubicBezTo>
                <a:cubicBezTo>
                  <a:pt x="17837" y="8301"/>
                  <a:pt x="17879" y="8208"/>
                  <a:pt x="17910" y="8115"/>
                </a:cubicBezTo>
                <a:close/>
                <a:moveTo>
                  <a:pt x="9390" y="9006"/>
                </a:moveTo>
                <a:lnTo>
                  <a:pt x="9390" y="9006"/>
                </a:lnTo>
                <a:cubicBezTo>
                  <a:pt x="9536" y="9089"/>
                  <a:pt x="9681" y="9182"/>
                  <a:pt x="9805" y="9306"/>
                </a:cubicBezTo>
                <a:lnTo>
                  <a:pt x="9691" y="9420"/>
                </a:lnTo>
                <a:cubicBezTo>
                  <a:pt x="9577" y="9286"/>
                  <a:pt x="9473" y="9151"/>
                  <a:pt x="9390" y="9006"/>
                </a:cubicBezTo>
                <a:close/>
                <a:moveTo>
                  <a:pt x="11722" y="9317"/>
                </a:moveTo>
                <a:lnTo>
                  <a:pt x="11639" y="9420"/>
                </a:lnTo>
                <a:cubicBezTo>
                  <a:pt x="11639" y="9410"/>
                  <a:pt x="11639" y="9389"/>
                  <a:pt x="11629" y="9379"/>
                </a:cubicBezTo>
                <a:lnTo>
                  <a:pt x="11722" y="9317"/>
                </a:lnTo>
                <a:close/>
                <a:moveTo>
                  <a:pt x="2167" y="8923"/>
                </a:moveTo>
                <a:cubicBezTo>
                  <a:pt x="2187" y="8995"/>
                  <a:pt x="2187" y="9058"/>
                  <a:pt x="2198" y="9120"/>
                </a:cubicBezTo>
                <a:cubicBezTo>
                  <a:pt x="2146" y="9223"/>
                  <a:pt x="2105" y="9327"/>
                  <a:pt x="2053" y="9431"/>
                </a:cubicBezTo>
                <a:lnTo>
                  <a:pt x="2011" y="9379"/>
                </a:lnTo>
                <a:cubicBezTo>
                  <a:pt x="1970" y="9317"/>
                  <a:pt x="1928" y="9255"/>
                  <a:pt x="1887" y="9182"/>
                </a:cubicBezTo>
                <a:cubicBezTo>
                  <a:pt x="1980" y="9099"/>
                  <a:pt x="2073" y="9006"/>
                  <a:pt x="2167" y="8923"/>
                </a:cubicBezTo>
                <a:close/>
                <a:moveTo>
                  <a:pt x="16801" y="9275"/>
                </a:moveTo>
                <a:cubicBezTo>
                  <a:pt x="16821" y="9306"/>
                  <a:pt x="16852" y="9327"/>
                  <a:pt x="16873" y="9358"/>
                </a:cubicBezTo>
                <a:lnTo>
                  <a:pt x="16852" y="9431"/>
                </a:lnTo>
                <a:cubicBezTo>
                  <a:pt x="16832" y="9400"/>
                  <a:pt x="16801" y="9369"/>
                  <a:pt x="16780" y="9338"/>
                </a:cubicBezTo>
                <a:cubicBezTo>
                  <a:pt x="16780" y="9317"/>
                  <a:pt x="16790" y="9296"/>
                  <a:pt x="16801" y="9275"/>
                </a:cubicBezTo>
                <a:close/>
                <a:moveTo>
                  <a:pt x="17433" y="8809"/>
                </a:moveTo>
                <a:cubicBezTo>
                  <a:pt x="17443" y="8850"/>
                  <a:pt x="17464" y="8892"/>
                  <a:pt x="17474" y="8933"/>
                </a:cubicBezTo>
                <a:cubicBezTo>
                  <a:pt x="17381" y="9089"/>
                  <a:pt x="17277" y="9234"/>
                  <a:pt x="17153" y="9369"/>
                </a:cubicBezTo>
                <a:lnTo>
                  <a:pt x="17163" y="9379"/>
                </a:lnTo>
                <a:cubicBezTo>
                  <a:pt x="17143" y="9400"/>
                  <a:pt x="17132" y="9410"/>
                  <a:pt x="17112" y="9431"/>
                </a:cubicBezTo>
                <a:cubicBezTo>
                  <a:pt x="17101" y="9400"/>
                  <a:pt x="17101" y="9379"/>
                  <a:pt x="17091" y="9348"/>
                </a:cubicBezTo>
                <a:cubicBezTo>
                  <a:pt x="17215" y="9172"/>
                  <a:pt x="17319" y="8995"/>
                  <a:pt x="17433" y="8809"/>
                </a:cubicBezTo>
                <a:close/>
                <a:moveTo>
                  <a:pt x="21744" y="8197"/>
                </a:moveTo>
                <a:cubicBezTo>
                  <a:pt x="21755" y="8208"/>
                  <a:pt x="21765" y="8218"/>
                  <a:pt x="21775" y="8229"/>
                </a:cubicBezTo>
                <a:cubicBezTo>
                  <a:pt x="21900" y="8394"/>
                  <a:pt x="22024" y="8571"/>
                  <a:pt x="22138" y="8747"/>
                </a:cubicBezTo>
                <a:cubicBezTo>
                  <a:pt x="22159" y="8975"/>
                  <a:pt x="22180" y="9203"/>
                  <a:pt x="22200" y="9431"/>
                </a:cubicBezTo>
                <a:cubicBezTo>
                  <a:pt x="22055" y="9327"/>
                  <a:pt x="21900" y="9244"/>
                  <a:pt x="21744" y="9161"/>
                </a:cubicBezTo>
                <a:lnTo>
                  <a:pt x="21734" y="9161"/>
                </a:lnTo>
                <a:cubicBezTo>
                  <a:pt x="21755" y="8892"/>
                  <a:pt x="21755" y="8622"/>
                  <a:pt x="21744" y="8353"/>
                </a:cubicBezTo>
                <a:lnTo>
                  <a:pt x="21744" y="8197"/>
                </a:lnTo>
                <a:close/>
                <a:moveTo>
                  <a:pt x="6727" y="9234"/>
                </a:moveTo>
                <a:cubicBezTo>
                  <a:pt x="6737" y="9265"/>
                  <a:pt x="6748" y="9286"/>
                  <a:pt x="6748" y="9306"/>
                </a:cubicBezTo>
                <a:lnTo>
                  <a:pt x="6592" y="9462"/>
                </a:lnTo>
                <a:cubicBezTo>
                  <a:pt x="6634" y="9389"/>
                  <a:pt x="6675" y="9317"/>
                  <a:pt x="6727" y="9234"/>
                </a:cubicBezTo>
                <a:close/>
                <a:moveTo>
                  <a:pt x="22542" y="8425"/>
                </a:moveTo>
                <a:cubicBezTo>
                  <a:pt x="22656" y="8716"/>
                  <a:pt x="22750" y="8995"/>
                  <a:pt x="22833" y="9286"/>
                </a:cubicBezTo>
                <a:cubicBezTo>
                  <a:pt x="22781" y="9348"/>
                  <a:pt x="22729" y="9410"/>
                  <a:pt x="22677" y="9462"/>
                </a:cubicBezTo>
                <a:lnTo>
                  <a:pt x="22677" y="9472"/>
                </a:lnTo>
                <a:cubicBezTo>
                  <a:pt x="22604" y="9317"/>
                  <a:pt x="22522" y="9172"/>
                  <a:pt x="22439" y="9027"/>
                </a:cubicBezTo>
                <a:cubicBezTo>
                  <a:pt x="22459" y="8923"/>
                  <a:pt x="22480" y="8809"/>
                  <a:pt x="22501" y="8705"/>
                </a:cubicBezTo>
                <a:cubicBezTo>
                  <a:pt x="22522" y="8591"/>
                  <a:pt x="22532" y="8519"/>
                  <a:pt x="22542" y="8425"/>
                </a:cubicBezTo>
                <a:close/>
                <a:moveTo>
                  <a:pt x="7919" y="8716"/>
                </a:moveTo>
                <a:cubicBezTo>
                  <a:pt x="8064" y="8716"/>
                  <a:pt x="8199" y="8716"/>
                  <a:pt x="8323" y="8736"/>
                </a:cubicBezTo>
                <a:lnTo>
                  <a:pt x="8333" y="8736"/>
                </a:lnTo>
                <a:cubicBezTo>
                  <a:pt x="8147" y="8985"/>
                  <a:pt x="7971" y="9223"/>
                  <a:pt x="7805" y="9483"/>
                </a:cubicBezTo>
                <a:cubicBezTo>
                  <a:pt x="7805" y="9431"/>
                  <a:pt x="7805" y="9379"/>
                  <a:pt x="7794" y="9327"/>
                </a:cubicBezTo>
                <a:cubicBezTo>
                  <a:pt x="7825" y="9120"/>
                  <a:pt x="7867" y="8923"/>
                  <a:pt x="7919" y="8716"/>
                </a:cubicBezTo>
                <a:close/>
                <a:moveTo>
                  <a:pt x="15256" y="8985"/>
                </a:moveTo>
                <a:lnTo>
                  <a:pt x="15277" y="9027"/>
                </a:lnTo>
                <a:cubicBezTo>
                  <a:pt x="15277" y="9027"/>
                  <a:pt x="15277" y="9037"/>
                  <a:pt x="15288" y="9037"/>
                </a:cubicBezTo>
                <a:cubicBezTo>
                  <a:pt x="15205" y="9172"/>
                  <a:pt x="15142" y="9327"/>
                  <a:pt x="15080" y="9472"/>
                </a:cubicBezTo>
                <a:lnTo>
                  <a:pt x="15080" y="9483"/>
                </a:lnTo>
                <a:lnTo>
                  <a:pt x="15008" y="9431"/>
                </a:lnTo>
                <a:cubicBezTo>
                  <a:pt x="15049" y="9358"/>
                  <a:pt x="15091" y="9286"/>
                  <a:pt x="15132" y="9213"/>
                </a:cubicBezTo>
                <a:cubicBezTo>
                  <a:pt x="15184" y="9141"/>
                  <a:pt x="15215" y="9058"/>
                  <a:pt x="15256" y="8985"/>
                </a:cubicBezTo>
                <a:close/>
                <a:moveTo>
                  <a:pt x="5338" y="9234"/>
                </a:moveTo>
                <a:lnTo>
                  <a:pt x="5338" y="9234"/>
                </a:lnTo>
                <a:cubicBezTo>
                  <a:pt x="5380" y="9327"/>
                  <a:pt x="5421" y="9410"/>
                  <a:pt x="5462" y="9503"/>
                </a:cubicBezTo>
                <a:lnTo>
                  <a:pt x="5462" y="9514"/>
                </a:lnTo>
                <a:lnTo>
                  <a:pt x="5380" y="9410"/>
                </a:lnTo>
                <a:cubicBezTo>
                  <a:pt x="5369" y="9348"/>
                  <a:pt x="5348" y="9286"/>
                  <a:pt x="5338" y="9234"/>
                </a:cubicBezTo>
                <a:close/>
                <a:moveTo>
                  <a:pt x="8976" y="8933"/>
                </a:moveTo>
                <a:cubicBezTo>
                  <a:pt x="9214" y="9078"/>
                  <a:pt x="9442" y="9265"/>
                  <a:pt x="9629" y="9472"/>
                </a:cubicBezTo>
                <a:lnTo>
                  <a:pt x="9598" y="9514"/>
                </a:lnTo>
                <a:cubicBezTo>
                  <a:pt x="9349" y="9400"/>
                  <a:pt x="9121" y="9244"/>
                  <a:pt x="8924" y="9058"/>
                </a:cubicBezTo>
                <a:lnTo>
                  <a:pt x="8976" y="8933"/>
                </a:lnTo>
                <a:close/>
                <a:moveTo>
                  <a:pt x="20225" y="8875"/>
                </a:moveTo>
                <a:cubicBezTo>
                  <a:pt x="20332" y="8875"/>
                  <a:pt x="20440" y="8880"/>
                  <a:pt x="20547" y="8891"/>
                </a:cubicBezTo>
                <a:lnTo>
                  <a:pt x="20547" y="8891"/>
                </a:lnTo>
                <a:cubicBezTo>
                  <a:pt x="20424" y="9116"/>
                  <a:pt x="20281" y="9330"/>
                  <a:pt x="20117" y="9514"/>
                </a:cubicBezTo>
                <a:cubicBezTo>
                  <a:pt x="20086" y="9348"/>
                  <a:pt x="20034" y="9172"/>
                  <a:pt x="19993" y="9006"/>
                </a:cubicBezTo>
                <a:lnTo>
                  <a:pt x="19993" y="8881"/>
                </a:lnTo>
                <a:cubicBezTo>
                  <a:pt x="20070" y="8877"/>
                  <a:pt x="20147" y="8875"/>
                  <a:pt x="20225" y="8875"/>
                </a:cubicBezTo>
                <a:close/>
                <a:moveTo>
                  <a:pt x="15951" y="8384"/>
                </a:moveTo>
                <a:cubicBezTo>
                  <a:pt x="16075" y="8508"/>
                  <a:pt x="16210" y="8633"/>
                  <a:pt x="16324" y="8757"/>
                </a:cubicBezTo>
                <a:cubicBezTo>
                  <a:pt x="16386" y="8902"/>
                  <a:pt x="16448" y="9037"/>
                  <a:pt x="16521" y="9161"/>
                </a:cubicBezTo>
                <a:lnTo>
                  <a:pt x="16542" y="9172"/>
                </a:lnTo>
                <a:cubicBezTo>
                  <a:pt x="16469" y="9286"/>
                  <a:pt x="16407" y="9400"/>
                  <a:pt x="16345" y="9524"/>
                </a:cubicBezTo>
                <a:cubicBezTo>
                  <a:pt x="16262" y="9338"/>
                  <a:pt x="16168" y="9151"/>
                  <a:pt x="16065" y="8964"/>
                </a:cubicBezTo>
                <a:cubicBezTo>
                  <a:pt x="16023" y="8788"/>
                  <a:pt x="15972" y="8622"/>
                  <a:pt x="15909" y="8446"/>
                </a:cubicBezTo>
                <a:lnTo>
                  <a:pt x="15951" y="8384"/>
                </a:lnTo>
                <a:close/>
                <a:moveTo>
                  <a:pt x="17733" y="8602"/>
                </a:moveTo>
                <a:cubicBezTo>
                  <a:pt x="17784" y="8907"/>
                  <a:pt x="17795" y="9222"/>
                  <a:pt x="17756" y="9528"/>
                </a:cubicBezTo>
                <a:lnTo>
                  <a:pt x="17756" y="9528"/>
                </a:lnTo>
                <a:cubicBezTo>
                  <a:pt x="17697" y="9330"/>
                  <a:pt x="17637" y="9132"/>
                  <a:pt x="17568" y="8933"/>
                </a:cubicBezTo>
                <a:lnTo>
                  <a:pt x="17609" y="8850"/>
                </a:lnTo>
                <a:cubicBezTo>
                  <a:pt x="17651" y="8767"/>
                  <a:pt x="17692" y="8685"/>
                  <a:pt x="17733" y="8602"/>
                </a:cubicBezTo>
                <a:close/>
                <a:moveTo>
                  <a:pt x="7691" y="8716"/>
                </a:moveTo>
                <a:cubicBezTo>
                  <a:pt x="7701" y="8913"/>
                  <a:pt x="7711" y="9109"/>
                  <a:pt x="7722" y="9296"/>
                </a:cubicBezTo>
                <a:cubicBezTo>
                  <a:pt x="7701" y="9379"/>
                  <a:pt x="7691" y="9462"/>
                  <a:pt x="7680" y="9555"/>
                </a:cubicBezTo>
                <a:cubicBezTo>
                  <a:pt x="7577" y="9306"/>
                  <a:pt x="7463" y="9068"/>
                  <a:pt x="7359" y="8819"/>
                </a:cubicBezTo>
                <a:lnTo>
                  <a:pt x="7452" y="8736"/>
                </a:lnTo>
                <a:cubicBezTo>
                  <a:pt x="7535" y="8726"/>
                  <a:pt x="7608" y="8716"/>
                  <a:pt x="7691" y="8716"/>
                </a:cubicBezTo>
                <a:close/>
                <a:moveTo>
                  <a:pt x="11992" y="9379"/>
                </a:moveTo>
                <a:cubicBezTo>
                  <a:pt x="12075" y="9389"/>
                  <a:pt x="12158" y="9400"/>
                  <a:pt x="12241" y="9410"/>
                </a:cubicBezTo>
                <a:cubicBezTo>
                  <a:pt x="12230" y="9452"/>
                  <a:pt x="12220" y="9493"/>
                  <a:pt x="12199" y="9534"/>
                </a:cubicBezTo>
                <a:cubicBezTo>
                  <a:pt x="12116" y="9545"/>
                  <a:pt x="12033" y="9545"/>
                  <a:pt x="11950" y="9555"/>
                </a:cubicBezTo>
                <a:cubicBezTo>
                  <a:pt x="11961" y="9493"/>
                  <a:pt x="11981" y="9441"/>
                  <a:pt x="11992" y="9379"/>
                </a:cubicBezTo>
                <a:close/>
                <a:moveTo>
                  <a:pt x="12551" y="9400"/>
                </a:moveTo>
                <a:cubicBezTo>
                  <a:pt x="12562" y="9452"/>
                  <a:pt x="12572" y="9503"/>
                  <a:pt x="12583" y="9555"/>
                </a:cubicBezTo>
                <a:cubicBezTo>
                  <a:pt x="12489" y="9545"/>
                  <a:pt x="12406" y="9534"/>
                  <a:pt x="12323" y="9534"/>
                </a:cubicBezTo>
                <a:cubicBezTo>
                  <a:pt x="12334" y="9493"/>
                  <a:pt x="12344" y="9452"/>
                  <a:pt x="12344" y="9410"/>
                </a:cubicBezTo>
                <a:cubicBezTo>
                  <a:pt x="12406" y="9410"/>
                  <a:pt x="12479" y="9410"/>
                  <a:pt x="12551" y="9400"/>
                </a:cubicBezTo>
                <a:close/>
                <a:moveTo>
                  <a:pt x="22408" y="9141"/>
                </a:moveTo>
                <a:lnTo>
                  <a:pt x="22408" y="9141"/>
                </a:lnTo>
                <a:cubicBezTo>
                  <a:pt x="22480" y="9265"/>
                  <a:pt x="22553" y="9400"/>
                  <a:pt x="22615" y="9524"/>
                </a:cubicBezTo>
                <a:lnTo>
                  <a:pt x="22594" y="9555"/>
                </a:lnTo>
                <a:cubicBezTo>
                  <a:pt x="22563" y="9483"/>
                  <a:pt x="22532" y="9410"/>
                  <a:pt x="22501" y="9338"/>
                </a:cubicBezTo>
                <a:cubicBezTo>
                  <a:pt x="22470" y="9265"/>
                  <a:pt x="22439" y="9203"/>
                  <a:pt x="22408" y="9141"/>
                </a:cubicBezTo>
                <a:close/>
                <a:moveTo>
                  <a:pt x="3794" y="8726"/>
                </a:moveTo>
                <a:cubicBezTo>
                  <a:pt x="3732" y="8933"/>
                  <a:pt x="3690" y="9141"/>
                  <a:pt x="3659" y="9348"/>
                </a:cubicBezTo>
                <a:cubicBezTo>
                  <a:pt x="3587" y="9420"/>
                  <a:pt x="3514" y="9503"/>
                  <a:pt x="3441" y="9576"/>
                </a:cubicBezTo>
                <a:cubicBezTo>
                  <a:pt x="3483" y="9379"/>
                  <a:pt x="3514" y="9182"/>
                  <a:pt x="3555" y="8975"/>
                </a:cubicBezTo>
                <a:cubicBezTo>
                  <a:pt x="3638" y="8892"/>
                  <a:pt x="3711" y="8809"/>
                  <a:pt x="3794" y="8726"/>
                </a:cubicBezTo>
                <a:close/>
                <a:moveTo>
                  <a:pt x="12697" y="9379"/>
                </a:moveTo>
                <a:cubicBezTo>
                  <a:pt x="12728" y="9441"/>
                  <a:pt x="12759" y="9514"/>
                  <a:pt x="12800" y="9576"/>
                </a:cubicBezTo>
                <a:lnTo>
                  <a:pt x="12655" y="9555"/>
                </a:lnTo>
                <a:cubicBezTo>
                  <a:pt x="12645" y="9514"/>
                  <a:pt x="12634" y="9452"/>
                  <a:pt x="12624" y="9400"/>
                </a:cubicBezTo>
                <a:lnTo>
                  <a:pt x="12614" y="9389"/>
                </a:lnTo>
                <a:lnTo>
                  <a:pt x="12697" y="9379"/>
                </a:lnTo>
                <a:close/>
                <a:moveTo>
                  <a:pt x="15308" y="9172"/>
                </a:moveTo>
                <a:cubicBezTo>
                  <a:pt x="15308" y="9223"/>
                  <a:pt x="15319" y="9275"/>
                  <a:pt x="15329" y="9327"/>
                </a:cubicBezTo>
                <a:cubicBezTo>
                  <a:pt x="15298" y="9410"/>
                  <a:pt x="15267" y="9493"/>
                  <a:pt x="15236" y="9576"/>
                </a:cubicBezTo>
                <a:lnTo>
                  <a:pt x="15142" y="9524"/>
                </a:lnTo>
                <a:cubicBezTo>
                  <a:pt x="15205" y="9400"/>
                  <a:pt x="15256" y="9286"/>
                  <a:pt x="15308" y="9172"/>
                </a:cubicBezTo>
                <a:close/>
                <a:moveTo>
                  <a:pt x="6592" y="8840"/>
                </a:moveTo>
                <a:cubicBezTo>
                  <a:pt x="6623" y="8944"/>
                  <a:pt x="6654" y="9037"/>
                  <a:pt x="6696" y="9130"/>
                </a:cubicBezTo>
                <a:lnTo>
                  <a:pt x="6685" y="9130"/>
                </a:lnTo>
                <a:cubicBezTo>
                  <a:pt x="6520" y="9275"/>
                  <a:pt x="6364" y="9431"/>
                  <a:pt x="6209" y="9586"/>
                </a:cubicBezTo>
                <a:cubicBezTo>
                  <a:pt x="6105" y="9389"/>
                  <a:pt x="6012" y="9192"/>
                  <a:pt x="5929" y="8995"/>
                </a:cubicBezTo>
                <a:cubicBezTo>
                  <a:pt x="6146" y="8944"/>
                  <a:pt x="6364" y="8892"/>
                  <a:pt x="6592" y="8840"/>
                </a:cubicBezTo>
                <a:close/>
                <a:moveTo>
                  <a:pt x="11339" y="9151"/>
                </a:moveTo>
                <a:cubicBezTo>
                  <a:pt x="11411" y="9192"/>
                  <a:pt x="11484" y="9223"/>
                  <a:pt x="11556" y="9255"/>
                </a:cubicBezTo>
                <a:lnTo>
                  <a:pt x="11556" y="9265"/>
                </a:lnTo>
                <a:cubicBezTo>
                  <a:pt x="11505" y="9317"/>
                  <a:pt x="11453" y="9369"/>
                  <a:pt x="11411" y="9431"/>
                </a:cubicBezTo>
                <a:cubicBezTo>
                  <a:pt x="11308" y="9493"/>
                  <a:pt x="11204" y="9545"/>
                  <a:pt x="11100" y="9586"/>
                </a:cubicBezTo>
                <a:cubicBezTo>
                  <a:pt x="11121" y="9514"/>
                  <a:pt x="11152" y="9441"/>
                  <a:pt x="11183" y="9379"/>
                </a:cubicBezTo>
                <a:cubicBezTo>
                  <a:pt x="11235" y="9296"/>
                  <a:pt x="11287" y="9223"/>
                  <a:pt x="11339" y="9151"/>
                </a:cubicBezTo>
                <a:close/>
                <a:moveTo>
                  <a:pt x="11826" y="9348"/>
                </a:moveTo>
                <a:cubicBezTo>
                  <a:pt x="11878" y="9358"/>
                  <a:pt x="11909" y="9369"/>
                  <a:pt x="11940" y="9369"/>
                </a:cubicBezTo>
                <a:lnTo>
                  <a:pt x="11930" y="9369"/>
                </a:lnTo>
                <a:cubicBezTo>
                  <a:pt x="11909" y="9441"/>
                  <a:pt x="11888" y="9503"/>
                  <a:pt x="11878" y="9566"/>
                </a:cubicBezTo>
                <a:cubicBezTo>
                  <a:pt x="11795" y="9576"/>
                  <a:pt x="11722" y="9586"/>
                  <a:pt x="11639" y="9607"/>
                </a:cubicBezTo>
                <a:lnTo>
                  <a:pt x="11639" y="9566"/>
                </a:lnTo>
                <a:cubicBezTo>
                  <a:pt x="11702" y="9493"/>
                  <a:pt x="11764" y="9420"/>
                  <a:pt x="11826" y="9348"/>
                </a:cubicBezTo>
                <a:close/>
                <a:moveTo>
                  <a:pt x="8437" y="9317"/>
                </a:moveTo>
                <a:cubicBezTo>
                  <a:pt x="8447" y="9397"/>
                  <a:pt x="8457" y="9477"/>
                  <a:pt x="8467" y="9557"/>
                </a:cubicBezTo>
                <a:lnTo>
                  <a:pt x="8467" y="9557"/>
                </a:lnTo>
                <a:lnTo>
                  <a:pt x="8437" y="9617"/>
                </a:lnTo>
                <a:cubicBezTo>
                  <a:pt x="8437" y="9545"/>
                  <a:pt x="8437" y="9472"/>
                  <a:pt x="8427" y="9410"/>
                </a:cubicBezTo>
                <a:lnTo>
                  <a:pt x="8437" y="9317"/>
                </a:lnTo>
                <a:close/>
                <a:moveTo>
                  <a:pt x="13609" y="8923"/>
                </a:moveTo>
                <a:cubicBezTo>
                  <a:pt x="13650" y="8954"/>
                  <a:pt x="13681" y="8995"/>
                  <a:pt x="13723" y="9037"/>
                </a:cubicBezTo>
                <a:cubicBezTo>
                  <a:pt x="13619" y="9234"/>
                  <a:pt x="13505" y="9431"/>
                  <a:pt x="13370" y="9617"/>
                </a:cubicBezTo>
                <a:lnTo>
                  <a:pt x="13370" y="9607"/>
                </a:lnTo>
                <a:cubicBezTo>
                  <a:pt x="13360" y="9555"/>
                  <a:pt x="13349" y="9514"/>
                  <a:pt x="13339" y="9462"/>
                </a:cubicBezTo>
                <a:cubicBezTo>
                  <a:pt x="13349" y="9441"/>
                  <a:pt x="13360" y="9410"/>
                  <a:pt x="13370" y="9389"/>
                </a:cubicBezTo>
                <a:cubicBezTo>
                  <a:pt x="13443" y="9255"/>
                  <a:pt x="13505" y="9109"/>
                  <a:pt x="13557" y="8964"/>
                </a:cubicBezTo>
                <a:lnTo>
                  <a:pt x="13609" y="8923"/>
                </a:lnTo>
                <a:close/>
                <a:moveTo>
                  <a:pt x="2229" y="9255"/>
                </a:moveTo>
                <a:lnTo>
                  <a:pt x="2250" y="9348"/>
                </a:lnTo>
                <a:cubicBezTo>
                  <a:pt x="2229" y="9441"/>
                  <a:pt x="2219" y="9534"/>
                  <a:pt x="2198" y="9628"/>
                </a:cubicBezTo>
                <a:cubicBezTo>
                  <a:pt x="2177" y="9586"/>
                  <a:pt x="2146" y="9555"/>
                  <a:pt x="2115" y="9514"/>
                </a:cubicBezTo>
                <a:cubicBezTo>
                  <a:pt x="2156" y="9420"/>
                  <a:pt x="2187" y="9338"/>
                  <a:pt x="2229" y="9255"/>
                </a:cubicBezTo>
                <a:close/>
                <a:moveTo>
                  <a:pt x="13028" y="9275"/>
                </a:moveTo>
                <a:cubicBezTo>
                  <a:pt x="13028" y="9358"/>
                  <a:pt x="13039" y="9452"/>
                  <a:pt x="13049" y="9534"/>
                </a:cubicBezTo>
                <a:cubicBezTo>
                  <a:pt x="13028" y="9566"/>
                  <a:pt x="13018" y="9597"/>
                  <a:pt x="12997" y="9628"/>
                </a:cubicBezTo>
                <a:lnTo>
                  <a:pt x="12925" y="9607"/>
                </a:lnTo>
                <a:cubicBezTo>
                  <a:pt x="12873" y="9534"/>
                  <a:pt x="12831" y="9441"/>
                  <a:pt x="12790" y="9358"/>
                </a:cubicBezTo>
                <a:cubicBezTo>
                  <a:pt x="12873" y="9338"/>
                  <a:pt x="12945" y="9306"/>
                  <a:pt x="13028" y="9275"/>
                </a:cubicBezTo>
                <a:close/>
                <a:moveTo>
                  <a:pt x="23423" y="8643"/>
                </a:moveTo>
                <a:cubicBezTo>
                  <a:pt x="23610" y="8944"/>
                  <a:pt x="23610" y="9327"/>
                  <a:pt x="23444" y="9638"/>
                </a:cubicBezTo>
                <a:lnTo>
                  <a:pt x="23434" y="9586"/>
                </a:lnTo>
                <a:cubicBezTo>
                  <a:pt x="23392" y="9452"/>
                  <a:pt x="23361" y="9327"/>
                  <a:pt x="23320" y="9192"/>
                </a:cubicBezTo>
                <a:cubicBezTo>
                  <a:pt x="23320" y="9068"/>
                  <a:pt x="23309" y="8954"/>
                  <a:pt x="23299" y="8830"/>
                </a:cubicBezTo>
                <a:cubicBezTo>
                  <a:pt x="23340" y="8767"/>
                  <a:pt x="23382" y="8705"/>
                  <a:pt x="23423" y="8643"/>
                </a:cubicBezTo>
                <a:close/>
                <a:moveTo>
                  <a:pt x="3473" y="9078"/>
                </a:moveTo>
                <a:lnTo>
                  <a:pt x="3473" y="9078"/>
                </a:lnTo>
                <a:cubicBezTo>
                  <a:pt x="3441" y="9223"/>
                  <a:pt x="3410" y="9358"/>
                  <a:pt x="3390" y="9493"/>
                </a:cubicBezTo>
                <a:cubicBezTo>
                  <a:pt x="3379" y="9545"/>
                  <a:pt x="3369" y="9597"/>
                  <a:pt x="3359" y="9648"/>
                </a:cubicBezTo>
                <a:cubicBezTo>
                  <a:pt x="3348" y="9514"/>
                  <a:pt x="3348" y="9379"/>
                  <a:pt x="3348" y="9234"/>
                </a:cubicBezTo>
                <a:cubicBezTo>
                  <a:pt x="3379" y="9182"/>
                  <a:pt x="3421" y="9130"/>
                  <a:pt x="3462" y="9089"/>
                </a:cubicBezTo>
                <a:lnTo>
                  <a:pt x="3473" y="9078"/>
                </a:lnTo>
                <a:close/>
                <a:moveTo>
                  <a:pt x="4830" y="8705"/>
                </a:moveTo>
                <a:cubicBezTo>
                  <a:pt x="4861" y="8757"/>
                  <a:pt x="4892" y="8819"/>
                  <a:pt x="4934" y="8881"/>
                </a:cubicBezTo>
                <a:cubicBezTo>
                  <a:pt x="4478" y="9089"/>
                  <a:pt x="4053" y="9348"/>
                  <a:pt x="3669" y="9659"/>
                </a:cubicBezTo>
                <a:cubicBezTo>
                  <a:pt x="3680" y="9628"/>
                  <a:pt x="3680" y="9607"/>
                  <a:pt x="3680" y="9586"/>
                </a:cubicBezTo>
                <a:lnTo>
                  <a:pt x="3680" y="9586"/>
                </a:lnTo>
                <a:lnTo>
                  <a:pt x="3669" y="9597"/>
                </a:lnTo>
                <a:cubicBezTo>
                  <a:pt x="3669" y="9576"/>
                  <a:pt x="3680" y="9555"/>
                  <a:pt x="3690" y="9545"/>
                </a:cubicBezTo>
                <a:cubicBezTo>
                  <a:pt x="4053" y="9244"/>
                  <a:pt x="4426" y="8954"/>
                  <a:pt x="4830" y="8705"/>
                </a:cubicBezTo>
                <a:close/>
                <a:moveTo>
                  <a:pt x="9846" y="9369"/>
                </a:moveTo>
                <a:cubicBezTo>
                  <a:pt x="9929" y="9452"/>
                  <a:pt x="10002" y="9545"/>
                  <a:pt x="10054" y="9648"/>
                </a:cubicBezTo>
                <a:lnTo>
                  <a:pt x="10064" y="9659"/>
                </a:lnTo>
                <a:cubicBezTo>
                  <a:pt x="9992" y="9638"/>
                  <a:pt x="9929" y="9628"/>
                  <a:pt x="9867" y="9607"/>
                </a:cubicBezTo>
                <a:cubicBezTo>
                  <a:pt x="9826" y="9566"/>
                  <a:pt x="9784" y="9524"/>
                  <a:pt x="9743" y="9483"/>
                </a:cubicBezTo>
                <a:lnTo>
                  <a:pt x="9846" y="9369"/>
                </a:lnTo>
                <a:close/>
                <a:moveTo>
                  <a:pt x="10251" y="8964"/>
                </a:moveTo>
                <a:cubicBezTo>
                  <a:pt x="10199" y="9192"/>
                  <a:pt x="10157" y="9420"/>
                  <a:pt x="10137" y="9659"/>
                </a:cubicBezTo>
                <a:cubicBezTo>
                  <a:pt x="10074" y="9534"/>
                  <a:pt x="9992" y="9410"/>
                  <a:pt x="9898" y="9306"/>
                </a:cubicBezTo>
                <a:lnTo>
                  <a:pt x="9971" y="9234"/>
                </a:lnTo>
                <a:cubicBezTo>
                  <a:pt x="10064" y="9141"/>
                  <a:pt x="10157" y="9058"/>
                  <a:pt x="10251" y="8964"/>
                </a:cubicBezTo>
                <a:close/>
                <a:moveTo>
                  <a:pt x="15381" y="9555"/>
                </a:moveTo>
                <a:cubicBezTo>
                  <a:pt x="15391" y="9597"/>
                  <a:pt x="15402" y="9628"/>
                  <a:pt x="15412" y="9659"/>
                </a:cubicBezTo>
                <a:lnTo>
                  <a:pt x="15360" y="9638"/>
                </a:lnTo>
                <a:cubicBezTo>
                  <a:pt x="15360" y="9607"/>
                  <a:pt x="15370" y="9586"/>
                  <a:pt x="15381" y="9555"/>
                </a:cubicBezTo>
                <a:close/>
                <a:moveTo>
                  <a:pt x="22387" y="9203"/>
                </a:moveTo>
                <a:cubicBezTo>
                  <a:pt x="22449" y="9327"/>
                  <a:pt x="22511" y="9452"/>
                  <a:pt x="22563" y="9586"/>
                </a:cubicBezTo>
                <a:lnTo>
                  <a:pt x="22490" y="9659"/>
                </a:lnTo>
                <a:cubicBezTo>
                  <a:pt x="22428" y="9607"/>
                  <a:pt x="22366" y="9555"/>
                  <a:pt x="22294" y="9503"/>
                </a:cubicBezTo>
                <a:cubicBezTo>
                  <a:pt x="22325" y="9400"/>
                  <a:pt x="22356" y="9306"/>
                  <a:pt x="22387" y="9203"/>
                </a:cubicBezTo>
                <a:close/>
                <a:moveTo>
                  <a:pt x="13235" y="9327"/>
                </a:moveTo>
                <a:cubicBezTo>
                  <a:pt x="13246" y="9369"/>
                  <a:pt x="13256" y="9420"/>
                  <a:pt x="13267" y="9452"/>
                </a:cubicBezTo>
                <a:cubicBezTo>
                  <a:pt x="13235" y="9524"/>
                  <a:pt x="13204" y="9597"/>
                  <a:pt x="13163" y="9669"/>
                </a:cubicBezTo>
                <a:lnTo>
                  <a:pt x="13142" y="9669"/>
                </a:lnTo>
                <a:cubicBezTo>
                  <a:pt x="13142" y="9617"/>
                  <a:pt x="13132" y="9576"/>
                  <a:pt x="13132" y="9524"/>
                </a:cubicBezTo>
                <a:cubicBezTo>
                  <a:pt x="13163" y="9452"/>
                  <a:pt x="13194" y="9389"/>
                  <a:pt x="13235" y="9327"/>
                </a:cubicBezTo>
                <a:close/>
                <a:moveTo>
                  <a:pt x="11121" y="9016"/>
                </a:moveTo>
                <a:cubicBezTo>
                  <a:pt x="11163" y="9047"/>
                  <a:pt x="11194" y="9068"/>
                  <a:pt x="11235" y="9089"/>
                </a:cubicBezTo>
                <a:cubicBezTo>
                  <a:pt x="11194" y="9161"/>
                  <a:pt x="11163" y="9234"/>
                  <a:pt x="11132" y="9317"/>
                </a:cubicBezTo>
                <a:cubicBezTo>
                  <a:pt x="11049" y="9431"/>
                  <a:pt x="10966" y="9545"/>
                  <a:pt x="10883" y="9648"/>
                </a:cubicBezTo>
                <a:cubicBezTo>
                  <a:pt x="10831" y="9669"/>
                  <a:pt x="10779" y="9669"/>
                  <a:pt x="10727" y="9680"/>
                </a:cubicBezTo>
                <a:cubicBezTo>
                  <a:pt x="10738" y="9628"/>
                  <a:pt x="10748" y="9586"/>
                  <a:pt x="10758" y="9534"/>
                </a:cubicBezTo>
                <a:lnTo>
                  <a:pt x="10758" y="9514"/>
                </a:lnTo>
                <a:cubicBezTo>
                  <a:pt x="10872" y="9348"/>
                  <a:pt x="10986" y="9172"/>
                  <a:pt x="11121" y="9016"/>
                </a:cubicBezTo>
                <a:close/>
                <a:moveTo>
                  <a:pt x="11577" y="9410"/>
                </a:moveTo>
                <a:cubicBezTo>
                  <a:pt x="11588" y="9441"/>
                  <a:pt x="11588" y="9462"/>
                  <a:pt x="11588" y="9483"/>
                </a:cubicBezTo>
                <a:lnTo>
                  <a:pt x="11463" y="9659"/>
                </a:lnTo>
                <a:lnTo>
                  <a:pt x="11370" y="9680"/>
                </a:lnTo>
                <a:cubicBezTo>
                  <a:pt x="11411" y="9607"/>
                  <a:pt x="11463" y="9534"/>
                  <a:pt x="11515" y="9462"/>
                </a:cubicBezTo>
                <a:cubicBezTo>
                  <a:pt x="11536" y="9452"/>
                  <a:pt x="11556" y="9431"/>
                  <a:pt x="11577" y="9410"/>
                </a:cubicBezTo>
                <a:close/>
                <a:moveTo>
                  <a:pt x="19972" y="9255"/>
                </a:moveTo>
                <a:cubicBezTo>
                  <a:pt x="20003" y="9369"/>
                  <a:pt x="20024" y="9472"/>
                  <a:pt x="20055" y="9586"/>
                </a:cubicBezTo>
                <a:lnTo>
                  <a:pt x="19962" y="9680"/>
                </a:lnTo>
                <a:cubicBezTo>
                  <a:pt x="19962" y="9534"/>
                  <a:pt x="19972" y="9400"/>
                  <a:pt x="19972" y="9255"/>
                </a:cubicBezTo>
                <a:close/>
                <a:moveTo>
                  <a:pt x="17060" y="9576"/>
                </a:moveTo>
                <a:cubicBezTo>
                  <a:pt x="17070" y="9576"/>
                  <a:pt x="17070" y="9586"/>
                  <a:pt x="17080" y="9597"/>
                </a:cubicBezTo>
                <a:cubicBezTo>
                  <a:pt x="17091" y="9628"/>
                  <a:pt x="17101" y="9659"/>
                  <a:pt x="17112" y="9690"/>
                </a:cubicBezTo>
                <a:lnTo>
                  <a:pt x="17080" y="9669"/>
                </a:lnTo>
                <a:cubicBezTo>
                  <a:pt x="17070" y="9638"/>
                  <a:pt x="17070" y="9607"/>
                  <a:pt x="17060" y="9576"/>
                </a:cubicBezTo>
                <a:close/>
                <a:moveTo>
                  <a:pt x="17754" y="8508"/>
                </a:moveTo>
                <a:cubicBezTo>
                  <a:pt x="17785" y="8685"/>
                  <a:pt x="17816" y="8861"/>
                  <a:pt x="17847" y="9047"/>
                </a:cubicBezTo>
                <a:cubicBezTo>
                  <a:pt x="17868" y="9192"/>
                  <a:pt x="17889" y="9348"/>
                  <a:pt x="17899" y="9503"/>
                </a:cubicBezTo>
                <a:cubicBezTo>
                  <a:pt x="17868" y="9566"/>
                  <a:pt x="17837" y="9628"/>
                  <a:pt x="17796" y="9680"/>
                </a:cubicBezTo>
                <a:lnTo>
                  <a:pt x="17796" y="9690"/>
                </a:lnTo>
                <a:cubicBezTo>
                  <a:pt x="17796" y="9680"/>
                  <a:pt x="17785" y="9669"/>
                  <a:pt x="17785" y="9659"/>
                </a:cubicBezTo>
                <a:cubicBezTo>
                  <a:pt x="17837" y="9275"/>
                  <a:pt x="17827" y="8902"/>
                  <a:pt x="17754" y="8529"/>
                </a:cubicBezTo>
                <a:lnTo>
                  <a:pt x="17754" y="8508"/>
                </a:lnTo>
                <a:close/>
                <a:moveTo>
                  <a:pt x="10634" y="8602"/>
                </a:moveTo>
                <a:cubicBezTo>
                  <a:pt x="10665" y="8643"/>
                  <a:pt x="10696" y="8674"/>
                  <a:pt x="10727" y="8705"/>
                </a:cubicBezTo>
                <a:cubicBezTo>
                  <a:pt x="10758" y="8736"/>
                  <a:pt x="10790" y="8767"/>
                  <a:pt x="10821" y="8788"/>
                </a:cubicBezTo>
                <a:cubicBezTo>
                  <a:pt x="10800" y="8985"/>
                  <a:pt x="10769" y="9172"/>
                  <a:pt x="10738" y="9348"/>
                </a:cubicBezTo>
                <a:cubicBezTo>
                  <a:pt x="10727" y="9389"/>
                  <a:pt x="10717" y="9420"/>
                  <a:pt x="10707" y="9462"/>
                </a:cubicBezTo>
                <a:cubicBezTo>
                  <a:pt x="10655" y="9534"/>
                  <a:pt x="10603" y="9617"/>
                  <a:pt x="10551" y="9700"/>
                </a:cubicBezTo>
                <a:lnTo>
                  <a:pt x="10354" y="9700"/>
                </a:lnTo>
                <a:cubicBezTo>
                  <a:pt x="10313" y="9700"/>
                  <a:pt x="10261" y="9690"/>
                  <a:pt x="10220" y="9680"/>
                </a:cubicBezTo>
                <a:cubicBezTo>
                  <a:pt x="10240" y="9400"/>
                  <a:pt x="10282" y="9130"/>
                  <a:pt x="10344" y="8861"/>
                </a:cubicBezTo>
                <a:cubicBezTo>
                  <a:pt x="10437" y="8778"/>
                  <a:pt x="10530" y="8695"/>
                  <a:pt x="10624" y="8602"/>
                </a:cubicBezTo>
                <a:close/>
                <a:moveTo>
                  <a:pt x="8727" y="9296"/>
                </a:moveTo>
                <a:lnTo>
                  <a:pt x="8727" y="9358"/>
                </a:lnTo>
                <a:cubicBezTo>
                  <a:pt x="8675" y="9462"/>
                  <a:pt x="8634" y="9586"/>
                  <a:pt x="8592" y="9700"/>
                </a:cubicBezTo>
                <a:lnTo>
                  <a:pt x="8592" y="9711"/>
                </a:lnTo>
                <a:cubicBezTo>
                  <a:pt x="8592" y="9659"/>
                  <a:pt x="8582" y="9607"/>
                  <a:pt x="8572" y="9555"/>
                </a:cubicBezTo>
                <a:lnTo>
                  <a:pt x="8727" y="9296"/>
                </a:lnTo>
                <a:close/>
                <a:moveTo>
                  <a:pt x="19879" y="8902"/>
                </a:moveTo>
                <a:cubicBezTo>
                  <a:pt x="19889" y="8933"/>
                  <a:pt x="19899" y="8964"/>
                  <a:pt x="19910" y="8995"/>
                </a:cubicBezTo>
                <a:lnTo>
                  <a:pt x="19899" y="9006"/>
                </a:lnTo>
                <a:cubicBezTo>
                  <a:pt x="19899" y="9244"/>
                  <a:pt x="19889" y="9483"/>
                  <a:pt x="19889" y="9711"/>
                </a:cubicBezTo>
                <a:lnTo>
                  <a:pt x="19848" y="9659"/>
                </a:lnTo>
                <a:lnTo>
                  <a:pt x="19796" y="9576"/>
                </a:lnTo>
                <a:cubicBezTo>
                  <a:pt x="19682" y="9379"/>
                  <a:pt x="19568" y="9192"/>
                  <a:pt x="19443" y="8995"/>
                </a:cubicBezTo>
                <a:cubicBezTo>
                  <a:pt x="19589" y="8954"/>
                  <a:pt x="19734" y="8923"/>
                  <a:pt x="19879" y="8902"/>
                </a:cubicBezTo>
                <a:close/>
                <a:moveTo>
                  <a:pt x="13287" y="9576"/>
                </a:moveTo>
                <a:cubicBezTo>
                  <a:pt x="13298" y="9607"/>
                  <a:pt x="13308" y="9648"/>
                  <a:pt x="13318" y="9680"/>
                </a:cubicBezTo>
                <a:lnTo>
                  <a:pt x="13287" y="9721"/>
                </a:lnTo>
                <a:lnTo>
                  <a:pt x="13225" y="9700"/>
                </a:lnTo>
                <a:lnTo>
                  <a:pt x="13287" y="9576"/>
                </a:lnTo>
                <a:close/>
                <a:moveTo>
                  <a:pt x="3327" y="8063"/>
                </a:moveTo>
                <a:lnTo>
                  <a:pt x="3327" y="8063"/>
                </a:lnTo>
                <a:cubicBezTo>
                  <a:pt x="3296" y="8343"/>
                  <a:pt x="3276" y="8622"/>
                  <a:pt x="3276" y="8902"/>
                </a:cubicBezTo>
                <a:cubicBezTo>
                  <a:pt x="3255" y="9006"/>
                  <a:pt x="3234" y="9109"/>
                  <a:pt x="3224" y="9213"/>
                </a:cubicBezTo>
                <a:cubicBezTo>
                  <a:pt x="3079" y="9379"/>
                  <a:pt x="2934" y="9555"/>
                  <a:pt x="2799" y="9731"/>
                </a:cubicBezTo>
                <a:cubicBezTo>
                  <a:pt x="2747" y="9452"/>
                  <a:pt x="2706" y="9161"/>
                  <a:pt x="2685" y="8871"/>
                </a:cubicBezTo>
                <a:lnTo>
                  <a:pt x="2820" y="8674"/>
                </a:lnTo>
                <a:cubicBezTo>
                  <a:pt x="2934" y="8488"/>
                  <a:pt x="3068" y="8311"/>
                  <a:pt x="3203" y="8146"/>
                </a:cubicBezTo>
                <a:lnTo>
                  <a:pt x="3327" y="8063"/>
                </a:lnTo>
                <a:close/>
                <a:moveTo>
                  <a:pt x="21734" y="9234"/>
                </a:moveTo>
                <a:cubicBezTo>
                  <a:pt x="21775" y="9255"/>
                  <a:pt x="21806" y="9275"/>
                  <a:pt x="21848" y="9296"/>
                </a:cubicBezTo>
                <a:cubicBezTo>
                  <a:pt x="21972" y="9358"/>
                  <a:pt x="22097" y="9431"/>
                  <a:pt x="22211" y="9514"/>
                </a:cubicBezTo>
                <a:cubicBezTo>
                  <a:pt x="22180" y="9586"/>
                  <a:pt x="22159" y="9659"/>
                  <a:pt x="22128" y="9731"/>
                </a:cubicBezTo>
                <a:cubicBezTo>
                  <a:pt x="22014" y="9555"/>
                  <a:pt x="21879" y="9389"/>
                  <a:pt x="21734" y="9244"/>
                </a:cubicBezTo>
                <a:lnTo>
                  <a:pt x="21734" y="9234"/>
                </a:lnTo>
                <a:close/>
                <a:moveTo>
                  <a:pt x="16749" y="9462"/>
                </a:moveTo>
                <a:lnTo>
                  <a:pt x="16811" y="9545"/>
                </a:lnTo>
                <a:lnTo>
                  <a:pt x="16780" y="9638"/>
                </a:lnTo>
                <a:lnTo>
                  <a:pt x="16687" y="9742"/>
                </a:lnTo>
                <a:cubicBezTo>
                  <a:pt x="16707" y="9648"/>
                  <a:pt x="16728" y="9555"/>
                  <a:pt x="16749" y="9462"/>
                </a:cubicBezTo>
                <a:close/>
                <a:moveTo>
                  <a:pt x="6551" y="9379"/>
                </a:moveTo>
                <a:cubicBezTo>
                  <a:pt x="6488" y="9483"/>
                  <a:pt x="6437" y="9576"/>
                  <a:pt x="6385" y="9680"/>
                </a:cubicBezTo>
                <a:lnTo>
                  <a:pt x="6302" y="9762"/>
                </a:lnTo>
                <a:lnTo>
                  <a:pt x="6250" y="9659"/>
                </a:lnTo>
                <a:cubicBezTo>
                  <a:pt x="6343" y="9566"/>
                  <a:pt x="6447" y="9472"/>
                  <a:pt x="6551" y="9379"/>
                </a:cubicBezTo>
                <a:close/>
                <a:moveTo>
                  <a:pt x="22604" y="9690"/>
                </a:moveTo>
                <a:lnTo>
                  <a:pt x="22646" y="9783"/>
                </a:lnTo>
                <a:lnTo>
                  <a:pt x="22646" y="9783"/>
                </a:lnTo>
                <a:lnTo>
                  <a:pt x="22573" y="9721"/>
                </a:lnTo>
                <a:lnTo>
                  <a:pt x="22604" y="9690"/>
                </a:lnTo>
                <a:close/>
                <a:moveTo>
                  <a:pt x="8489" y="9700"/>
                </a:moveTo>
                <a:cubicBezTo>
                  <a:pt x="8489" y="9721"/>
                  <a:pt x="8489" y="9752"/>
                  <a:pt x="8499" y="9783"/>
                </a:cubicBezTo>
                <a:lnTo>
                  <a:pt x="8458" y="9783"/>
                </a:lnTo>
                <a:lnTo>
                  <a:pt x="8458" y="9762"/>
                </a:lnTo>
                <a:lnTo>
                  <a:pt x="8489" y="9700"/>
                </a:lnTo>
                <a:close/>
                <a:moveTo>
                  <a:pt x="5286" y="9400"/>
                </a:moveTo>
                <a:cubicBezTo>
                  <a:pt x="5297" y="9431"/>
                  <a:pt x="5307" y="9452"/>
                  <a:pt x="5317" y="9472"/>
                </a:cubicBezTo>
                <a:lnTo>
                  <a:pt x="5317" y="9462"/>
                </a:lnTo>
                <a:cubicBezTo>
                  <a:pt x="5348" y="9555"/>
                  <a:pt x="5369" y="9638"/>
                  <a:pt x="5400" y="9721"/>
                </a:cubicBezTo>
                <a:cubicBezTo>
                  <a:pt x="5390" y="9742"/>
                  <a:pt x="5390" y="9773"/>
                  <a:pt x="5380" y="9794"/>
                </a:cubicBezTo>
                <a:cubicBezTo>
                  <a:pt x="5348" y="9711"/>
                  <a:pt x="5317" y="9628"/>
                  <a:pt x="5297" y="9545"/>
                </a:cubicBezTo>
                <a:cubicBezTo>
                  <a:pt x="5297" y="9493"/>
                  <a:pt x="5286" y="9452"/>
                  <a:pt x="5286" y="9400"/>
                </a:cubicBezTo>
                <a:close/>
                <a:moveTo>
                  <a:pt x="8737" y="9503"/>
                </a:moveTo>
                <a:cubicBezTo>
                  <a:pt x="8748" y="9586"/>
                  <a:pt x="8758" y="9690"/>
                  <a:pt x="8769" y="9783"/>
                </a:cubicBezTo>
                <a:lnTo>
                  <a:pt x="8769" y="9794"/>
                </a:lnTo>
                <a:lnTo>
                  <a:pt x="8634" y="9783"/>
                </a:lnTo>
                <a:cubicBezTo>
                  <a:pt x="8675" y="9690"/>
                  <a:pt x="8706" y="9597"/>
                  <a:pt x="8737" y="9503"/>
                </a:cubicBezTo>
                <a:close/>
                <a:moveTo>
                  <a:pt x="18293" y="8892"/>
                </a:moveTo>
                <a:cubicBezTo>
                  <a:pt x="18376" y="9058"/>
                  <a:pt x="18449" y="9213"/>
                  <a:pt x="18521" y="9379"/>
                </a:cubicBezTo>
                <a:cubicBezTo>
                  <a:pt x="18335" y="9503"/>
                  <a:pt x="18169" y="9638"/>
                  <a:pt x="18003" y="9783"/>
                </a:cubicBezTo>
                <a:lnTo>
                  <a:pt x="17993" y="9794"/>
                </a:lnTo>
                <a:cubicBezTo>
                  <a:pt x="17993" y="9700"/>
                  <a:pt x="17982" y="9607"/>
                  <a:pt x="17972" y="9514"/>
                </a:cubicBezTo>
                <a:cubicBezTo>
                  <a:pt x="18086" y="9317"/>
                  <a:pt x="18200" y="9109"/>
                  <a:pt x="18293" y="8892"/>
                </a:cubicBezTo>
                <a:close/>
                <a:moveTo>
                  <a:pt x="16573" y="9244"/>
                </a:moveTo>
                <a:cubicBezTo>
                  <a:pt x="16604" y="9286"/>
                  <a:pt x="16635" y="9338"/>
                  <a:pt x="16676" y="9379"/>
                </a:cubicBezTo>
                <a:cubicBezTo>
                  <a:pt x="16645" y="9514"/>
                  <a:pt x="16614" y="9638"/>
                  <a:pt x="16583" y="9773"/>
                </a:cubicBezTo>
                <a:cubicBezTo>
                  <a:pt x="16542" y="9783"/>
                  <a:pt x="16500" y="9794"/>
                  <a:pt x="16459" y="9804"/>
                </a:cubicBezTo>
                <a:cubicBezTo>
                  <a:pt x="16438" y="9742"/>
                  <a:pt x="16407" y="9680"/>
                  <a:pt x="16376" y="9607"/>
                </a:cubicBezTo>
                <a:cubicBezTo>
                  <a:pt x="16438" y="9483"/>
                  <a:pt x="16500" y="9369"/>
                  <a:pt x="16573" y="9244"/>
                </a:cubicBezTo>
                <a:close/>
                <a:moveTo>
                  <a:pt x="17464" y="9099"/>
                </a:moveTo>
                <a:lnTo>
                  <a:pt x="17464" y="9099"/>
                </a:lnTo>
                <a:cubicBezTo>
                  <a:pt x="17433" y="9338"/>
                  <a:pt x="17402" y="9566"/>
                  <a:pt x="17350" y="9804"/>
                </a:cubicBezTo>
                <a:cubicBezTo>
                  <a:pt x="17277" y="9711"/>
                  <a:pt x="17215" y="9628"/>
                  <a:pt x="17143" y="9545"/>
                </a:cubicBezTo>
                <a:lnTo>
                  <a:pt x="17143" y="9545"/>
                </a:lnTo>
                <a:lnTo>
                  <a:pt x="17153" y="9555"/>
                </a:lnTo>
                <a:cubicBezTo>
                  <a:pt x="17153" y="9534"/>
                  <a:pt x="17143" y="9524"/>
                  <a:pt x="17143" y="9514"/>
                </a:cubicBezTo>
                <a:cubicBezTo>
                  <a:pt x="17267" y="9379"/>
                  <a:pt x="17371" y="9244"/>
                  <a:pt x="17464" y="9099"/>
                </a:cubicBezTo>
                <a:close/>
                <a:moveTo>
                  <a:pt x="11287" y="9586"/>
                </a:moveTo>
                <a:cubicBezTo>
                  <a:pt x="11246" y="9648"/>
                  <a:pt x="11204" y="9700"/>
                  <a:pt x="11163" y="9752"/>
                </a:cubicBezTo>
                <a:cubicBezTo>
                  <a:pt x="11121" y="9773"/>
                  <a:pt x="11069" y="9794"/>
                  <a:pt x="11018" y="9814"/>
                </a:cubicBezTo>
                <a:cubicBezTo>
                  <a:pt x="11038" y="9773"/>
                  <a:pt x="11049" y="9721"/>
                  <a:pt x="11069" y="9669"/>
                </a:cubicBezTo>
                <a:lnTo>
                  <a:pt x="11069" y="9680"/>
                </a:lnTo>
                <a:cubicBezTo>
                  <a:pt x="11142" y="9648"/>
                  <a:pt x="11214" y="9617"/>
                  <a:pt x="11287" y="9586"/>
                </a:cubicBezTo>
                <a:close/>
                <a:moveTo>
                  <a:pt x="9992" y="9731"/>
                </a:moveTo>
                <a:lnTo>
                  <a:pt x="10095" y="9752"/>
                </a:lnTo>
                <a:cubicBezTo>
                  <a:pt x="10095" y="9762"/>
                  <a:pt x="10106" y="9773"/>
                  <a:pt x="10116" y="9794"/>
                </a:cubicBezTo>
                <a:cubicBezTo>
                  <a:pt x="10116" y="9804"/>
                  <a:pt x="10116" y="9814"/>
                  <a:pt x="10116" y="9835"/>
                </a:cubicBezTo>
                <a:cubicBezTo>
                  <a:pt x="10074" y="9794"/>
                  <a:pt x="10033" y="9762"/>
                  <a:pt x="9992" y="9731"/>
                </a:cubicBezTo>
                <a:close/>
                <a:moveTo>
                  <a:pt x="14510" y="9099"/>
                </a:moveTo>
                <a:lnTo>
                  <a:pt x="14510" y="9099"/>
                </a:lnTo>
                <a:cubicBezTo>
                  <a:pt x="14624" y="9223"/>
                  <a:pt x="14749" y="9338"/>
                  <a:pt x="14894" y="9452"/>
                </a:cubicBezTo>
                <a:cubicBezTo>
                  <a:pt x="14811" y="9586"/>
                  <a:pt x="14728" y="9711"/>
                  <a:pt x="14635" y="9835"/>
                </a:cubicBezTo>
                <a:cubicBezTo>
                  <a:pt x="14603" y="9586"/>
                  <a:pt x="14562" y="9338"/>
                  <a:pt x="14510" y="9099"/>
                </a:cubicBezTo>
                <a:close/>
                <a:moveTo>
                  <a:pt x="15661" y="8913"/>
                </a:moveTo>
                <a:cubicBezTo>
                  <a:pt x="15816" y="9120"/>
                  <a:pt x="15972" y="9338"/>
                  <a:pt x="16117" y="9555"/>
                </a:cubicBezTo>
                <a:cubicBezTo>
                  <a:pt x="16127" y="9648"/>
                  <a:pt x="16148" y="9742"/>
                  <a:pt x="16158" y="9835"/>
                </a:cubicBezTo>
                <a:cubicBezTo>
                  <a:pt x="15940" y="9835"/>
                  <a:pt x="15744" y="9783"/>
                  <a:pt x="15547" y="9711"/>
                </a:cubicBezTo>
                <a:cubicBezTo>
                  <a:pt x="15526" y="9586"/>
                  <a:pt x="15505" y="9462"/>
                  <a:pt x="15464" y="9348"/>
                </a:cubicBezTo>
                <a:lnTo>
                  <a:pt x="15474" y="9348"/>
                </a:lnTo>
                <a:cubicBezTo>
                  <a:pt x="15536" y="9203"/>
                  <a:pt x="15598" y="9058"/>
                  <a:pt x="15661" y="8913"/>
                </a:cubicBezTo>
                <a:close/>
                <a:moveTo>
                  <a:pt x="8354" y="8850"/>
                </a:moveTo>
                <a:cubicBezTo>
                  <a:pt x="8354" y="9027"/>
                  <a:pt x="8375" y="9203"/>
                  <a:pt x="8375" y="9379"/>
                </a:cubicBezTo>
                <a:cubicBezTo>
                  <a:pt x="8354" y="9514"/>
                  <a:pt x="8333" y="9648"/>
                  <a:pt x="8302" y="9783"/>
                </a:cubicBezTo>
                <a:lnTo>
                  <a:pt x="8313" y="9794"/>
                </a:lnTo>
                <a:cubicBezTo>
                  <a:pt x="8147" y="9804"/>
                  <a:pt x="7981" y="9814"/>
                  <a:pt x="7825" y="9845"/>
                </a:cubicBezTo>
                <a:cubicBezTo>
                  <a:pt x="7825" y="9773"/>
                  <a:pt x="7815" y="9700"/>
                  <a:pt x="7815" y="9628"/>
                </a:cubicBezTo>
                <a:cubicBezTo>
                  <a:pt x="7981" y="9369"/>
                  <a:pt x="8167" y="9109"/>
                  <a:pt x="8354" y="8850"/>
                </a:cubicBezTo>
                <a:close/>
                <a:moveTo>
                  <a:pt x="13194" y="9773"/>
                </a:moveTo>
                <a:lnTo>
                  <a:pt x="13225" y="9783"/>
                </a:lnTo>
                <a:cubicBezTo>
                  <a:pt x="13225" y="9794"/>
                  <a:pt x="13215" y="9794"/>
                  <a:pt x="13215" y="9804"/>
                </a:cubicBezTo>
                <a:lnTo>
                  <a:pt x="13173" y="9845"/>
                </a:lnTo>
                <a:lnTo>
                  <a:pt x="13173" y="9825"/>
                </a:lnTo>
                <a:lnTo>
                  <a:pt x="13194" y="9773"/>
                </a:lnTo>
                <a:close/>
                <a:moveTo>
                  <a:pt x="22284" y="9577"/>
                </a:moveTo>
                <a:cubicBezTo>
                  <a:pt x="22334" y="9623"/>
                  <a:pt x="22391" y="9662"/>
                  <a:pt x="22439" y="9700"/>
                </a:cubicBezTo>
                <a:lnTo>
                  <a:pt x="22294" y="9845"/>
                </a:lnTo>
                <a:cubicBezTo>
                  <a:pt x="22294" y="9756"/>
                  <a:pt x="22294" y="9666"/>
                  <a:pt x="22284" y="9577"/>
                </a:cubicBezTo>
                <a:close/>
                <a:moveTo>
                  <a:pt x="13039" y="9721"/>
                </a:moveTo>
                <a:lnTo>
                  <a:pt x="13070" y="9731"/>
                </a:lnTo>
                <a:cubicBezTo>
                  <a:pt x="13080" y="9773"/>
                  <a:pt x="13080" y="9814"/>
                  <a:pt x="13080" y="9856"/>
                </a:cubicBezTo>
                <a:lnTo>
                  <a:pt x="13028" y="9773"/>
                </a:lnTo>
                <a:lnTo>
                  <a:pt x="13039" y="9721"/>
                </a:lnTo>
                <a:close/>
                <a:moveTo>
                  <a:pt x="2934" y="9690"/>
                </a:moveTo>
                <a:cubicBezTo>
                  <a:pt x="2892" y="9742"/>
                  <a:pt x="2861" y="9804"/>
                  <a:pt x="2830" y="9866"/>
                </a:cubicBezTo>
                <a:lnTo>
                  <a:pt x="2820" y="9825"/>
                </a:lnTo>
                <a:lnTo>
                  <a:pt x="2934" y="9690"/>
                </a:lnTo>
                <a:close/>
                <a:moveTo>
                  <a:pt x="3276" y="9348"/>
                </a:moveTo>
                <a:cubicBezTo>
                  <a:pt x="3276" y="9472"/>
                  <a:pt x="3286" y="9617"/>
                  <a:pt x="3307" y="9752"/>
                </a:cubicBezTo>
                <a:lnTo>
                  <a:pt x="3213" y="9866"/>
                </a:lnTo>
                <a:cubicBezTo>
                  <a:pt x="3224" y="9711"/>
                  <a:pt x="3245" y="9566"/>
                  <a:pt x="3255" y="9410"/>
                </a:cubicBezTo>
                <a:lnTo>
                  <a:pt x="3276" y="9348"/>
                </a:lnTo>
                <a:close/>
                <a:moveTo>
                  <a:pt x="4975" y="8944"/>
                </a:moveTo>
                <a:cubicBezTo>
                  <a:pt x="5027" y="9027"/>
                  <a:pt x="5079" y="9109"/>
                  <a:pt x="5131" y="9182"/>
                </a:cubicBezTo>
                <a:cubicBezTo>
                  <a:pt x="4623" y="9369"/>
                  <a:pt x="4125" y="9597"/>
                  <a:pt x="3659" y="9866"/>
                </a:cubicBezTo>
                <a:cubicBezTo>
                  <a:pt x="3659" y="9825"/>
                  <a:pt x="3669" y="9794"/>
                  <a:pt x="3669" y="9752"/>
                </a:cubicBezTo>
                <a:cubicBezTo>
                  <a:pt x="4074" y="9420"/>
                  <a:pt x="4509" y="9151"/>
                  <a:pt x="4975" y="8944"/>
                </a:cubicBezTo>
                <a:close/>
                <a:moveTo>
                  <a:pt x="11411" y="9731"/>
                </a:moveTo>
                <a:lnTo>
                  <a:pt x="11277" y="9866"/>
                </a:lnTo>
                <a:cubicBezTo>
                  <a:pt x="11297" y="9835"/>
                  <a:pt x="11318" y="9794"/>
                  <a:pt x="11339" y="9762"/>
                </a:cubicBezTo>
                <a:lnTo>
                  <a:pt x="11328" y="9762"/>
                </a:lnTo>
                <a:lnTo>
                  <a:pt x="11411" y="9731"/>
                </a:lnTo>
                <a:close/>
                <a:moveTo>
                  <a:pt x="23320" y="9545"/>
                </a:moveTo>
                <a:cubicBezTo>
                  <a:pt x="23340" y="9607"/>
                  <a:pt x="23361" y="9659"/>
                  <a:pt x="23371" y="9711"/>
                </a:cubicBezTo>
                <a:lnTo>
                  <a:pt x="23382" y="9742"/>
                </a:lnTo>
                <a:cubicBezTo>
                  <a:pt x="23351" y="9783"/>
                  <a:pt x="23320" y="9825"/>
                  <a:pt x="23289" y="9866"/>
                </a:cubicBezTo>
                <a:cubicBezTo>
                  <a:pt x="23309" y="9762"/>
                  <a:pt x="23309" y="9659"/>
                  <a:pt x="23320" y="9545"/>
                </a:cubicBezTo>
                <a:close/>
                <a:moveTo>
                  <a:pt x="2312" y="9648"/>
                </a:moveTo>
                <a:cubicBezTo>
                  <a:pt x="2333" y="9721"/>
                  <a:pt x="2353" y="9794"/>
                  <a:pt x="2384" y="9876"/>
                </a:cubicBezTo>
                <a:lnTo>
                  <a:pt x="2374" y="9876"/>
                </a:lnTo>
                <a:lnTo>
                  <a:pt x="2281" y="9742"/>
                </a:lnTo>
                <a:cubicBezTo>
                  <a:pt x="2291" y="9711"/>
                  <a:pt x="2301" y="9680"/>
                  <a:pt x="2312" y="9648"/>
                </a:cubicBezTo>
                <a:close/>
                <a:moveTo>
                  <a:pt x="8893" y="9120"/>
                </a:moveTo>
                <a:cubicBezTo>
                  <a:pt x="9079" y="9306"/>
                  <a:pt x="9307" y="9452"/>
                  <a:pt x="9536" y="9566"/>
                </a:cubicBezTo>
                <a:lnTo>
                  <a:pt x="9536" y="9576"/>
                </a:lnTo>
                <a:cubicBezTo>
                  <a:pt x="9442" y="9669"/>
                  <a:pt x="9349" y="9773"/>
                  <a:pt x="9256" y="9876"/>
                </a:cubicBezTo>
                <a:cubicBezTo>
                  <a:pt x="9121" y="9835"/>
                  <a:pt x="8976" y="9804"/>
                  <a:pt x="8831" y="9794"/>
                </a:cubicBezTo>
                <a:cubicBezTo>
                  <a:pt x="8820" y="9648"/>
                  <a:pt x="8800" y="9514"/>
                  <a:pt x="8789" y="9369"/>
                </a:cubicBezTo>
                <a:cubicBezTo>
                  <a:pt x="8820" y="9286"/>
                  <a:pt x="8851" y="9203"/>
                  <a:pt x="8893" y="9120"/>
                </a:cubicBezTo>
                <a:close/>
                <a:moveTo>
                  <a:pt x="15111" y="9617"/>
                </a:moveTo>
                <a:cubicBezTo>
                  <a:pt x="15142" y="9628"/>
                  <a:pt x="15174" y="9638"/>
                  <a:pt x="15205" y="9659"/>
                </a:cubicBezTo>
                <a:lnTo>
                  <a:pt x="15205" y="9669"/>
                </a:lnTo>
                <a:lnTo>
                  <a:pt x="15122" y="9876"/>
                </a:lnTo>
                <a:cubicBezTo>
                  <a:pt x="15101" y="9825"/>
                  <a:pt x="15091" y="9773"/>
                  <a:pt x="15070" y="9721"/>
                </a:cubicBezTo>
                <a:lnTo>
                  <a:pt x="15111" y="9617"/>
                </a:lnTo>
                <a:close/>
                <a:moveTo>
                  <a:pt x="3566" y="9659"/>
                </a:moveTo>
                <a:cubicBezTo>
                  <a:pt x="3566" y="9680"/>
                  <a:pt x="3555" y="9721"/>
                  <a:pt x="3545" y="9752"/>
                </a:cubicBezTo>
                <a:lnTo>
                  <a:pt x="3545" y="9762"/>
                </a:lnTo>
                <a:cubicBezTo>
                  <a:pt x="3493" y="9804"/>
                  <a:pt x="3441" y="9845"/>
                  <a:pt x="3400" y="9887"/>
                </a:cubicBezTo>
                <a:lnTo>
                  <a:pt x="3410" y="9794"/>
                </a:lnTo>
                <a:lnTo>
                  <a:pt x="3566" y="9659"/>
                </a:lnTo>
                <a:close/>
                <a:moveTo>
                  <a:pt x="10810" y="9742"/>
                </a:moveTo>
                <a:cubicBezTo>
                  <a:pt x="10769" y="9794"/>
                  <a:pt x="10727" y="9845"/>
                  <a:pt x="10686" y="9897"/>
                </a:cubicBezTo>
                <a:cubicBezTo>
                  <a:pt x="10696" y="9856"/>
                  <a:pt x="10707" y="9804"/>
                  <a:pt x="10717" y="9762"/>
                </a:cubicBezTo>
                <a:cubicBezTo>
                  <a:pt x="10748" y="9752"/>
                  <a:pt x="10779" y="9742"/>
                  <a:pt x="10810" y="9742"/>
                </a:cubicBezTo>
                <a:close/>
                <a:moveTo>
                  <a:pt x="22221" y="9700"/>
                </a:moveTo>
                <a:cubicBezTo>
                  <a:pt x="22221" y="9773"/>
                  <a:pt x="22231" y="9845"/>
                  <a:pt x="22231" y="9908"/>
                </a:cubicBezTo>
                <a:lnTo>
                  <a:pt x="22221" y="9918"/>
                </a:lnTo>
                <a:cubicBezTo>
                  <a:pt x="22211" y="9887"/>
                  <a:pt x="22190" y="9856"/>
                  <a:pt x="22169" y="9814"/>
                </a:cubicBezTo>
                <a:lnTo>
                  <a:pt x="22221" y="9700"/>
                </a:lnTo>
                <a:close/>
                <a:moveTo>
                  <a:pt x="2623" y="8975"/>
                </a:moveTo>
                <a:cubicBezTo>
                  <a:pt x="2643" y="9255"/>
                  <a:pt x="2685" y="9534"/>
                  <a:pt x="2737" y="9804"/>
                </a:cubicBezTo>
                <a:lnTo>
                  <a:pt x="2643" y="9928"/>
                </a:lnTo>
                <a:cubicBezTo>
                  <a:pt x="2571" y="9731"/>
                  <a:pt x="2498" y="9524"/>
                  <a:pt x="2426" y="9317"/>
                </a:cubicBezTo>
                <a:lnTo>
                  <a:pt x="2436" y="9296"/>
                </a:lnTo>
                <a:cubicBezTo>
                  <a:pt x="2498" y="9192"/>
                  <a:pt x="2561" y="9078"/>
                  <a:pt x="2623" y="8975"/>
                </a:cubicBezTo>
                <a:close/>
                <a:moveTo>
                  <a:pt x="17910" y="9607"/>
                </a:moveTo>
                <a:cubicBezTo>
                  <a:pt x="17920" y="9690"/>
                  <a:pt x="17930" y="9762"/>
                  <a:pt x="17941" y="9845"/>
                </a:cubicBezTo>
                <a:lnTo>
                  <a:pt x="17858" y="9928"/>
                </a:lnTo>
                <a:lnTo>
                  <a:pt x="17816" y="9773"/>
                </a:lnTo>
                <a:lnTo>
                  <a:pt x="17910" y="9607"/>
                </a:lnTo>
                <a:close/>
                <a:moveTo>
                  <a:pt x="13754" y="9089"/>
                </a:moveTo>
                <a:cubicBezTo>
                  <a:pt x="13785" y="9109"/>
                  <a:pt x="13795" y="9130"/>
                  <a:pt x="13815" y="9161"/>
                </a:cubicBezTo>
                <a:lnTo>
                  <a:pt x="13815" y="9161"/>
                </a:lnTo>
                <a:cubicBezTo>
                  <a:pt x="13805" y="9406"/>
                  <a:pt x="13774" y="9652"/>
                  <a:pt x="13733" y="9897"/>
                </a:cubicBezTo>
                <a:cubicBezTo>
                  <a:pt x="13733" y="9908"/>
                  <a:pt x="13733" y="9918"/>
                  <a:pt x="13723" y="9939"/>
                </a:cubicBezTo>
                <a:cubicBezTo>
                  <a:pt x="13650" y="9897"/>
                  <a:pt x="13577" y="9856"/>
                  <a:pt x="13505" y="9814"/>
                </a:cubicBezTo>
                <a:cubicBezTo>
                  <a:pt x="13474" y="9804"/>
                  <a:pt x="13443" y="9783"/>
                  <a:pt x="13401" y="9773"/>
                </a:cubicBezTo>
                <a:cubicBezTo>
                  <a:pt x="13401" y="9742"/>
                  <a:pt x="13391" y="9721"/>
                  <a:pt x="13391" y="9700"/>
                </a:cubicBezTo>
                <a:cubicBezTo>
                  <a:pt x="13536" y="9503"/>
                  <a:pt x="13660" y="9296"/>
                  <a:pt x="13754" y="9089"/>
                </a:cubicBezTo>
                <a:close/>
                <a:moveTo>
                  <a:pt x="22667" y="9617"/>
                </a:moveTo>
                <a:cubicBezTo>
                  <a:pt x="22708" y="9721"/>
                  <a:pt x="22760" y="9825"/>
                  <a:pt x="22801" y="9939"/>
                </a:cubicBezTo>
                <a:lnTo>
                  <a:pt x="22718" y="9856"/>
                </a:lnTo>
                <a:cubicBezTo>
                  <a:pt x="22698" y="9783"/>
                  <a:pt x="22667" y="9721"/>
                  <a:pt x="22636" y="9648"/>
                </a:cubicBezTo>
                <a:lnTo>
                  <a:pt x="22667" y="9617"/>
                </a:lnTo>
                <a:close/>
                <a:moveTo>
                  <a:pt x="7307" y="8861"/>
                </a:moveTo>
                <a:cubicBezTo>
                  <a:pt x="7432" y="9130"/>
                  <a:pt x="7546" y="9400"/>
                  <a:pt x="7670" y="9669"/>
                </a:cubicBezTo>
                <a:cubicBezTo>
                  <a:pt x="7618" y="9742"/>
                  <a:pt x="7566" y="9825"/>
                  <a:pt x="7515" y="9908"/>
                </a:cubicBezTo>
                <a:lnTo>
                  <a:pt x="7338" y="9949"/>
                </a:lnTo>
                <a:cubicBezTo>
                  <a:pt x="7162" y="9731"/>
                  <a:pt x="7017" y="9503"/>
                  <a:pt x="6903" y="9255"/>
                </a:cubicBezTo>
                <a:cubicBezTo>
                  <a:pt x="6924" y="9234"/>
                  <a:pt x="6934" y="9213"/>
                  <a:pt x="6955" y="9192"/>
                </a:cubicBezTo>
                <a:cubicBezTo>
                  <a:pt x="7069" y="9078"/>
                  <a:pt x="7193" y="8964"/>
                  <a:pt x="7307" y="8861"/>
                </a:cubicBezTo>
                <a:close/>
                <a:moveTo>
                  <a:pt x="10976" y="9700"/>
                </a:moveTo>
                <a:lnTo>
                  <a:pt x="10976" y="9700"/>
                </a:lnTo>
                <a:cubicBezTo>
                  <a:pt x="10955" y="9752"/>
                  <a:pt x="10945" y="9804"/>
                  <a:pt x="10924" y="9866"/>
                </a:cubicBezTo>
                <a:cubicBezTo>
                  <a:pt x="10862" y="9887"/>
                  <a:pt x="10810" y="9918"/>
                  <a:pt x="10748" y="9949"/>
                </a:cubicBezTo>
                <a:cubicBezTo>
                  <a:pt x="10810" y="9876"/>
                  <a:pt x="10872" y="9794"/>
                  <a:pt x="10945" y="9711"/>
                </a:cubicBezTo>
                <a:lnTo>
                  <a:pt x="10976" y="9700"/>
                </a:lnTo>
                <a:close/>
                <a:moveTo>
                  <a:pt x="5856" y="9027"/>
                </a:moveTo>
                <a:cubicBezTo>
                  <a:pt x="5950" y="9234"/>
                  <a:pt x="6043" y="9441"/>
                  <a:pt x="6146" y="9648"/>
                </a:cubicBezTo>
                <a:cubicBezTo>
                  <a:pt x="6053" y="9742"/>
                  <a:pt x="5950" y="9856"/>
                  <a:pt x="5856" y="9959"/>
                </a:cubicBezTo>
                <a:cubicBezTo>
                  <a:pt x="5742" y="9804"/>
                  <a:pt x="5639" y="9648"/>
                  <a:pt x="5556" y="9483"/>
                </a:cubicBezTo>
                <a:cubicBezTo>
                  <a:pt x="5587" y="9348"/>
                  <a:pt x="5639" y="9203"/>
                  <a:pt x="5680" y="9068"/>
                </a:cubicBezTo>
                <a:lnTo>
                  <a:pt x="5856" y="9027"/>
                </a:lnTo>
                <a:close/>
                <a:moveTo>
                  <a:pt x="10199" y="9762"/>
                </a:moveTo>
                <a:cubicBezTo>
                  <a:pt x="10292" y="9773"/>
                  <a:pt x="10396" y="9773"/>
                  <a:pt x="10489" y="9773"/>
                </a:cubicBezTo>
                <a:cubicBezTo>
                  <a:pt x="10437" y="9845"/>
                  <a:pt x="10385" y="9918"/>
                  <a:pt x="10334" y="9990"/>
                </a:cubicBezTo>
                <a:lnTo>
                  <a:pt x="10313" y="9980"/>
                </a:lnTo>
                <a:lnTo>
                  <a:pt x="10240" y="9928"/>
                </a:lnTo>
                <a:cubicBezTo>
                  <a:pt x="10230" y="9887"/>
                  <a:pt x="10220" y="9856"/>
                  <a:pt x="10199" y="9814"/>
                </a:cubicBezTo>
                <a:lnTo>
                  <a:pt x="10199" y="9762"/>
                </a:lnTo>
                <a:close/>
                <a:moveTo>
                  <a:pt x="17526" y="9120"/>
                </a:moveTo>
                <a:cubicBezTo>
                  <a:pt x="17599" y="9327"/>
                  <a:pt x="17661" y="9545"/>
                  <a:pt x="17723" y="9762"/>
                </a:cubicBezTo>
                <a:lnTo>
                  <a:pt x="17713" y="9804"/>
                </a:lnTo>
                <a:cubicBezTo>
                  <a:pt x="17671" y="9866"/>
                  <a:pt x="17630" y="9928"/>
                  <a:pt x="17588" y="10001"/>
                </a:cubicBezTo>
                <a:cubicBezTo>
                  <a:pt x="17547" y="9980"/>
                  <a:pt x="17495" y="9959"/>
                  <a:pt x="17454" y="9939"/>
                </a:cubicBezTo>
                <a:lnTo>
                  <a:pt x="17402" y="9866"/>
                </a:lnTo>
                <a:cubicBezTo>
                  <a:pt x="17422" y="9794"/>
                  <a:pt x="17433" y="9711"/>
                  <a:pt x="17454" y="9638"/>
                </a:cubicBezTo>
                <a:cubicBezTo>
                  <a:pt x="17474" y="9462"/>
                  <a:pt x="17505" y="9286"/>
                  <a:pt x="17526" y="9120"/>
                </a:cubicBezTo>
                <a:close/>
                <a:moveTo>
                  <a:pt x="6862" y="9317"/>
                </a:moveTo>
                <a:cubicBezTo>
                  <a:pt x="6976" y="9545"/>
                  <a:pt x="7110" y="9762"/>
                  <a:pt x="7266" y="9970"/>
                </a:cubicBezTo>
                <a:lnTo>
                  <a:pt x="7100" y="10011"/>
                </a:lnTo>
                <a:cubicBezTo>
                  <a:pt x="7007" y="9794"/>
                  <a:pt x="6924" y="9566"/>
                  <a:pt x="6841" y="9338"/>
                </a:cubicBezTo>
                <a:lnTo>
                  <a:pt x="6862" y="9317"/>
                </a:lnTo>
                <a:close/>
                <a:moveTo>
                  <a:pt x="3524" y="9866"/>
                </a:moveTo>
                <a:cubicBezTo>
                  <a:pt x="3524" y="9897"/>
                  <a:pt x="3514" y="9928"/>
                  <a:pt x="3514" y="9959"/>
                </a:cubicBezTo>
                <a:cubicBezTo>
                  <a:pt x="3473" y="9980"/>
                  <a:pt x="3431" y="10001"/>
                  <a:pt x="3390" y="10032"/>
                </a:cubicBezTo>
                <a:lnTo>
                  <a:pt x="3390" y="9980"/>
                </a:lnTo>
                <a:cubicBezTo>
                  <a:pt x="3431" y="9939"/>
                  <a:pt x="3483" y="9897"/>
                  <a:pt x="3524" y="9866"/>
                </a:cubicBezTo>
                <a:close/>
                <a:moveTo>
                  <a:pt x="5442" y="9866"/>
                </a:moveTo>
                <a:cubicBezTo>
                  <a:pt x="5462" y="9928"/>
                  <a:pt x="5483" y="9980"/>
                  <a:pt x="5504" y="10042"/>
                </a:cubicBezTo>
                <a:cubicBezTo>
                  <a:pt x="5473" y="10001"/>
                  <a:pt x="5452" y="9959"/>
                  <a:pt x="5431" y="9908"/>
                </a:cubicBezTo>
                <a:lnTo>
                  <a:pt x="5442" y="9866"/>
                </a:lnTo>
                <a:close/>
                <a:moveTo>
                  <a:pt x="10458" y="9928"/>
                </a:moveTo>
                <a:lnTo>
                  <a:pt x="10416" y="10042"/>
                </a:lnTo>
                <a:lnTo>
                  <a:pt x="10385" y="10032"/>
                </a:lnTo>
                <a:lnTo>
                  <a:pt x="10458" y="9928"/>
                </a:lnTo>
                <a:close/>
                <a:moveTo>
                  <a:pt x="16697" y="9825"/>
                </a:moveTo>
                <a:lnTo>
                  <a:pt x="16614" y="10042"/>
                </a:lnTo>
                <a:cubicBezTo>
                  <a:pt x="16624" y="9990"/>
                  <a:pt x="16635" y="9939"/>
                  <a:pt x="16645" y="9887"/>
                </a:cubicBezTo>
                <a:lnTo>
                  <a:pt x="16645" y="9876"/>
                </a:lnTo>
                <a:cubicBezTo>
                  <a:pt x="16666" y="9866"/>
                  <a:pt x="16676" y="9845"/>
                  <a:pt x="16697" y="9825"/>
                </a:cubicBezTo>
                <a:close/>
                <a:moveTo>
                  <a:pt x="17257" y="9908"/>
                </a:moveTo>
                <a:lnTo>
                  <a:pt x="17308" y="9949"/>
                </a:lnTo>
                <a:cubicBezTo>
                  <a:pt x="17308" y="9980"/>
                  <a:pt x="17298" y="10011"/>
                  <a:pt x="17298" y="10042"/>
                </a:cubicBezTo>
                <a:lnTo>
                  <a:pt x="17257" y="9908"/>
                </a:lnTo>
                <a:close/>
                <a:moveTo>
                  <a:pt x="7473" y="9980"/>
                </a:moveTo>
                <a:lnTo>
                  <a:pt x="7473" y="9980"/>
                </a:lnTo>
                <a:cubicBezTo>
                  <a:pt x="7463" y="10011"/>
                  <a:pt x="7442" y="10032"/>
                  <a:pt x="7432" y="10053"/>
                </a:cubicBezTo>
                <a:lnTo>
                  <a:pt x="7380" y="10011"/>
                </a:lnTo>
                <a:lnTo>
                  <a:pt x="7473" y="9980"/>
                </a:lnTo>
                <a:close/>
                <a:moveTo>
                  <a:pt x="11235" y="9794"/>
                </a:moveTo>
                <a:lnTo>
                  <a:pt x="11235" y="9794"/>
                </a:lnTo>
                <a:cubicBezTo>
                  <a:pt x="11204" y="9856"/>
                  <a:pt x="11173" y="9918"/>
                  <a:pt x="11152" y="9990"/>
                </a:cubicBezTo>
                <a:lnTo>
                  <a:pt x="11069" y="10053"/>
                </a:lnTo>
                <a:lnTo>
                  <a:pt x="11100" y="10001"/>
                </a:lnTo>
                <a:cubicBezTo>
                  <a:pt x="11142" y="9928"/>
                  <a:pt x="11194" y="9856"/>
                  <a:pt x="11235" y="9794"/>
                </a:cubicBezTo>
                <a:close/>
                <a:moveTo>
                  <a:pt x="3317" y="9866"/>
                </a:moveTo>
                <a:cubicBezTo>
                  <a:pt x="3317" y="9887"/>
                  <a:pt x="3317" y="9908"/>
                  <a:pt x="3327" y="9928"/>
                </a:cubicBezTo>
                <a:lnTo>
                  <a:pt x="3327" y="9949"/>
                </a:lnTo>
                <a:lnTo>
                  <a:pt x="3203" y="10063"/>
                </a:lnTo>
                <a:lnTo>
                  <a:pt x="3203" y="9990"/>
                </a:lnTo>
                <a:lnTo>
                  <a:pt x="3234" y="9949"/>
                </a:lnTo>
                <a:lnTo>
                  <a:pt x="3317" y="9866"/>
                </a:lnTo>
                <a:close/>
                <a:moveTo>
                  <a:pt x="8509" y="9845"/>
                </a:moveTo>
                <a:cubicBezTo>
                  <a:pt x="8509" y="9876"/>
                  <a:pt x="8520" y="9897"/>
                  <a:pt x="8520" y="9918"/>
                </a:cubicBezTo>
                <a:cubicBezTo>
                  <a:pt x="8509" y="9959"/>
                  <a:pt x="8489" y="10011"/>
                  <a:pt x="8478" y="10063"/>
                </a:cubicBezTo>
                <a:cubicBezTo>
                  <a:pt x="8478" y="9990"/>
                  <a:pt x="8468" y="9918"/>
                  <a:pt x="8458" y="9845"/>
                </a:cubicBezTo>
                <a:close/>
                <a:moveTo>
                  <a:pt x="22148" y="9876"/>
                </a:moveTo>
                <a:cubicBezTo>
                  <a:pt x="22159" y="9908"/>
                  <a:pt x="22169" y="9928"/>
                  <a:pt x="22180" y="9959"/>
                </a:cubicBezTo>
                <a:cubicBezTo>
                  <a:pt x="22138" y="9990"/>
                  <a:pt x="22097" y="10032"/>
                  <a:pt x="22055" y="10063"/>
                </a:cubicBezTo>
                <a:cubicBezTo>
                  <a:pt x="22086" y="10001"/>
                  <a:pt x="22117" y="9949"/>
                  <a:pt x="22148" y="9887"/>
                </a:cubicBezTo>
                <a:lnTo>
                  <a:pt x="22148" y="9876"/>
                </a:lnTo>
                <a:close/>
                <a:moveTo>
                  <a:pt x="2395" y="9410"/>
                </a:moveTo>
                <a:cubicBezTo>
                  <a:pt x="2457" y="9607"/>
                  <a:pt x="2519" y="9804"/>
                  <a:pt x="2592" y="10001"/>
                </a:cubicBezTo>
                <a:lnTo>
                  <a:pt x="2540" y="10073"/>
                </a:lnTo>
                <a:lnTo>
                  <a:pt x="2478" y="10001"/>
                </a:lnTo>
                <a:cubicBezTo>
                  <a:pt x="2426" y="9845"/>
                  <a:pt x="2384" y="9700"/>
                  <a:pt x="2353" y="9545"/>
                </a:cubicBezTo>
                <a:lnTo>
                  <a:pt x="2343" y="9545"/>
                </a:lnTo>
                <a:lnTo>
                  <a:pt x="2395" y="9410"/>
                </a:lnTo>
                <a:close/>
                <a:moveTo>
                  <a:pt x="16314" y="9939"/>
                </a:moveTo>
                <a:cubicBezTo>
                  <a:pt x="16324" y="9970"/>
                  <a:pt x="16334" y="10011"/>
                  <a:pt x="16355" y="10063"/>
                </a:cubicBezTo>
                <a:lnTo>
                  <a:pt x="16355" y="10073"/>
                </a:lnTo>
                <a:cubicBezTo>
                  <a:pt x="16324" y="10063"/>
                  <a:pt x="16293" y="10063"/>
                  <a:pt x="16251" y="10053"/>
                </a:cubicBezTo>
                <a:cubicBezTo>
                  <a:pt x="16251" y="10022"/>
                  <a:pt x="16251" y="9980"/>
                  <a:pt x="16251" y="9939"/>
                </a:cubicBezTo>
                <a:close/>
                <a:moveTo>
                  <a:pt x="17765" y="9876"/>
                </a:moveTo>
                <a:lnTo>
                  <a:pt x="17796" y="10001"/>
                </a:lnTo>
                <a:lnTo>
                  <a:pt x="17723" y="10073"/>
                </a:lnTo>
                <a:cubicBezTo>
                  <a:pt x="17744" y="10011"/>
                  <a:pt x="17754" y="9939"/>
                  <a:pt x="17765" y="9876"/>
                </a:cubicBezTo>
                <a:close/>
                <a:moveTo>
                  <a:pt x="10572" y="9845"/>
                </a:moveTo>
                <a:lnTo>
                  <a:pt x="10572" y="9845"/>
                </a:lnTo>
                <a:cubicBezTo>
                  <a:pt x="10551" y="9928"/>
                  <a:pt x="10520" y="10001"/>
                  <a:pt x="10489" y="10084"/>
                </a:cubicBezTo>
                <a:lnTo>
                  <a:pt x="10479" y="10084"/>
                </a:lnTo>
                <a:lnTo>
                  <a:pt x="10468" y="10073"/>
                </a:lnTo>
                <a:cubicBezTo>
                  <a:pt x="10499" y="10001"/>
                  <a:pt x="10530" y="9918"/>
                  <a:pt x="10572" y="9845"/>
                </a:cubicBezTo>
                <a:close/>
                <a:moveTo>
                  <a:pt x="12976" y="9876"/>
                </a:moveTo>
                <a:cubicBezTo>
                  <a:pt x="12997" y="9897"/>
                  <a:pt x="13018" y="9928"/>
                  <a:pt x="13028" y="9949"/>
                </a:cubicBezTo>
                <a:lnTo>
                  <a:pt x="12997" y="10022"/>
                </a:lnTo>
                <a:lnTo>
                  <a:pt x="12904" y="10094"/>
                </a:lnTo>
                <a:cubicBezTo>
                  <a:pt x="12914" y="10073"/>
                  <a:pt x="12914" y="10063"/>
                  <a:pt x="12925" y="10042"/>
                </a:cubicBezTo>
                <a:lnTo>
                  <a:pt x="12925" y="10042"/>
                </a:lnTo>
                <a:lnTo>
                  <a:pt x="12914" y="10053"/>
                </a:lnTo>
                <a:cubicBezTo>
                  <a:pt x="12935" y="9990"/>
                  <a:pt x="12956" y="9939"/>
                  <a:pt x="12976" y="9876"/>
                </a:cubicBezTo>
                <a:close/>
                <a:moveTo>
                  <a:pt x="2757" y="9908"/>
                </a:moveTo>
                <a:cubicBezTo>
                  <a:pt x="2757" y="9928"/>
                  <a:pt x="2768" y="9949"/>
                  <a:pt x="2768" y="9970"/>
                </a:cubicBezTo>
                <a:cubicBezTo>
                  <a:pt x="2747" y="10011"/>
                  <a:pt x="2726" y="10053"/>
                  <a:pt x="2716" y="10104"/>
                </a:cubicBezTo>
                <a:lnTo>
                  <a:pt x="2675" y="10011"/>
                </a:lnTo>
                <a:lnTo>
                  <a:pt x="2757" y="9908"/>
                </a:lnTo>
                <a:close/>
                <a:moveTo>
                  <a:pt x="23133" y="9058"/>
                </a:moveTo>
                <a:cubicBezTo>
                  <a:pt x="23175" y="9161"/>
                  <a:pt x="23216" y="9255"/>
                  <a:pt x="23257" y="9358"/>
                </a:cubicBezTo>
                <a:cubicBezTo>
                  <a:pt x="23247" y="9576"/>
                  <a:pt x="23237" y="9783"/>
                  <a:pt x="23195" y="9990"/>
                </a:cubicBezTo>
                <a:cubicBezTo>
                  <a:pt x="23175" y="10032"/>
                  <a:pt x="23133" y="10063"/>
                  <a:pt x="23102" y="10094"/>
                </a:cubicBezTo>
                <a:lnTo>
                  <a:pt x="23102" y="10104"/>
                </a:lnTo>
                <a:cubicBezTo>
                  <a:pt x="23071" y="9939"/>
                  <a:pt x="23040" y="9783"/>
                  <a:pt x="23009" y="9617"/>
                </a:cubicBezTo>
                <a:cubicBezTo>
                  <a:pt x="22978" y="9524"/>
                  <a:pt x="22957" y="9420"/>
                  <a:pt x="22926" y="9317"/>
                </a:cubicBezTo>
                <a:cubicBezTo>
                  <a:pt x="22998" y="9234"/>
                  <a:pt x="23071" y="9151"/>
                  <a:pt x="23133" y="9058"/>
                </a:cubicBezTo>
                <a:close/>
                <a:moveTo>
                  <a:pt x="20076" y="9680"/>
                </a:moveTo>
                <a:cubicBezTo>
                  <a:pt x="20086" y="9742"/>
                  <a:pt x="20096" y="9804"/>
                  <a:pt x="20107" y="9866"/>
                </a:cubicBezTo>
                <a:cubicBezTo>
                  <a:pt x="20127" y="9949"/>
                  <a:pt x="20138" y="10032"/>
                  <a:pt x="20148" y="10115"/>
                </a:cubicBezTo>
                <a:cubicBezTo>
                  <a:pt x="20096" y="10011"/>
                  <a:pt x="20034" y="9908"/>
                  <a:pt x="19962" y="9814"/>
                </a:cubicBezTo>
                <a:cubicBezTo>
                  <a:pt x="19962" y="9804"/>
                  <a:pt x="19962" y="9794"/>
                  <a:pt x="19962" y="9783"/>
                </a:cubicBezTo>
                <a:cubicBezTo>
                  <a:pt x="20003" y="9752"/>
                  <a:pt x="20034" y="9711"/>
                  <a:pt x="20076" y="9680"/>
                </a:cubicBezTo>
                <a:close/>
                <a:moveTo>
                  <a:pt x="6188" y="9721"/>
                </a:moveTo>
                <a:lnTo>
                  <a:pt x="6250" y="9835"/>
                </a:lnTo>
                <a:cubicBezTo>
                  <a:pt x="6157" y="9928"/>
                  <a:pt x="6074" y="10022"/>
                  <a:pt x="5991" y="10125"/>
                </a:cubicBezTo>
                <a:cubicBezTo>
                  <a:pt x="5960" y="10084"/>
                  <a:pt x="5918" y="10053"/>
                  <a:pt x="5898" y="10011"/>
                </a:cubicBezTo>
                <a:cubicBezTo>
                  <a:pt x="5991" y="9908"/>
                  <a:pt x="6095" y="9814"/>
                  <a:pt x="6188" y="9721"/>
                </a:cubicBezTo>
                <a:close/>
                <a:moveTo>
                  <a:pt x="9898" y="9700"/>
                </a:moveTo>
                <a:cubicBezTo>
                  <a:pt x="9971" y="9773"/>
                  <a:pt x="10043" y="9835"/>
                  <a:pt x="10116" y="9887"/>
                </a:cubicBezTo>
                <a:lnTo>
                  <a:pt x="10116" y="10136"/>
                </a:lnTo>
                <a:cubicBezTo>
                  <a:pt x="10054" y="9980"/>
                  <a:pt x="9981" y="9835"/>
                  <a:pt x="9888" y="9700"/>
                </a:cubicBezTo>
                <a:close/>
                <a:moveTo>
                  <a:pt x="21216" y="9016"/>
                </a:moveTo>
                <a:lnTo>
                  <a:pt x="21216" y="9016"/>
                </a:lnTo>
                <a:cubicBezTo>
                  <a:pt x="21350" y="9068"/>
                  <a:pt x="21485" y="9120"/>
                  <a:pt x="21620" y="9172"/>
                </a:cubicBezTo>
                <a:lnTo>
                  <a:pt x="21661" y="9213"/>
                </a:lnTo>
                <a:cubicBezTo>
                  <a:pt x="21641" y="9524"/>
                  <a:pt x="21589" y="9835"/>
                  <a:pt x="21537" y="10136"/>
                </a:cubicBezTo>
                <a:cubicBezTo>
                  <a:pt x="21444" y="9762"/>
                  <a:pt x="21340" y="9389"/>
                  <a:pt x="21216" y="9016"/>
                </a:cubicBezTo>
                <a:close/>
                <a:moveTo>
                  <a:pt x="13878" y="9275"/>
                </a:moveTo>
                <a:cubicBezTo>
                  <a:pt x="14013" y="9545"/>
                  <a:pt x="14075" y="9845"/>
                  <a:pt x="14044" y="10146"/>
                </a:cubicBezTo>
                <a:cubicBezTo>
                  <a:pt x="13961" y="10084"/>
                  <a:pt x="13878" y="10032"/>
                  <a:pt x="13795" y="9980"/>
                </a:cubicBezTo>
                <a:cubicBezTo>
                  <a:pt x="13816" y="9845"/>
                  <a:pt x="13837" y="9711"/>
                  <a:pt x="13857" y="9576"/>
                </a:cubicBezTo>
                <a:cubicBezTo>
                  <a:pt x="13868" y="9472"/>
                  <a:pt x="13878" y="9369"/>
                  <a:pt x="13878" y="9275"/>
                </a:cubicBezTo>
                <a:close/>
                <a:moveTo>
                  <a:pt x="10199" y="10001"/>
                </a:moveTo>
                <a:cubicBezTo>
                  <a:pt x="10209" y="10042"/>
                  <a:pt x="10220" y="10084"/>
                  <a:pt x="10230" y="10125"/>
                </a:cubicBezTo>
                <a:lnTo>
                  <a:pt x="10199" y="10156"/>
                </a:lnTo>
                <a:cubicBezTo>
                  <a:pt x="10199" y="10104"/>
                  <a:pt x="10199" y="10053"/>
                  <a:pt x="10199" y="10001"/>
                </a:cubicBezTo>
                <a:close/>
                <a:moveTo>
                  <a:pt x="17599" y="10094"/>
                </a:moveTo>
                <a:lnTo>
                  <a:pt x="17651" y="10125"/>
                </a:lnTo>
                <a:lnTo>
                  <a:pt x="17619" y="10156"/>
                </a:lnTo>
                <a:lnTo>
                  <a:pt x="17588" y="10104"/>
                </a:lnTo>
                <a:lnTo>
                  <a:pt x="17599" y="10094"/>
                </a:lnTo>
                <a:close/>
                <a:moveTo>
                  <a:pt x="17951" y="9928"/>
                </a:moveTo>
                <a:lnTo>
                  <a:pt x="17972" y="10156"/>
                </a:lnTo>
                <a:cubicBezTo>
                  <a:pt x="17951" y="10146"/>
                  <a:pt x="17930" y="10136"/>
                  <a:pt x="17910" y="10136"/>
                </a:cubicBezTo>
                <a:cubicBezTo>
                  <a:pt x="17899" y="10094"/>
                  <a:pt x="17889" y="10042"/>
                  <a:pt x="17879" y="10001"/>
                </a:cubicBezTo>
                <a:lnTo>
                  <a:pt x="17951" y="9928"/>
                </a:lnTo>
                <a:close/>
                <a:moveTo>
                  <a:pt x="3182" y="9462"/>
                </a:moveTo>
                <a:cubicBezTo>
                  <a:pt x="3141" y="9628"/>
                  <a:pt x="3099" y="9814"/>
                  <a:pt x="3079" y="9990"/>
                </a:cubicBezTo>
                <a:cubicBezTo>
                  <a:pt x="3017" y="10042"/>
                  <a:pt x="2954" y="10104"/>
                  <a:pt x="2892" y="10167"/>
                </a:cubicBezTo>
                <a:cubicBezTo>
                  <a:pt x="2882" y="10104"/>
                  <a:pt x="2871" y="10042"/>
                  <a:pt x="2851" y="9980"/>
                </a:cubicBezTo>
                <a:lnTo>
                  <a:pt x="2903" y="9887"/>
                </a:lnTo>
                <a:cubicBezTo>
                  <a:pt x="2985" y="9742"/>
                  <a:pt x="3079" y="9597"/>
                  <a:pt x="3182" y="9462"/>
                </a:cubicBezTo>
                <a:close/>
                <a:moveTo>
                  <a:pt x="11109" y="9849"/>
                </a:moveTo>
                <a:lnTo>
                  <a:pt x="11109" y="9849"/>
                </a:lnTo>
                <a:cubicBezTo>
                  <a:pt x="11047" y="9951"/>
                  <a:pt x="10986" y="10064"/>
                  <a:pt x="10924" y="10177"/>
                </a:cubicBezTo>
                <a:lnTo>
                  <a:pt x="10914" y="10177"/>
                </a:lnTo>
                <a:cubicBezTo>
                  <a:pt x="10935" y="10084"/>
                  <a:pt x="10966" y="9990"/>
                  <a:pt x="10997" y="9887"/>
                </a:cubicBezTo>
                <a:cubicBezTo>
                  <a:pt x="11034" y="9877"/>
                  <a:pt x="11071" y="9860"/>
                  <a:pt x="11109" y="9849"/>
                </a:cubicBezTo>
                <a:close/>
                <a:moveTo>
                  <a:pt x="22864" y="9400"/>
                </a:moveTo>
                <a:cubicBezTo>
                  <a:pt x="22926" y="9648"/>
                  <a:pt x="22988" y="9908"/>
                  <a:pt x="23029" y="10177"/>
                </a:cubicBezTo>
                <a:cubicBezTo>
                  <a:pt x="22998" y="10136"/>
                  <a:pt x="22967" y="10104"/>
                  <a:pt x="22936" y="10073"/>
                </a:cubicBezTo>
                <a:cubicBezTo>
                  <a:pt x="22874" y="9897"/>
                  <a:pt x="22801" y="9731"/>
                  <a:pt x="22718" y="9555"/>
                </a:cubicBezTo>
                <a:lnTo>
                  <a:pt x="22864" y="9400"/>
                </a:lnTo>
                <a:close/>
                <a:moveTo>
                  <a:pt x="5483" y="9690"/>
                </a:moveTo>
                <a:cubicBezTo>
                  <a:pt x="5576" y="9804"/>
                  <a:pt x="5680" y="9918"/>
                  <a:pt x="5784" y="10032"/>
                </a:cubicBezTo>
                <a:cubicBezTo>
                  <a:pt x="5732" y="10084"/>
                  <a:pt x="5680" y="10136"/>
                  <a:pt x="5639" y="10187"/>
                </a:cubicBezTo>
                <a:cubicBezTo>
                  <a:pt x="5576" y="10042"/>
                  <a:pt x="5525" y="9897"/>
                  <a:pt x="5473" y="9742"/>
                </a:cubicBezTo>
                <a:cubicBezTo>
                  <a:pt x="5473" y="9721"/>
                  <a:pt x="5483" y="9700"/>
                  <a:pt x="5483" y="9690"/>
                </a:cubicBezTo>
                <a:close/>
                <a:moveTo>
                  <a:pt x="19298" y="9037"/>
                </a:moveTo>
                <a:cubicBezTo>
                  <a:pt x="19423" y="9182"/>
                  <a:pt x="19547" y="9327"/>
                  <a:pt x="19661" y="9483"/>
                </a:cubicBezTo>
                <a:cubicBezTo>
                  <a:pt x="19723" y="9597"/>
                  <a:pt x="19775" y="9700"/>
                  <a:pt x="19827" y="9794"/>
                </a:cubicBezTo>
                <a:cubicBezTo>
                  <a:pt x="19578" y="9990"/>
                  <a:pt x="19278" y="10136"/>
                  <a:pt x="18956" y="10187"/>
                </a:cubicBezTo>
                <a:cubicBezTo>
                  <a:pt x="18853" y="9918"/>
                  <a:pt x="18749" y="9648"/>
                  <a:pt x="18625" y="9379"/>
                </a:cubicBezTo>
                <a:cubicBezTo>
                  <a:pt x="18749" y="9296"/>
                  <a:pt x="18873" y="9223"/>
                  <a:pt x="18998" y="9161"/>
                </a:cubicBezTo>
                <a:cubicBezTo>
                  <a:pt x="19091" y="9109"/>
                  <a:pt x="19195" y="9068"/>
                  <a:pt x="19298" y="9037"/>
                </a:cubicBezTo>
                <a:close/>
                <a:moveTo>
                  <a:pt x="6250" y="9928"/>
                </a:moveTo>
                <a:lnTo>
                  <a:pt x="6250" y="9939"/>
                </a:lnTo>
                <a:cubicBezTo>
                  <a:pt x="6178" y="10022"/>
                  <a:pt x="6115" y="10104"/>
                  <a:pt x="6043" y="10198"/>
                </a:cubicBezTo>
                <a:lnTo>
                  <a:pt x="6032" y="10187"/>
                </a:lnTo>
                <a:cubicBezTo>
                  <a:pt x="6105" y="10094"/>
                  <a:pt x="6178" y="10011"/>
                  <a:pt x="6250" y="9928"/>
                </a:cubicBezTo>
                <a:close/>
                <a:moveTo>
                  <a:pt x="6779" y="9400"/>
                </a:moveTo>
                <a:lnTo>
                  <a:pt x="6789" y="9410"/>
                </a:lnTo>
                <a:lnTo>
                  <a:pt x="6810" y="9462"/>
                </a:lnTo>
                <a:cubicBezTo>
                  <a:pt x="6882" y="9659"/>
                  <a:pt x="6955" y="9845"/>
                  <a:pt x="7027" y="10042"/>
                </a:cubicBezTo>
                <a:cubicBezTo>
                  <a:pt x="6862" y="10094"/>
                  <a:pt x="6706" y="10146"/>
                  <a:pt x="6551" y="10208"/>
                </a:cubicBezTo>
                <a:cubicBezTo>
                  <a:pt x="6499" y="10104"/>
                  <a:pt x="6437" y="10001"/>
                  <a:pt x="6385" y="9908"/>
                </a:cubicBezTo>
                <a:cubicBezTo>
                  <a:pt x="6509" y="9731"/>
                  <a:pt x="6644" y="9555"/>
                  <a:pt x="6779" y="9400"/>
                </a:cubicBezTo>
                <a:close/>
                <a:moveTo>
                  <a:pt x="10365" y="10073"/>
                </a:moveTo>
                <a:lnTo>
                  <a:pt x="10396" y="10094"/>
                </a:lnTo>
                <a:lnTo>
                  <a:pt x="10365" y="10177"/>
                </a:lnTo>
                <a:lnTo>
                  <a:pt x="10313" y="10208"/>
                </a:lnTo>
                <a:cubicBezTo>
                  <a:pt x="10313" y="10187"/>
                  <a:pt x="10313" y="10167"/>
                  <a:pt x="10302" y="10146"/>
                </a:cubicBezTo>
                <a:lnTo>
                  <a:pt x="10365" y="10073"/>
                </a:lnTo>
                <a:close/>
                <a:moveTo>
                  <a:pt x="11857" y="9638"/>
                </a:moveTo>
                <a:cubicBezTo>
                  <a:pt x="11816" y="9825"/>
                  <a:pt x="11753" y="10022"/>
                  <a:pt x="11691" y="10208"/>
                </a:cubicBezTo>
                <a:lnTo>
                  <a:pt x="11670" y="10208"/>
                </a:lnTo>
                <a:cubicBezTo>
                  <a:pt x="11670" y="10022"/>
                  <a:pt x="11660" y="9845"/>
                  <a:pt x="11650" y="9669"/>
                </a:cubicBezTo>
                <a:cubicBezTo>
                  <a:pt x="11722" y="9648"/>
                  <a:pt x="11784" y="9638"/>
                  <a:pt x="11857" y="9638"/>
                </a:cubicBezTo>
                <a:close/>
                <a:moveTo>
                  <a:pt x="12665" y="9638"/>
                </a:moveTo>
                <a:lnTo>
                  <a:pt x="12665" y="9638"/>
                </a:lnTo>
                <a:cubicBezTo>
                  <a:pt x="12707" y="9648"/>
                  <a:pt x="12748" y="9648"/>
                  <a:pt x="12790" y="9659"/>
                </a:cubicBezTo>
                <a:lnTo>
                  <a:pt x="12779" y="9659"/>
                </a:lnTo>
                <a:cubicBezTo>
                  <a:pt x="12800" y="9659"/>
                  <a:pt x="12831" y="9669"/>
                  <a:pt x="12852" y="9680"/>
                </a:cubicBezTo>
                <a:cubicBezTo>
                  <a:pt x="12873" y="9721"/>
                  <a:pt x="12904" y="9752"/>
                  <a:pt x="12925" y="9794"/>
                </a:cubicBezTo>
                <a:lnTo>
                  <a:pt x="12883" y="9908"/>
                </a:lnTo>
                <a:cubicBezTo>
                  <a:pt x="12852" y="9990"/>
                  <a:pt x="12821" y="10073"/>
                  <a:pt x="12800" y="10156"/>
                </a:cubicBezTo>
                <a:lnTo>
                  <a:pt x="12728" y="10208"/>
                </a:lnTo>
                <a:cubicBezTo>
                  <a:pt x="12717" y="10042"/>
                  <a:pt x="12697" y="9876"/>
                  <a:pt x="12676" y="9721"/>
                </a:cubicBezTo>
                <a:cubicBezTo>
                  <a:pt x="12676" y="9690"/>
                  <a:pt x="12665" y="9669"/>
                  <a:pt x="12665" y="9638"/>
                </a:cubicBezTo>
                <a:close/>
                <a:moveTo>
                  <a:pt x="16873" y="9711"/>
                </a:moveTo>
                <a:lnTo>
                  <a:pt x="16873" y="9721"/>
                </a:lnTo>
                <a:cubicBezTo>
                  <a:pt x="16832" y="9876"/>
                  <a:pt x="16780" y="10042"/>
                  <a:pt x="16728" y="10208"/>
                </a:cubicBezTo>
                <a:cubicBezTo>
                  <a:pt x="16707" y="10187"/>
                  <a:pt x="16676" y="10177"/>
                  <a:pt x="16645" y="10156"/>
                </a:cubicBezTo>
                <a:cubicBezTo>
                  <a:pt x="16687" y="10063"/>
                  <a:pt x="16728" y="9959"/>
                  <a:pt x="16759" y="9866"/>
                </a:cubicBezTo>
                <a:cubicBezTo>
                  <a:pt x="16780" y="9835"/>
                  <a:pt x="16790" y="9794"/>
                  <a:pt x="16801" y="9762"/>
                </a:cubicBezTo>
                <a:cubicBezTo>
                  <a:pt x="16811" y="9731"/>
                  <a:pt x="16852" y="9731"/>
                  <a:pt x="16873" y="9711"/>
                </a:cubicBezTo>
                <a:close/>
                <a:moveTo>
                  <a:pt x="15567" y="9835"/>
                </a:moveTo>
                <a:cubicBezTo>
                  <a:pt x="15681" y="9876"/>
                  <a:pt x="15806" y="9908"/>
                  <a:pt x="15930" y="9928"/>
                </a:cubicBezTo>
                <a:cubicBezTo>
                  <a:pt x="16003" y="9939"/>
                  <a:pt x="16075" y="9949"/>
                  <a:pt x="16148" y="9949"/>
                </a:cubicBezTo>
                <a:cubicBezTo>
                  <a:pt x="16117" y="9980"/>
                  <a:pt x="16096" y="10011"/>
                  <a:pt x="16086" y="10053"/>
                </a:cubicBezTo>
                <a:lnTo>
                  <a:pt x="16096" y="10063"/>
                </a:lnTo>
                <a:cubicBezTo>
                  <a:pt x="15940" y="10073"/>
                  <a:pt x="15795" y="10136"/>
                  <a:pt x="15671" y="10218"/>
                </a:cubicBezTo>
                <a:cubicBezTo>
                  <a:pt x="15630" y="10125"/>
                  <a:pt x="15598" y="10022"/>
                  <a:pt x="15567" y="9928"/>
                </a:cubicBezTo>
                <a:cubicBezTo>
                  <a:pt x="15567" y="9897"/>
                  <a:pt x="15567" y="9866"/>
                  <a:pt x="15567" y="9835"/>
                </a:cubicBezTo>
                <a:close/>
                <a:moveTo>
                  <a:pt x="2623" y="10084"/>
                </a:moveTo>
                <a:cubicBezTo>
                  <a:pt x="2643" y="10115"/>
                  <a:pt x="2654" y="10156"/>
                  <a:pt x="2675" y="10198"/>
                </a:cubicBezTo>
                <a:lnTo>
                  <a:pt x="2654" y="10229"/>
                </a:lnTo>
                <a:lnTo>
                  <a:pt x="2581" y="10136"/>
                </a:lnTo>
                <a:lnTo>
                  <a:pt x="2623" y="10084"/>
                </a:lnTo>
                <a:close/>
                <a:moveTo>
                  <a:pt x="17391" y="9990"/>
                </a:moveTo>
                <a:lnTo>
                  <a:pt x="17422" y="10001"/>
                </a:lnTo>
                <a:cubicBezTo>
                  <a:pt x="17443" y="10042"/>
                  <a:pt x="17474" y="10084"/>
                  <a:pt x="17505" y="10125"/>
                </a:cubicBezTo>
                <a:lnTo>
                  <a:pt x="17516" y="10136"/>
                </a:lnTo>
                <a:lnTo>
                  <a:pt x="17454" y="10229"/>
                </a:lnTo>
                <a:lnTo>
                  <a:pt x="17360" y="10229"/>
                </a:lnTo>
                <a:cubicBezTo>
                  <a:pt x="17360" y="10218"/>
                  <a:pt x="17360" y="10208"/>
                  <a:pt x="17350" y="10187"/>
                </a:cubicBezTo>
                <a:cubicBezTo>
                  <a:pt x="17371" y="10125"/>
                  <a:pt x="17381" y="10063"/>
                  <a:pt x="17391" y="9990"/>
                </a:cubicBezTo>
                <a:close/>
                <a:moveTo>
                  <a:pt x="17723" y="10146"/>
                </a:moveTo>
                <a:lnTo>
                  <a:pt x="17837" y="10187"/>
                </a:lnTo>
                <a:cubicBezTo>
                  <a:pt x="17837" y="10208"/>
                  <a:pt x="17837" y="10218"/>
                  <a:pt x="17847" y="10229"/>
                </a:cubicBezTo>
                <a:cubicBezTo>
                  <a:pt x="17796" y="10229"/>
                  <a:pt x="17733" y="10218"/>
                  <a:pt x="17682" y="10218"/>
                </a:cubicBezTo>
                <a:cubicBezTo>
                  <a:pt x="17682" y="10208"/>
                  <a:pt x="17682" y="10187"/>
                  <a:pt x="17692" y="10177"/>
                </a:cubicBezTo>
                <a:cubicBezTo>
                  <a:pt x="17702" y="10167"/>
                  <a:pt x="17713" y="10156"/>
                  <a:pt x="17723" y="10146"/>
                </a:cubicBezTo>
                <a:close/>
                <a:moveTo>
                  <a:pt x="18542" y="9452"/>
                </a:moveTo>
                <a:cubicBezTo>
                  <a:pt x="18656" y="9711"/>
                  <a:pt x="18749" y="9970"/>
                  <a:pt x="18853" y="10229"/>
                </a:cubicBezTo>
                <a:lnTo>
                  <a:pt x="18614" y="10229"/>
                </a:lnTo>
                <a:lnTo>
                  <a:pt x="18604" y="10239"/>
                </a:lnTo>
                <a:cubicBezTo>
                  <a:pt x="18578" y="10241"/>
                  <a:pt x="18552" y="10241"/>
                  <a:pt x="18527" y="10241"/>
                </a:cubicBezTo>
                <a:cubicBezTo>
                  <a:pt x="18358" y="10241"/>
                  <a:pt x="18196" y="10213"/>
                  <a:pt x="18034" y="10177"/>
                </a:cubicBezTo>
                <a:cubicBezTo>
                  <a:pt x="18024" y="10084"/>
                  <a:pt x="18013" y="9980"/>
                  <a:pt x="18003" y="9876"/>
                </a:cubicBezTo>
                <a:cubicBezTo>
                  <a:pt x="18179" y="9721"/>
                  <a:pt x="18355" y="9576"/>
                  <a:pt x="18542" y="9452"/>
                </a:cubicBezTo>
                <a:close/>
                <a:moveTo>
                  <a:pt x="10881" y="9945"/>
                </a:moveTo>
                <a:lnTo>
                  <a:pt x="10881" y="9945"/>
                </a:lnTo>
                <a:cubicBezTo>
                  <a:pt x="10850" y="10046"/>
                  <a:pt x="10820" y="10148"/>
                  <a:pt x="10800" y="10250"/>
                </a:cubicBezTo>
                <a:cubicBezTo>
                  <a:pt x="10727" y="10218"/>
                  <a:pt x="10665" y="10187"/>
                  <a:pt x="10603" y="10156"/>
                </a:cubicBezTo>
                <a:lnTo>
                  <a:pt x="10624" y="10073"/>
                </a:lnTo>
                <a:cubicBezTo>
                  <a:pt x="10722" y="10034"/>
                  <a:pt x="10802" y="9985"/>
                  <a:pt x="10881" y="9945"/>
                </a:cubicBezTo>
                <a:close/>
                <a:moveTo>
                  <a:pt x="13298" y="9804"/>
                </a:moveTo>
                <a:lnTo>
                  <a:pt x="13349" y="9825"/>
                </a:lnTo>
                <a:cubicBezTo>
                  <a:pt x="13370" y="9970"/>
                  <a:pt x="13401" y="10104"/>
                  <a:pt x="13432" y="10250"/>
                </a:cubicBezTo>
                <a:cubicBezTo>
                  <a:pt x="13349" y="10177"/>
                  <a:pt x="13267" y="10094"/>
                  <a:pt x="13194" y="10001"/>
                </a:cubicBezTo>
                <a:lnTo>
                  <a:pt x="13184" y="9939"/>
                </a:lnTo>
                <a:cubicBezTo>
                  <a:pt x="13225" y="9897"/>
                  <a:pt x="13267" y="9856"/>
                  <a:pt x="13298" y="9814"/>
                </a:cubicBezTo>
                <a:lnTo>
                  <a:pt x="13298" y="9804"/>
                </a:lnTo>
                <a:close/>
                <a:moveTo>
                  <a:pt x="17101" y="9990"/>
                </a:moveTo>
                <a:cubicBezTo>
                  <a:pt x="17122" y="10022"/>
                  <a:pt x="17143" y="10063"/>
                  <a:pt x="17153" y="10094"/>
                </a:cubicBezTo>
                <a:cubicBezTo>
                  <a:pt x="17174" y="10136"/>
                  <a:pt x="17205" y="10187"/>
                  <a:pt x="17236" y="10239"/>
                </a:cubicBezTo>
                <a:cubicBezTo>
                  <a:pt x="17205" y="10239"/>
                  <a:pt x="17174" y="10239"/>
                  <a:pt x="17143" y="10250"/>
                </a:cubicBezTo>
                <a:lnTo>
                  <a:pt x="17132" y="10250"/>
                </a:lnTo>
                <a:cubicBezTo>
                  <a:pt x="17132" y="10156"/>
                  <a:pt x="17122" y="10073"/>
                  <a:pt x="17101" y="9990"/>
                </a:cubicBezTo>
                <a:close/>
                <a:moveTo>
                  <a:pt x="6178" y="10146"/>
                </a:moveTo>
                <a:lnTo>
                  <a:pt x="6178" y="10146"/>
                </a:lnTo>
                <a:cubicBezTo>
                  <a:pt x="6167" y="10187"/>
                  <a:pt x="6146" y="10218"/>
                  <a:pt x="6136" y="10260"/>
                </a:cubicBezTo>
                <a:lnTo>
                  <a:pt x="6105" y="10239"/>
                </a:lnTo>
                <a:lnTo>
                  <a:pt x="6178" y="10146"/>
                </a:lnTo>
                <a:close/>
                <a:moveTo>
                  <a:pt x="7660" y="9939"/>
                </a:moveTo>
                <a:cubicBezTo>
                  <a:pt x="7660" y="10011"/>
                  <a:pt x="7660" y="10084"/>
                  <a:pt x="7649" y="10156"/>
                </a:cubicBezTo>
                <a:cubicBezTo>
                  <a:pt x="7639" y="10187"/>
                  <a:pt x="7639" y="10229"/>
                  <a:pt x="7649" y="10270"/>
                </a:cubicBezTo>
                <a:cubicBezTo>
                  <a:pt x="7597" y="10229"/>
                  <a:pt x="7546" y="10177"/>
                  <a:pt x="7494" y="10125"/>
                </a:cubicBezTo>
                <a:lnTo>
                  <a:pt x="7597" y="9959"/>
                </a:lnTo>
                <a:lnTo>
                  <a:pt x="7660" y="9939"/>
                </a:lnTo>
                <a:close/>
                <a:moveTo>
                  <a:pt x="8841" y="9856"/>
                </a:moveTo>
                <a:lnTo>
                  <a:pt x="8841" y="9856"/>
                </a:lnTo>
                <a:cubicBezTo>
                  <a:pt x="8965" y="9876"/>
                  <a:pt x="9079" y="9897"/>
                  <a:pt x="9193" y="9928"/>
                </a:cubicBezTo>
                <a:cubicBezTo>
                  <a:pt x="9100" y="10042"/>
                  <a:pt x="8997" y="10156"/>
                  <a:pt x="8893" y="10270"/>
                </a:cubicBezTo>
                <a:cubicBezTo>
                  <a:pt x="8872" y="10136"/>
                  <a:pt x="8862" y="10001"/>
                  <a:pt x="8841" y="9856"/>
                </a:cubicBezTo>
                <a:close/>
                <a:moveTo>
                  <a:pt x="13422" y="9856"/>
                </a:moveTo>
                <a:cubicBezTo>
                  <a:pt x="13515" y="9897"/>
                  <a:pt x="13619" y="9959"/>
                  <a:pt x="13712" y="10011"/>
                </a:cubicBezTo>
                <a:cubicBezTo>
                  <a:pt x="13702" y="10084"/>
                  <a:pt x="13681" y="10167"/>
                  <a:pt x="13671" y="10239"/>
                </a:cubicBezTo>
                <a:lnTo>
                  <a:pt x="13660" y="10229"/>
                </a:lnTo>
                <a:cubicBezTo>
                  <a:pt x="13609" y="10239"/>
                  <a:pt x="13557" y="10250"/>
                  <a:pt x="13505" y="10270"/>
                </a:cubicBezTo>
                <a:cubicBezTo>
                  <a:pt x="13474" y="10125"/>
                  <a:pt x="13443" y="9990"/>
                  <a:pt x="13422" y="9856"/>
                </a:cubicBezTo>
                <a:close/>
                <a:moveTo>
                  <a:pt x="15567" y="10177"/>
                </a:moveTo>
                <a:lnTo>
                  <a:pt x="15598" y="10250"/>
                </a:lnTo>
                <a:cubicBezTo>
                  <a:pt x="15588" y="10260"/>
                  <a:pt x="15578" y="10270"/>
                  <a:pt x="15567" y="10270"/>
                </a:cubicBezTo>
                <a:lnTo>
                  <a:pt x="15567" y="10177"/>
                </a:lnTo>
                <a:close/>
                <a:moveTo>
                  <a:pt x="16179" y="10125"/>
                </a:moveTo>
                <a:lnTo>
                  <a:pt x="16179" y="10208"/>
                </a:lnTo>
                <a:cubicBezTo>
                  <a:pt x="16148" y="10229"/>
                  <a:pt x="16117" y="10250"/>
                  <a:pt x="16086" y="10270"/>
                </a:cubicBezTo>
                <a:cubicBezTo>
                  <a:pt x="16106" y="10218"/>
                  <a:pt x="16117" y="10177"/>
                  <a:pt x="16137" y="10125"/>
                </a:cubicBezTo>
                <a:close/>
                <a:moveTo>
                  <a:pt x="2799" y="10094"/>
                </a:moveTo>
                <a:cubicBezTo>
                  <a:pt x="2809" y="10136"/>
                  <a:pt x="2820" y="10187"/>
                  <a:pt x="2830" y="10229"/>
                </a:cubicBezTo>
                <a:lnTo>
                  <a:pt x="2789" y="10281"/>
                </a:lnTo>
                <a:lnTo>
                  <a:pt x="2747" y="10198"/>
                </a:lnTo>
                <a:cubicBezTo>
                  <a:pt x="2768" y="10156"/>
                  <a:pt x="2778" y="10125"/>
                  <a:pt x="2799" y="10094"/>
                </a:cubicBezTo>
                <a:close/>
                <a:moveTo>
                  <a:pt x="10240" y="10208"/>
                </a:moveTo>
                <a:lnTo>
                  <a:pt x="10240" y="10250"/>
                </a:lnTo>
                <a:lnTo>
                  <a:pt x="10188" y="10291"/>
                </a:lnTo>
                <a:lnTo>
                  <a:pt x="10199" y="10260"/>
                </a:lnTo>
                <a:lnTo>
                  <a:pt x="10240" y="10208"/>
                </a:lnTo>
                <a:close/>
                <a:moveTo>
                  <a:pt x="12904" y="10177"/>
                </a:moveTo>
                <a:lnTo>
                  <a:pt x="12904" y="10177"/>
                </a:lnTo>
                <a:cubicBezTo>
                  <a:pt x="12883" y="10218"/>
                  <a:pt x="12862" y="10250"/>
                  <a:pt x="12842" y="10291"/>
                </a:cubicBezTo>
                <a:cubicBezTo>
                  <a:pt x="12852" y="10260"/>
                  <a:pt x="12852" y="10229"/>
                  <a:pt x="12862" y="10208"/>
                </a:cubicBezTo>
                <a:lnTo>
                  <a:pt x="12904" y="10177"/>
                </a:lnTo>
                <a:close/>
                <a:moveTo>
                  <a:pt x="14046" y="8770"/>
                </a:moveTo>
                <a:cubicBezTo>
                  <a:pt x="14121" y="8770"/>
                  <a:pt x="14197" y="8784"/>
                  <a:pt x="14272" y="8809"/>
                </a:cubicBezTo>
                <a:cubicBezTo>
                  <a:pt x="14303" y="8861"/>
                  <a:pt x="14344" y="8913"/>
                  <a:pt x="14386" y="8964"/>
                </a:cubicBezTo>
                <a:lnTo>
                  <a:pt x="14396" y="8964"/>
                </a:lnTo>
                <a:cubicBezTo>
                  <a:pt x="14469" y="9275"/>
                  <a:pt x="14531" y="9597"/>
                  <a:pt x="14583" y="9918"/>
                </a:cubicBezTo>
                <a:cubicBezTo>
                  <a:pt x="14510" y="10001"/>
                  <a:pt x="14438" y="10094"/>
                  <a:pt x="14365" y="10177"/>
                </a:cubicBezTo>
                <a:cubicBezTo>
                  <a:pt x="14324" y="10218"/>
                  <a:pt x="14282" y="10260"/>
                  <a:pt x="14241" y="10291"/>
                </a:cubicBezTo>
                <a:cubicBezTo>
                  <a:pt x="14199" y="10260"/>
                  <a:pt x="14147" y="10218"/>
                  <a:pt x="14096" y="10177"/>
                </a:cubicBezTo>
                <a:cubicBezTo>
                  <a:pt x="14116" y="9980"/>
                  <a:pt x="14106" y="9783"/>
                  <a:pt x="14075" y="9597"/>
                </a:cubicBezTo>
                <a:cubicBezTo>
                  <a:pt x="14033" y="9441"/>
                  <a:pt x="13971" y="9286"/>
                  <a:pt x="13888" y="9161"/>
                </a:cubicBezTo>
                <a:lnTo>
                  <a:pt x="13888" y="8799"/>
                </a:lnTo>
                <a:cubicBezTo>
                  <a:pt x="13888" y="8799"/>
                  <a:pt x="13888" y="8788"/>
                  <a:pt x="13899" y="8788"/>
                </a:cubicBezTo>
                <a:cubicBezTo>
                  <a:pt x="13948" y="8776"/>
                  <a:pt x="13997" y="8770"/>
                  <a:pt x="14046" y="8770"/>
                </a:cubicBezTo>
                <a:close/>
                <a:moveTo>
                  <a:pt x="16966" y="9690"/>
                </a:moveTo>
                <a:lnTo>
                  <a:pt x="16987" y="9711"/>
                </a:lnTo>
                <a:cubicBezTo>
                  <a:pt x="16998" y="9794"/>
                  <a:pt x="17018" y="9876"/>
                  <a:pt x="17029" y="9959"/>
                </a:cubicBezTo>
                <a:cubicBezTo>
                  <a:pt x="17049" y="10063"/>
                  <a:pt x="17060" y="10167"/>
                  <a:pt x="17070" y="10260"/>
                </a:cubicBezTo>
                <a:cubicBezTo>
                  <a:pt x="17008" y="10270"/>
                  <a:pt x="16935" y="10291"/>
                  <a:pt x="16873" y="10291"/>
                </a:cubicBezTo>
                <a:lnTo>
                  <a:pt x="16884" y="10301"/>
                </a:lnTo>
                <a:cubicBezTo>
                  <a:pt x="16852" y="10281"/>
                  <a:pt x="16832" y="10270"/>
                  <a:pt x="16801" y="10250"/>
                </a:cubicBezTo>
                <a:cubicBezTo>
                  <a:pt x="16863" y="10063"/>
                  <a:pt x="16915" y="9876"/>
                  <a:pt x="16966" y="9690"/>
                </a:cubicBezTo>
                <a:close/>
                <a:moveTo>
                  <a:pt x="23175" y="10146"/>
                </a:moveTo>
                <a:lnTo>
                  <a:pt x="23175" y="10146"/>
                </a:lnTo>
                <a:cubicBezTo>
                  <a:pt x="23154" y="10198"/>
                  <a:pt x="23143" y="10250"/>
                  <a:pt x="23133" y="10301"/>
                </a:cubicBezTo>
                <a:cubicBezTo>
                  <a:pt x="23133" y="10270"/>
                  <a:pt x="23123" y="10239"/>
                  <a:pt x="23112" y="10208"/>
                </a:cubicBezTo>
                <a:cubicBezTo>
                  <a:pt x="23133" y="10187"/>
                  <a:pt x="23154" y="10167"/>
                  <a:pt x="23175" y="10146"/>
                </a:cubicBezTo>
                <a:close/>
                <a:moveTo>
                  <a:pt x="16645" y="10229"/>
                </a:moveTo>
                <a:lnTo>
                  <a:pt x="16707" y="10260"/>
                </a:lnTo>
                <a:cubicBezTo>
                  <a:pt x="16707" y="10291"/>
                  <a:pt x="16697" y="10301"/>
                  <a:pt x="16697" y="10312"/>
                </a:cubicBezTo>
                <a:lnTo>
                  <a:pt x="16645" y="10229"/>
                </a:lnTo>
                <a:close/>
                <a:moveTo>
                  <a:pt x="22785" y="10017"/>
                </a:moveTo>
                <a:lnTo>
                  <a:pt x="22785" y="10017"/>
                </a:lnTo>
                <a:cubicBezTo>
                  <a:pt x="22811" y="10045"/>
                  <a:pt x="22838" y="10078"/>
                  <a:pt x="22864" y="10104"/>
                </a:cubicBezTo>
                <a:cubicBezTo>
                  <a:pt x="22884" y="10156"/>
                  <a:pt x="22905" y="10208"/>
                  <a:pt x="22926" y="10270"/>
                </a:cubicBezTo>
                <a:lnTo>
                  <a:pt x="22874" y="10312"/>
                </a:lnTo>
                <a:cubicBezTo>
                  <a:pt x="22844" y="10213"/>
                  <a:pt x="22815" y="10115"/>
                  <a:pt x="22785" y="10017"/>
                </a:cubicBezTo>
                <a:close/>
                <a:moveTo>
                  <a:pt x="11100" y="10125"/>
                </a:moveTo>
                <a:lnTo>
                  <a:pt x="11100" y="10125"/>
                </a:lnTo>
                <a:cubicBezTo>
                  <a:pt x="11080" y="10167"/>
                  <a:pt x="11069" y="10208"/>
                  <a:pt x="11049" y="10250"/>
                </a:cubicBezTo>
                <a:lnTo>
                  <a:pt x="11007" y="10322"/>
                </a:lnTo>
                <a:cubicBezTo>
                  <a:pt x="10986" y="10312"/>
                  <a:pt x="10966" y="10301"/>
                  <a:pt x="10945" y="10301"/>
                </a:cubicBezTo>
                <a:lnTo>
                  <a:pt x="10935" y="10301"/>
                </a:lnTo>
                <a:lnTo>
                  <a:pt x="10986" y="10208"/>
                </a:lnTo>
                <a:cubicBezTo>
                  <a:pt x="11028" y="10177"/>
                  <a:pt x="11059" y="10146"/>
                  <a:pt x="11100" y="10125"/>
                </a:cubicBezTo>
                <a:close/>
                <a:moveTo>
                  <a:pt x="6333" y="9970"/>
                </a:moveTo>
                <a:cubicBezTo>
                  <a:pt x="6374" y="10053"/>
                  <a:pt x="6426" y="10146"/>
                  <a:pt x="6478" y="10229"/>
                </a:cubicBezTo>
                <a:lnTo>
                  <a:pt x="6281" y="10301"/>
                </a:lnTo>
                <a:lnTo>
                  <a:pt x="6209" y="10332"/>
                </a:lnTo>
                <a:lnTo>
                  <a:pt x="6188" y="10312"/>
                </a:lnTo>
                <a:cubicBezTo>
                  <a:pt x="6229" y="10198"/>
                  <a:pt x="6281" y="10084"/>
                  <a:pt x="6333" y="9970"/>
                </a:cubicBezTo>
                <a:close/>
                <a:moveTo>
                  <a:pt x="8292" y="9845"/>
                </a:moveTo>
                <a:cubicBezTo>
                  <a:pt x="8292" y="9866"/>
                  <a:pt x="8281" y="9887"/>
                  <a:pt x="8281" y="9897"/>
                </a:cubicBezTo>
                <a:cubicBezTo>
                  <a:pt x="8199" y="10042"/>
                  <a:pt x="8126" y="10187"/>
                  <a:pt x="8043" y="10343"/>
                </a:cubicBezTo>
                <a:lnTo>
                  <a:pt x="7836" y="9897"/>
                </a:lnTo>
                <a:cubicBezTo>
                  <a:pt x="7991" y="9876"/>
                  <a:pt x="8136" y="9856"/>
                  <a:pt x="8292" y="9845"/>
                </a:cubicBezTo>
                <a:close/>
                <a:moveTo>
                  <a:pt x="2550" y="10208"/>
                </a:moveTo>
                <a:lnTo>
                  <a:pt x="2623" y="10301"/>
                </a:lnTo>
                <a:cubicBezTo>
                  <a:pt x="2612" y="10322"/>
                  <a:pt x="2612" y="10343"/>
                  <a:pt x="2602" y="10364"/>
                </a:cubicBezTo>
                <a:cubicBezTo>
                  <a:pt x="2581" y="10312"/>
                  <a:pt x="2561" y="10260"/>
                  <a:pt x="2550" y="10208"/>
                </a:cubicBezTo>
                <a:close/>
                <a:moveTo>
                  <a:pt x="7307" y="10032"/>
                </a:moveTo>
                <a:cubicBezTo>
                  <a:pt x="7338" y="10063"/>
                  <a:pt x="7359" y="10094"/>
                  <a:pt x="7390" y="10125"/>
                </a:cubicBezTo>
                <a:cubicBezTo>
                  <a:pt x="7338" y="10208"/>
                  <a:pt x="7287" y="10291"/>
                  <a:pt x="7235" y="10364"/>
                </a:cubicBezTo>
                <a:cubicBezTo>
                  <a:pt x="7204" y="10270"/>
                  <a:pt x="7162" y="10177"/>
                  <a:pt x="7121" y="10073"/>
                </a:cubicBezTo>
                <a:lnTo>
                  <a:pt x="7307" y="10032"/>
                </a:lnTo>
                <a:close/>
                <a:moveTo>
                  <a:pt x="13785" y="10053"/>
                </a:moveTo>
                <a:cubicBezTo>
                  <a:pt x="13868" y="10104"/>
                  <a:pt x="13961" y="10167"/>
                  <a:pt x="14044" y="10229"/>
                </a:cubicBezTo>
                <a:cubicBezTo>
                  <a:pt x="14033" y="10281"/>
                  <a:pt x="14023" y="10322"/>
                  <a:pt x="14013" y="10364"/>
                </a:cubicBezTo>
                <a:cubicBezTo>
                  <a:pt x="13951" y="10312"/>
                  <a:pt x="13878" y="10270"/>
                  <a:pt x="13795" y="10250"/>
                </a:cubicBezTo>
                <a:lnTo>
                  <a:pt x="13743" y="10250"/>
                </a:lnTo>
                <a:cubicBezTo>
                  <a:pt x="13754" y="10177"/>
                  <a:pt x="13764" y="10115"/>
                  <a:pt x="13785" y="10053"/>
                </a:cubicBezTo>
                <a:close/>
                <a:moveTo>
                  <a:pt x="17495" y="10291"/>
                </a:moveTo>
                <a:lnTo>
                  <a:pt x="17433" y="10364"/>
                </a:lnTo>
                <a:lnTo>
                  <a:pt x="17422" y="10353"/>
                </a:lnTo>
                <a:lnTo>
                  <a:pt x="17464" y="10291"/>
                </a:lnTo>
                <a:close/>
                <a:moveTo>
                  <a:pt x="5836" y="10073"/>
                </a:moveTo>
                <a:lnTo>
                  <a:pt x="5867" y="10115"/>
                </a:lnTo>
                <a:lnTo>
                  <a:pt x="5929" y="10187"/>
                </a:lnTo>
                <a:cubicBezTo>
                  <a:pt x="5877" y="10250"/>
                  <a:pt x="5836" y="10312"/>
                  <a:pt x="5784" y="10374"/>
                </a:cubicBezTo>
                <a:cubicBezTo>
                  <a:pt x="5742" y="10332"/>
                  <a:pt x="5711" y="10301"/>
                  <a:pt x="5680" y="10260"/>
                </a:cubicBezTo>
                <a:lnTo>
                  <a:pt x="5670" y="10239"/>
                </a:lnTo>
                <a:cubicBezTo>
                  <a:pt x="5722" y="10187"/>
                  <a:pt x="5773" y="10136"/>
                  <a:pt x="5836" y="10073"/>
                </a:cubicBezTo>
                <a:close/>
                <a:moveTo>
                  <a:pt x="9608" y="9607"/>
                </a:moveTo>
                <a:cubicBezTo>
                  <a:pt x="9660" y="9628"/>
                  <a:pt x="9722" y="9648"/>
                  <a:pt x="9774" y="9669"/>
                </a:cubicBezTo>
                <a:cubicBezTo>
                  <a:pt x="9826" y="9731"/>
                  <a:pt x="9878" y="9804"/>
                  <a:pt x="9919" y="9887"/>
                </a:cubicBezTo>
                <a:cubicBezTo>
                  <a:pt x="9981" y="10022"/>
                  <a:pt x="10043" y="10146"/>
                  <a:pt x="10095" y="10291"/>
                </a:cubicBezTo>
                <a:lnTo>
                  <a:pt x="10012" y="10374"/>
                </a:lnTo>
                <a:cubicBezTo>
                  <a:pt x="9836" y="10146"/>
                  <a:pt x="9598" y="9980"/>
                  <a:pt x="9328" y="9897"/>
                </a:cubicBezTo>
                <a:cubicBezTo>
                  <a:pt x="9421" y="9794"/>
                  <a:pt x="9515" y="9700"/>
                  <a:pt x="9608" y="9607"/>
                </a:cubicBezTo>
                <a:close/>
                <a:moveTo>
                  <a:pt x="12769" y="10281"/>
                </a:moveTo>
                <a:lnTo>
                  <a:pt x="12769" y="10281"/>
                </a:lnTo>
                <a:cubicBezTo>
                  <a:pt x="12752" y="10315"/>
                  <a:pt x="12742" y="10343"/>
                  <a:pt x="12733" y="10375"/>
                </a:cubicBezTo>
                <a:lnTo>
                  <a:pt x="12733" y="10375"/>
                </a:lnTo>
                <a:cubicBezTo>
                  <a:pt x="12737" y="10350"/>
                  <a:pt x="12736" y="10326"/>
                  <a:pt x="12728" y="10301"/>
                </a:cubicBezTo>
                <a:lnTo>
                  <a:pt x="12769" y="10281"/>
                </a:lnTo>
                <a:close/>
                <a:moveTo>
                  <a:pt x="7753" y="9918"/>
                </a:moveTo>
                <a:cubicBezTo>
                  <a:pt x="7763" y="10073"/>
                  <a:pt x="7774" y="10229"/>
                  <a:pt x="7784" y="10384"/>
                </a:cubicBezTo>
                <a:cubicBezTo>
                  <a:pt x="7763" y="10364"/>
                  <a:pt x="7743" y="10353"/>
                  <a:pt x="7722" y="10332"/>
                </a:cubicBezTo>
                <a:lnTo>
                  <a:pt x="7722" y="9918"/>
                </a:lnTo>
                <a:close/>
                <a:moveTo>
                  <a:pt x="2851" y="10322"/>
                </a:moveTo>
                <a:cubicBezTo>
                  <a:pt x="2851" y="10332"/>
                  <a:pt x="2851" y="10343"/>
                  <a:pt x="2861" y="10343"/>
                </a:cubicBezTo>
                <a:cubicBezTo>
                  <a:pt x="2871" y="10353"/>
                  <a:pt x="2840" y="10374"/>
                  <a:pt x="2830" y="10395"/>
                </a:cubicBezTo>
                <a:cubicBezTo>
                  <a:pt x="2830" y="10384"/>
                  <a:pt x="2820" y="10374"/>
                  <a:pt x="2820" y="10364"/>
                </a:cubicBezTo>
                <a:lnTo>
                  <a:pt x="2851" y="10322"/>
                </a:lnTo>
                <a:close/>
                <a:moveTo>
                  <a:pt x="10251" y="10322"/>
                </a:moveTo>
                <a:cubicBezTo>
                  <a:pt x="10251" y="10332"/>
                  <a:pt x="10251" y="10332"/>
                  <a:pt x="10251" y="10343"/>
                </a:cubicBezTo>
                <a:lnTo>
                  <a:pt x="10199" y="10395"/>
                </a:lnTo>
                <a:cubicBezTo>
                  <a:pt x="10199" y="10384"/>
                  <a:pt x="10199" y="10374"/>
                  <a:pt x="10199" y="10364"/>
                </a:cubicBezTo>
                <a:lnTo>
                  <a:pt x="10251" y="10322"/>
                </a:lnTo>
                <a:close/>
                <a:moveTo>
                  <a:pt x="16583" y="10301"/>
                </a:moveTo>
                <a:lnTo>
                  <a:pt x="16614" y="10374"/>
                </a:lnTo>
                <a:lnTo>
                  <a:pt x="16562" y="10384"/>
                </a:lnTo>
                <a:lnTo>
                  <a:pt x="16552" y="10395"/>
                </a:lnTo>
                <a:lnTo>
                  <a:pt x="16583" y="10301"/>
                </a:lnTo>
                <a:close/>
                <a:moveTo>
                  <a:pt x="13225" y="10167"/>
                </a:moveTo>
                <a:cubicBezTo>
                  <a:pt x="13285" y="10226"/>
                  <a:pt x="13335" y="10286"/>
                  <a:pt x="13384" y="10327"/>
                </a:cubicBezTo>
                <a:lnTo>
                  <a:pt x="13384" y="10327"/>
                </a:lnTo>
                <a:cubicBezTo>
                  <a:pt x="13346" y="10355"/>
                  <a:pt x="13317" y="10376"/>
                  <a:pt x="13287" y="10405"/>
                </a:cubicBezTo>
                <a:cubicBezTo>
                  <a:pt x="13267" y="10332"/>
                  <a:pt x="13246" y="10250"/>
                  <a:pt x="13225" y="10167"/>
                </a:cubicBezTo>
                <a:close/>
                <a:moveTo>
                  <a:pt x="13640" y="10312"/>
                </a:moveTo>
                <a:cubicBezTo>
                  <a:pt x="13640" y="10343"/>
                  <a:pt x="13629" y="10374"/>
                  <a:pt x="13619" y="10405"/>
                </a:cubicBezTo>
                <a:cubicBezTo>
                  <a:pt x="13598" y="10384"/>
                  <a:pt x="13567" y="10364"/>
                  <a:pt x="13536" y="10343"/>
                </a:cubicBezTo>
                <a:lnTo>
                  <a:pt x="13536" y="10332"/>
                </a:lnTo>
                <a:cubicBezTo>
                  <a:pt x="13567" y="10322"/>
                  <a:pt x="13609" y="10312"/>
                  <a:pt x="13640" y="10312"/>
                </a:cubicBezTo>
                <a:close/>
                <a:moveTo>
                  <a:pt x="10603" y="10218"/>
                </a:moveTo>
                <a:cubicBezTo>
                  <a:pt x="10655" y="10239"/>
                  <a:pt x="10707" y="10270"/>
                  <a:pt x="10758" y="10291"/>
                </a:cubicBezTo>
                <a:cubicBezTo>
                  <a:pt x="10686" y="10343"/>
                  <a:pt x="10613" y="10384"/>
                  <a:pt x="10541" y="10426"/>
                </a:cubicBezTo>
                <a:lnTo>
                  <a:pt x="10603" y="10218"/>
                </a:lnTo>
                <a:close/>
                <a:moveTo>
                  <a:pt x="12292" y="9607"/>
                </a:moveTo>
                <a:cubicBezTo>
                  <a:pt x="12386" y="9607"/>
                  <a:pt x="12489" y="9617"/>
                  <a:pt x="12583" y="9628"/>
                </a:cubicBezTo>
                <a:cubicBezTo>
                  <a:pt x="12624" y="9835"/>
                  <a:pt x="12645" y="10042"/>
                  <a:pt x="12655" y="10250"/>
                </a:cubicBezTo>
                <a:lnTo>
                  <a:pt x="12645" y="10250"/>
                </a:lnTo>
                <a:cubicBezTo>
                  <a:pt x="12458" y="10332"/>
                  <a:pt x="12272" y="10395"/>
                  <a:pt x="12075" y="10426"/>
                </a:cubicBezTo>
                <a:cubicBezTo>
                  <a:pt x="12158" y="10156"/>
                  <a:pt x="12230" y="9887"/>
                  <a:pt x="12292" y="9607"/>
                </a:cubicBezTo>
                <a:close/>
                <a:moveTo>
                  <a:pt x="21734" y="9286"/>
                </a:moveTo>
                <a:cubicBezTo>
                  <a:pt x="21879" y="9441"/>
                  <a:pt x="22003" y="9607"/>
                  <a:pt x="22097" y="9794"/>
                </a:cubicBezTo>
                <a:cubicBezTo>
                  <a:pt x="22045" y="9928"/>
                  <a:pt x="21972" y="10063"/>
                  <a:pt x="21900" y="10198"/>
                </a:cubicBezTo>
                <a:cubicBezTo>
                  <a:pt x="21796" y="10281"/>
                  <a:pt x="21703" y="10353"/>
                  <a:pt x="21599" y="10426"/>
                </a:cubicBezTo>
                <a:cubicBezTo>
                  <a:pt x="21599" y="10405"/>
                  <a:pt x="21589" y="10384"/>
                  <a:pt x="21578" y="10364"/>
                </a:cubicBezTo>
                <a:cubicBezTo>
                  <a:pt x="21651" y="10011"/>
                  <a:pt x="21703" y="9648"/>
                  <a:pt x="21734" y="9286"/>
                </a:cubicBezTo>
                <a:close/>
                <a:moveTo>
                  <a:pt x="5981" y="10250"/>
                </a:moveTo>
                <a:lnTo>
                  <a:pt x="5981" y="10260"/>
                </a:lnTo>
                <a:lnTo>
                  <a:pt x="5846" y="10436"/>
                </a:lnTo>
                <a:lnTo>
                  <a:pt x="5836" y="10426"/>
                </a:lnTo>
                <a:cubicBezTo>
                  <a:pt x="5887" y="10364"/>
                  <a:pt x="5929" y="10312"/>
                  <a:pt x="5981" y="10250"/>
                </a:cubicBezTo>
                <a:close/>
                <a:moveTo>
                  <a:pt x="11608" y="9680"/>
                </a:moveTo>
                <a:cubicBezTo>
                  <a:pt x="11629" y="9908"/>
                  <a:pt x="11629" y="10136"/>
                  <a:pt x="11629" y="10364"/>
                </a:cubicBezTo>
                <a:cubicBezTo>
                  <a:pt x="11619" y="10395"/>
                  <a:pt x="11608" y="10415"/>
                  <a:pt x="11598" y="10446"/>
                </a:cubicBezTo>
                <a:cubicBezTo>
                  <a:pt x="11432" y="10426"/>
                  <a:pt x="11256" y="10395"/>
                  <a:pt x="11090" y="10353"/>
                </a:cubicBezTo>
                <a:cubicBezTo>
                  <a:pt x="11100" y="10332"/>
                  <a:pt x="11100" y="10322"/>
                  <a:pt x="11111" y="10312"/>
                </a:cubicBezTo>
                <a:lnTo>
                  <a:pt x="11100" y="10312"/>
                </a:lnTo>
                <a:cubicBezTo>
                  <a:pt x="11214" y="10136"/>
                  <a:pt x="11328" y="9970"/>
                  <a:pt x="11453" y="9804"/>
                </a:cubicBezTo>
                <a:lnTo>
                  <a:pt x="11474" y="9783"/>
                </a:lnTo>
                <a:lnTo>
                  <a:pt x="11546" y="9700"/>
                </a:lnTo>
                <a:lnTo>
                  <a:pt x="11608" y="9680"/>
                </a:lnTo>
                <a:close/>
                <a:moveTo>
                  <a:pt x="12178" y="9607"/>
                </a:moveTo>
                <a:cubicBezTo>
                  <a:pt x="12095" y="9887"/>
                  <a:pt x="11992" y="10167"/>
                  <a:pt x="11888" y="10446"/>
                </a:cubicBezTo>
                <a:lnTo>
                  <a:pt x="11691" y="10446"/>
                </a:lnTo>
                <a:lnTo>
                  <a:pt x="11691" y="10353"/>
                </a:lnTo>
                <a:cubicBezTo>
                  <a:pt x="11774" y="10115"/>
                  <a:pt x="11857" y="9866"/>
                  <a:pt x="11930" y="9617"/>
                </a:cubicBezTo>
                <a:cubicBezTo>
                  <a:pt x="12012" y="9607"/>
                  <a:pt x="12095" y="9607"/>
                  <a:pt x="12178" y="9607"/>
                </a:cubicBezTo>
                <a:close/>
                <a:moveTo>
                  <a:pt x="12261" y="9607"/>
                </a:moveTo>
                <a:cubicBezTo>
                  <a:pt x="12199" y="9887"/>
                  <a:pt x="12126" y="10167"/>
                  <a:pt x="12033" y="10436"/>
                </a:cubicBezTo>
                <a:lnTo>
                  <a:pt x="11961" y="10446"/>
                </a:lnTo>
                <a:cubicBezTo>
                  <a:pt x="12064" y="10167"/>
                  <a:pt x="12168" y="9887"/>
                  <a:pt x="12251" y="9607"/>
                </a:cubicBezTo>
                <a:close/>
                <a:moveTo>
                  <a:pt x="14085" y="10270"/>
                </a:moveTo>
                <a:cubicBezTo>
                  <a:pt x="14116" y="10291"/>
                  <a:pt x="14147" y="10322"/>
                  <a:pt x="14179" y="10353"/>
                </a:cubicBezTo>
                <a:lnTo>
                  <a:pt x="14085" y="10446"/>
                </a:lnTo>
                <a:lnTo>
                  <a:pt x="14054" y="10405"/>
                </a:lnTo>
                <a:cubicBezTo>
                  <a:pt x="14065" y="10364"/>
                  <a:pt x="14075" y="10312"/>
                  <a:pt x="14085" y="10270"/>
                </a:cubicBezTo>
                <a:close/>
                <a:moveTo>
                  <a:pt x="6043" y="10322"/>
                </a:moveTo>
                <a:lnTo>
                  <a:pt x="6084" y="10374"/>
                </a:lnTo>
                <a:lnTo>
                  <a:pt x="6084" y="10395"/>
                </a:lnTo>
                <a:cubicBezTo>
                  <a:pt x="6032" y="10415"/>
                  <a:pt x="5981" y="10436"/>
                  <a:pt x="5939" y="10467"/>
                </a:cubicBezTo>
                <a:lnTo>
                  <a:pt x="6043" y="10322"/>
                </a:lnTo>
                <a:close/>
                <a:moveTo>
                  <a:pt x="23029" y="10281"/>
                </a:moveTo>
                <a:lnTo>
                  <a:pt x="23050" y="10312"/>
                </a:lnTo>
                <a:lnTo>
                  <a:pt x="23071" y="10467"/>
                </a:lnTo>
                <a:cubicBezTo>
                  <a:pt x="23050" y="10405"/>
                  <a:pt x="23040" y="10353"/>
                  <a:pt x="23019" y="10291"/>
                </a:cubicBezTo>
                <a:lnTo>
                  <a:pt x="23029" y="10281"/>
                </a:lnTo>
                <a:close/>
                <a:moveTo>
                  <a:pt x="16054" y="10146"/>
                </a:moveTo>
                <a:lnTo>
                  <a:pt x="16054" y="10146"/>
                </a:lnTo>
                <a:cubicBezTo>
                  <a:pt x="16023" y="10208"/>
                  <a:pt x="15992" y="10281"/>
                  <a:pt x="15972" y="10353"/>
                </a:cubicBezTo>
                <a:cubicBezTo>
                  <a:pt x="15899" y="10395"/>
                  <a:pt x="15837" y="10436"/>
                  <a:pt x="15764" y="10478"/>
                </a:cubicBezTo>
                <a:cubicBezTo>
                  <a:pt x="15744" y="10415"/>
                  <a:pt x="15712" y="10343"/>
                  <a:pt x="15692" y="10281"/>
                </a:cubicBezTo>
                <a:cubicBezTo>
                  <a:pt x="15795" y="10218"/>
                  <a:pt x="15920" y="10167"/>
                  <a:pt x="16054" y="10146"/>
                </a:cubicBezTo>
                <a:close/>
                <a:moveTo>
                  <a:pt x="10126" y="10426"/>
                </a:moveTo>
                <a:lnTo>
                  <a:pt x="10126" y="10467"/>
                </a:lnTo>
                <a:cubicBezTo>
                  <a:pt x="10116" y="10478"/>
                  <a:pt x="10106" y="10478"/>
                  <a:pt x="10095" y="10488"/>
                </a:cubicBezTo>
                <a:lnTo>
                  <a:pt x="10074" y="10457"/>
                </a:lnTo>
                <a:lnTo>
                  <a:pt x="10126" y="10426"/>
                </a:lnTo>
                <a:close/>
                <a:moveTo>
                  <a:pt x="17080" y="10332"/>
                </a:moveTo>
                <a:cubicBezTo>
                  <a:pt x="17080" y="10384"/>
                  <a:pt x="17080" y="10426"/>
                  <a:pt x="17091" y="10478"/>
                </a:cubicBezTo>
                <a:lnTo>
                  <a:pt x="17091" y="10488"/>
                </a:lnTo>
                <a:cubicBezTo>
                  <a:pt x="17049" y="10446"/>
                  <a:pt x="17008" y="10405"/>
                  <a:pt x="16966" y="10353"/>
                </a:cubicBezTo>
                <a:cubicBezTo>
                  <a:pt x="16998" y="10353"/>
                  <a:pt x="17039" y="10343"/>
                  <a:pt x="17080" y="10332"/>
                </a:cubicBezTo>
                <a:close/>
                <a:moveTo>
                  <a:pt x="7836" y="10032"/>
                </a:moveTo>
                <a:lnTo>
                  <a:pt x="7836" y="10032"/>
                </a:lnTo>
                <a:cubicBezTo>
                  <a:pt x="7888" y="10156"/>
                  <a:pt x="7950" y="10291"/>
                  <a:pt x="8012" y="10415"/>
                </a:cubicBezTo>
                <a:lnTo>
                  <a:pt x="7971" y="10498"/>
                </a:lnTo>
                <a:cubicBezTo>
                  <a:pt x="7929" y="10478"/>
                  <a:pt x="7898" y="10457"/>
                  <a:pt x="7867" y="10436"/>
                </a:cubicBezTo>
                <a:cubicBezTo>
                  <a:pt x="7857" y="10301"/>
                  <a:pt x="7846" y="10167"/>
                  <a:pt x="7836" y="10032"/>
                </a:cubicBezTo>
                <a:close/>
                <a:moveTo>
                  <a:pt x="8603" y="9845"/>
                </a:moveTo>
                <a:cubicBezTo>
                  <a:pt x="8665" y="9845"/>
                  <a:pt x="8706" y="9845"/>
                  <a:pt x="8769" y="9856"/>
                </a:cubicBezTo>
                <a:cubicBezTo>
                  <a:pt x="8789" y="10022"/>
                  <a:pt x="8810" y="10177"/>
                  <a:pt x="8831" y="10343"/>
                </a:cubicBezTo>
                <a:lnTo>
                  <a:pt x="8831" y="10353"/>
                </a:lnTo>
                <a:lnTo>
                  <a:pt x="8696" y="10498"/>
                </a:lnTo>
                <a:cubicBezTo>
                  <a:pt x="8665" y="10291"/>
                  <a:pt x="8634" y="10073"/>
                  <a:pt x="8603" y="9866"/>
                </a:cubicBezTo>
                <a:lnTo>
                  <a:pt x="8603" y="9845"/>
                </a:lnTo>
                <a:close/>
                <a:moveTo>
                  <a:pt x="17619" y="10291"/>
                </a:moveTo>
                <a:cubicBezTo>
                  <a:pt x="17599" y="10364"/>
                  <a:pt x="17578" y="10436"/>
                  <a:pt x="17557" y="10509"/>
                </a:cubicBezTo>
                <a:cubicBezTo>
                  <a:pt x="17526" y="10478"/>
                  <a:pt x="17495" y="10446"/>
                  <a:pt x="17474" y="10415"/>
                </a:cubicBezTo>
                <a:lnTo>
                  <a:pt x="17474" y="10415"/>
                </a:lnTo>
                <a:lnTo>
                  <a:pt x="17485" y="10426"/>
                </a:lnTo>
                <a:lnTo>
                  <a:pt x="17599" y="10291"/>
                </a:lnTo>
                <a:close/>
                <a:moveTo>
                  <a:pt x="8219" y="10187"/>
                </a:moveTo>
                <a:lnTo>
                  <a:pt x="8219" y="10187"/>
                </a:lnTo>
                <a:cubicBezTo>
                  <a:pt x="8189" y="10306"/>
                  <a:pt x="8160" y="10407"/>
                  <a:pt x="8130" y="10515"/>
                </a:cubicBezTo>
                <a:lnTo>
                  <a:pt x="8130" y="10515"/>
                </a:lnTo>
                <a:lnTo>
                  <a:pt x="8095" y="10436"/>
                </a:lnTo>
                <a:cubicBezTo>
                  <a:pt x="8136" y="10353"/>
                  <a:pt x="8178" y="10270"/>
                  <a:pt x="8219" y="10187"/>
                </a:cubicBezTo>
                <a:close/>
                <a:moveTo>
                  <a:pt x="14230" y="10395"/>
                </a:moveTo>
                <a:lnTo>
                  <a:pt x="14365" y="10509"/>
                </a:lnTo>
                <a:cubicBezTo>
                  <a:pt x="14293" y="10509"/>
                  <a:pt x="14210" y="10509"/>
                  <a:pt x="14137" y="10519"/>
                </a:cubicBezTo>
                <a:lnTo>
                  <a:pt x="14127" y="10498"/>
                </a:lnTo>
                <a:lnTo>
                  <a:pt x="14230" y="10395"/>
                </a:lnTo>
                <a:close/>
                <a:moveTo>
                  <a:pt x="10541" y="10177"/>
                </a:moveTo>
                <a:lnTo>
                  <a:pt x="10541" y="10177"/>
                </a:lnTo>
                <a:cubicBezTo>
                  <a:pt x="10510" y="10281"/>
                  <a:pt x="10489" y="10374"/>
                  <a:pt x="10458" y="10467"/>
                </a:cubicBezTo>
                <a:cubicBezTo>
                  <a:pt x="10427" y="10488"/>
                  <a:pt x="10396" y="10509"/>
                  <a:pt x="10365" y="10529"/>
                </a:cubicBezTo>
                <a:lnTo>
                  <a:pt x="10354" y="10529"/>
                </a:lnTo>
                <a:cubicBezTo>
                  <a:pt x="10406" y="10426"/>
                  <a:pt x="10458" y="10322"/>
                  <a:pt x="10499" y="10218"/>
                </a:cubicBezTo>
                <a:lnTo>
                  <a:pt x="10541" y="10177"/>
                </a:lnTo>
                <a:close/>
                <a:moveTo>
                  <a:pt x="14935" y="9545"/>
                </a:moveTo>
                <a:cubicBezTo>
                  <a:pt x="14956" y="9586"/>
                  <a:pt x="14977" y="9638"/>
                  <a:pt x="14987" y="9690"/>
                </a:cubicBezTo>
                <a:cubicBezTo>
                  <a:pt x="14914" y="9897"/>
                  <a:pt x="14842" y="10104"/>
                  <a:pt x="14780" y="10301"/>
                </a:cubicBezTo>
                <a:lnTo>
                  <a:pt x="14780" y="10312"/>
                </a:lnTo>
                <a:cubicBezTo>
                  <a:pt x="14759" y="10384"/>
                  <a:pt x="14738" y="10457"/>
                  <a:pt x="14707" y="10529"/>
                </a:cubicBezTo>
                <a:cubicBezTo>
                  <a:pt x="14697" y="10332"/>
                  <a:pt x="14676" y="10136"/>
                  <a:pt x="14655" y="9928"/>
                </a:cubicBezTo>
                <a:cubicBezTo>
                  <a:pt x="14749" y="9804"/>
                  <a:pt x="14842" y="9669"/>
                  <a:pt x="14935" y="9545"/>
                </a:cubicBezTo>
                <a:close/>
                <a:moveTo>
                  <a:pt x="16376" y="10156"/>
                </a:moveTo>
                <a:cubicBezTo>
                  <a:pt x="16396" y="10250"/>
                  <a:pt x="16417" y="10353"/>
                  <a:pt x="16438" y="10446"/>
                </a:cubicBezTo>
                <a:cubicBezTo>
                  <a:pt x="16376" y="10478"/>
                  <a:pt x="16314" y="10498"/>
                  <a:pt x="16262" y="10529"/>
                </a:cubicBezTo>
                <a:cubicBezTo>
                  <a:pt x="16262" y="10436"/>
                  <a:pt x="16262" y="10343"/>
                  <a:pt x="16262" y="10250"/>
                </a:cubicBezTo>
                <a:cubicBezTo>
                  <a:pt x="16303" y="10218"/>
                  <a:pt x="16334" y="10187"/>
                  <a:pt x="16376" y="10156"/>
                </a:cubicBezTo>
                <a:close/>
                <a:moveTo>
                  <a:pt x="2747" y="10436"/>
                </a:moveTo>
                <a:lnTo>
                  <a:pt x="2768" y="10467"/>
                </a:lnTo>
                <a:lnTo>
                  <a:pt x="2675" y="10540"/>
                </a:lnTo>
                <a:lnTo>
                  <a:pt x="2675" y="10519"/>
                </a:lnTo>
                <a:lnTo>
                  <a:pt x="2747" y="10436"/>
                </a:lnTo>
                <a:close/>
                <a:moveTo>
                  <a:pt x="17733" y="10291"/>
                </a:moveTo>
                <a:cubicBezTo>
                  <a:pt x="17775" y="10291"/>
                  <a:pt x="17816" y="10301"/>
                  <a:pt x="17858" y="10301"/>
                </a:cubicBezTo>
                <a:cubicBezTo>
                  <a:pt x="17879" y="10384"/>
                  <a:pt x="17889" y="10467"/>
                  <a:pt x="17910" y="10550"/>
                </a:cubicBezTo>
                <a:cubicBezTo>
                  <a:pt x="17858" y="10467"/>
                  <a:pt x="17796" y="10384"/>
                  <a:pt x="17733" y="10301"/>
                </a:cubicBezTo>
                <a:lnTo>
                  <a:pt x="17733" y="10291"/>
                </a:lnTo>
                <a:close/>
                <a:moveTo>
                  <a:pt x="5411" y="9980"/>
                </a:moveTo>
                <a:cubicBezTo>
                  <a:pt x="5462" y="10073"/>
                  <a:pt x="5525" y="10156"/>
                  <a:pt x="5587" y="10239"/>
                </a:cubicBezTo>
                <a:cubicBezTo>
                  <a:pt x="5494" y="10343"/>
                  <a:pt x="5390" y="10457"/>
                  <a:pt x="5297" y="10560"/>
                </a:cubicBezTo>
                <a:cubicBezTo>
                  <a:pt x="5328" y="10374"/>
                  <a:pt x="5369" y="10177"/>
                  <a:pt x="5411" y="9990"/>
                </a:cubicBezTo>
                <a:lnTo>
                  <a:pt x="5411" y="9980"/>
                </a:lnTo>
                <a:close/>
                <a:moveTo>
                  <a:pt x="13723" y="10322"/>
                </a:moveTo>
                <a:cubicBezTo>
                  <a:pt x="13826" y="10332"/>
                  <a:pt x="13930" y="10384"/>
                  <a:pt x="13992" y="10467"/>
                </a:cubicBezTo>
                <a:cubicBezTo>
                  <a:pt x="13992" y="10488"/>
                  <a:pt x="13982" y="10509"/>
                  <a:pt x="13971" y="10529"/>
                </a:cubicBezTo>
                <a:lnTo>
                  <a:pt x="13857" y="10560"/>
                </a:lnTo>
                <a:lnTo>
                  <a:pt x="13847" y="10550"/>
                </a:lnTo>
                <a:cubicBezTo>
                  <a:pt x="13795" y="10519"/>
                  <a:pt x="13743" y="10488"/>
                  <a:pt x="13691" y="10457"/>
                </a:cubicBezTo>
                <a:cubicBezTo>
                  <a:pt x="13702" y="10405"/>
                  <a:pt x="13712" y="10364"/>
                  <a:pt x="13723" y="10322"/>
                </a:cubicBezTo>
                <a:close/>
                <a:moveTo>
                  <a:pt x="14593" y="10011"/>
                </a:moveTo>
                <a:cubicBezTo>
                  <a:pt x="14614" y="10187"/>
                  <a:pt x="14635" y="10374"/>
                  <a:pt x="14645" y="10560"/>
                </a:cubicBezTo>
                <a:cubicBezTo>
                  <a:pt x="14593" y="10550"/>
                  <a:pt x="14541" y="10529"/>
                  <a:pt x="14489" y="10529"/>
                </a:cubicBezTo>
                <a:cubicBezTo>
                  <a:pt x="14427" y="10457"/>
                  <a:pt x="14365" y="10395"/>
                  <a:pt x="14293" y="10332"/>
                </a:cubicBezTo>
                <a:cubicBezTo>
                  <a:pt x="14396" y="10229"/>
                  <a:pt x="14500" y="10125"/>
                  <a:pt x="14593" y="10011"/>
                </a:cubicBezTo>
                <a:close/>
                <a:moveTo>
                  <a:pt x="3504" y="10032"/>
                </a:moveTo>
                <a:cubicBezTo>
                  <a:pt x="3483" y="10208"/>
                  <a:pt x="3473" y="10384"/>
                  <a:pt x="3483" y="10571"/>
                </a:cubicBezTo>
                <a:cubicBezTo>
                  <a:pt x="3452" y="10415"/>
                  <a:pt x="3421" y="10250"/>
                  <a:pt x="3410" y="10094"/>
                </a:cubicBezTo>
                <a:lnTo>
                  <a:pt x="3504" y="10032"/>
                </a:lnTo>
                <a:close/>
                <a:moveTo>
                  <a:pt x="17982" y="10322"/>
                </a:moveTo>
                <a:cubicBezTo>
                  <a:pt x="17993" y="10405"/>
                  <a:pt x="17993" y="10488"/>
                  <a:pt x="18003" y="10571"/>
                </a:cubicBezTo>
                <a:lnTo>
                  <a:pt x="17993" y="10571"/>
                </a:lnTo>
                <a:cubicBezTo>
                  <a:pt x="17982" y="10488"/>
                  <a:pt x="17961" y="10405"/>
                  <a:pt x="17951" y="10322"/>
                </a:cubicBezTo>
                <a:close/>
                <a:moveTo>
                  <a:pt x="18143" y="10269"/>
                </a:moveTo>
                <a:lnTo>
                  <a:pt x="18143" y="10269"/>
                </a:lnTo>
                <a:cubicBezTo>
                  <a:pt x="18287" y="10295"/>
                  <a:pt x="18431" y="10309"/>
                  <a:pt x="18575" y="10309"/>
                </a:cubicBezTo>
                <a:cubicBezTo>
                  <a:pt x="18636" y="10309"/>
                  <a:pt x="18698" y="10307"/>
                  <a:pt x="18759" y="10301"/>
                </a:cubicBezTo>
                <a:cubicBezTo>
                  <a:pt x="18801" y="10301"/>
                  <a:pt x="18842" y="10301"/>
                  <a:pt x="18894" y="10291"/>
                </a:cubicBezTo>
                <a:cubicBezTo>
                  <a:pt x="18905" y="10343"/>
                  <a:pt x="18915" y="10384"/>
                  <a:pt x="18936" y="10426"/>
                </a:cubicBezTo>
                <a:lnTo>
                  <a:pt x="18936" y="10415"/>
                </a:lnTo>
                <a:cubicBezTo>
                  <a:pt x="18956" y="10467"/>
                  <a:pt x="18977" y="10519"/>
                  <a:pt x="18987" y="10571"/>
                </a:cubicBezTo>
                <a:cubicBezTo>
                  <a:pt x="18946" y="10540"/>
                  <a:pt x="18894" y="10519"/>
                  <a:pt x="18842" y="10498"/>
                </a:cubicBezTo>
                <a:cubicBezTo>
                  <a:pt x="18623" y="10398"/>
                  <a:pt x="18387" y="10321"/>
                  <a:pt x="18143" y="10269"/>
                </a:cubicBezTo>
                <a:close/>
                <a:moveTo>
                  <a:pt x="2260" y="9835"/>
                </a:moveTo>
                <a:cubicBezTo>
                  <a:pt x="2322" y="9918"/>
                  <a:pt x="2384" y="10001"/>
                  <a:pt x="2447" y="10073"/>
                </a:cubicBezTo>
                <a:lnTo>
                  <a:pt x="2478" y="10156"/>
                </a:lnTo>
                <a:cubicBezTo>
                  <a:pt x="2374" y="10291"/>
                  <a:pt x="2270" y="10436"/>
                  <a:pt x="2177" y="10581"/>
                </a:cubicBezTo>
                <a:cubicBezTo>
                  <a:pt x="2198" y="10332"/>
                  <a:pt x="2229" y="10084"/>
                  <a:pt x="2260" y="9835"/>
                </a:cubicBezTo>
                <a:close/>
                <a:moveTo>
                  <a:pt x="15630" y="10322"/>
                </a:moveTo>
                <a:cubicBezTo>
                  <a:pt x="15650" y="10384"/>
                  <a:pt x="15681" y="10446"/>
                  <a:pt x="15712" y="10509"/>
                </a:cubicBezTo>
                <a:cubicBezTo>
                  <a:pt x="15661" y="10529"/>
                  <a:pt x="15609" y="10560"/>
                  <a:pt x="15557" y="10581"/>
                </a:cubicBezTo>
                <a:cubicBezTo>
                  <a:pt x="15557" y="10509"/>
                  <a:pt x="15567" y="10446"/>
                  <a:pt x="15567" y="10374"/>
                </a:cubicBezTo>
                <a:lnTo>
                  <a:pt x="15630" y="10322"/>
                </a:lnTo>
                <a:close/>
                <a:moveTo>
                  <a:pt x="17246" y="10322"/>
                </a:moveTo>
                <a:lnTo>
                  <a:pt x="17246" y="10322"/>
                </a:lnTo>
                <a:cubicBezTo>
                  <a:pt x="17226" y="10395"/>
                  <a:pt x="17194" y="10488"/>
                  <a:pt x="17174" y="10571"/>
                </a:cubicBezTo>
                <a:lnTo>
                  <a:pt x="17184" y="10581"/>
                </a:lnTo>
                <a:lnTo>
                  <a:pt x="17163" y="10571"/>
                </a:lnTo>
                <a:cubicBezTo>
                  <a:pt x="17163" y="10488"/>
                  <a:pt x="17163" y="10405"/>
                  <a:pt x="17153" y="10332"/>
                </a:cubicBezTo>
                <a:lnTo>
                  <a:pt x="17246" y="10322"/>
                </a:lnTo>
                <a:close/>
                <a:moveTo>
                  <a:pt x="6053" y="10478"/>
                </a:moveTo>
                <a:lnTo>
                  <a:pt x="6012" y="10592"/>
                </a:lnTo>
                <a:cubicBezTo>
                  <a:pt x="5991" y="10571"/>
                  <a:pt x="5970" y="10550"/>
                  <a:pt x="5939" y="10529"/>
                </a:cubicBezTo>
                <a:lnTo>
                  <a:pt x="6053" y="10478"/>
                </a:lnTo>
                <a:close/>
                <a:moveTo>
                  <a:pt x="11992" y="10550"/>
                </a:moveTo>
                <a:lnTo>
                  <a:pt x="11971" y="10592"/>
                </a:lnTo>
                <a:cubicBezTo>
                  <a:pt x="11964" y="10588"/>
                  <a:pt x="11957" y="10587"/>
                  <a:pt x="11950" y="10587"/>
                </a:cubicBezTo>
                <a:cubicBezTo>
                  <a:pt x="11936" y="10587"/>
                  <a:pt x="11921" y="10591"/>
                  <a:pt x="11903" y="10591"/>
                </a:cubicBezTo>
                <a:lnTo>
                  <a:pt x="11903" y="10591"/>
                </a:lnTo>
                <a:lnTo>
                  <a:pt x="11919" y="10550"/>
                </a:lnTo>
                <a:close/>
                <a:moveTo>
                  <a:pt x="10914" y="10364"/>
                </a:moveTo>
                <a:lnTo>
                  <a:pt x="10966" y="10384"/>
                </a:lnTo>
                <a:cubicBezTo>
                  <a:pt x="10914" y="10457"/>
                  <a:pt x="10872" y="10529"/>
                  <a:pt x="10831" y="10602"/>
                </a:cubicBezTo>
                <a:cubicBezTo>
                  <a:pt x="10831" y="10581"/>
                  <a:pt x="10831" y="10560"/>
                  <a:pt x="10841" y="10529"/>
                </a:cubicBezTo>
                <a:cubicBezTo>
                  <a:pt x="10862" y="10478"/>
                  <a:pt x="10883" y="10415"/>
                  <a:pt x="10914" y="10364"/>
                </a:cubicBezTo>
                <a:close/>
                <a:moveTo>
                  <a:pt x="12655" y="10343"/>
                </a:moveTo>
                <a:lnTo>
                  <a:pt x="12655" y="10602"/>
                </a:lnTo>
                <a:cubicBezTo>
                  <a:pt x="12540" y="10578"/>
                  <a:pt x="12417" y="10568"/>
                  <a:pt x="12296" y="10568"/>
                </a:cubicBezTo>
                <a:cubicBezTo>
                  <a:pt x="12210" y="10568"/>
                  <a:pt x="12125" y="10573"/>
                  <a:pt x="12044" y="10581"/>
                </a:cubicBezTo>
                <a:lnTo>
                  <a:pt x="12054" y="10540"/>
                </a:lnTo>
                <a:cubicBezTo>
                  <a:pt x="12261" y="10509"/>
                  <a:pt x="12469" y="10436"/>
                  <a:pt x="12655" y="10343"/>
                </a:cubicBezTo>
                <a:close/>
                <a:moveTo>
                  <a:pt x="13536" y="10446"/>
                </a:moveTo>
                <a:lnTo>
                  <a:pt x="13598" y="10488"/>
                </a:lnTo>
                <a:cubicBezTo>
                  <a:pt x="13588" y="10519"/>
                  <a:pt x="13577" y="10560"/>
                  <a:pt x="13567" y="10602"/>
                </a:cubicBezTo>
                <a:cubicBezTo>
                  <a:pt x="13557" y="10550"/>
                  <a:pt x="13546" y="10498"/>
                  <a:pt x="13536" y="10446"/>
                </a:cubicBezTo>
                <a:close/>
                <a:moveTo>
                  <a:pt x="13660" y="10529"/>
                </a:moveTo>
                <a:lnTo>
                  <a:pt x="13743" y="10571"/>
                </a:lnTo>
                <a:lnTo>
                  <a:pt x="13640" y="10602"/>
                </a:lnTo>
                <a:cubicBezTo>
                  <a:pt x="13650" y="10592"/>
                  <a:pt x="13660" y="10560"/>
                  <a:pt x="13671" y="10550"/>
                </a:cubicBezTo>
                <a:lnTo>
                  <a:pt x="13660" y="10529"/>
                </a:lnTo>
                <a:close/>
                <a:moveTo>
                  <a:pt x="15039" y="9825"/>
                </a:moveTo>
                <a:cubicBezTo>
                  <a:pt x="15049" y="9876"/>
                  <a:pt x="15070" y="9928"/>
                  <a:pt x="15080" y="9980"/>
                </a:cubicBezTo>
                <a:cubicBezTo>
                  <a:pt x="14997" y="10187"/>
                  <a:pt x="14904" y="10405"/>
                  <a:pt x="14811" y="10612"/>
                </a:cubicBezTo>
                <a:lnTo>
                  <a:pt x="14780" y="10602"/>
                </a:lnTo>
                <a:cubicBezTo>
                  <a:pt x="14821" y="10478"/>
                  <a:pt x="14863" y="10343"/>
                  <a:pt x="14904" y="10218"/>
                </a:cubicBezTo>
                <a:cubicBezTo>
                  <a:pt x="14956" y="10084"/>
                  <a:pt x="14997" y="9959"/>
                  <a:pt x="15039" y="9825"/>
                </a:cubicBezTo>
                <a:close/>
                <a:moveTo>
                  <a:pt x="11847" y="10540"/>
                </a:moveTo>
                <a:lnTo>
                  <a:pt x="11826" y="10602"/>
                </a:lnTo>
                <a:cubicBezTo>
                  <a:pt x="11795" y="10612"/>
                  <a:pt x="11764" y="10612"/>
                  <a:pt x="11733" y="10623"/>
                </a:cubicBezTo>
                <a:lnTo>
                  <a:pt x="11681" y="10633"/>
                </a:lnTo>
                <a:lnTo>
                  <a:pt x="11681" y="10633"/>
                </a:lnTo>
                <a:lnTo>
                  <a:pt x="11691" y="10540"/>
                </a:lnTo>
                <a:close/>
                <a:moveTo>
                  <a:pt x="21786" y="10426"/>
                </a:moveTo>
                <a:lnTo>
                  <a:pt x="21786" y="10426"/>
                </a:lnTo>
                <a:cubicBezTo>
                  <a:pt x="21734" y="10498"/>
                  <a:pt x="21692" y="10560"/>
                  <a:pt x="21651" y="10633"/>
                </a:cubicBezTo>
                <a:cubicBezTo>
                  <a:pt x="21630" y="10592"/>
                  <a:pt x="21620" y="10560"/>
                  <a:pt x="21620" y="10529"/>
                </a:cubicBezTo>
                <a:lnTo>
                  <a:pt x="21620" y="10529"/>
                </a:lnTo>
                <a:lnTo>
                  <a:pt x="21630" y="10540"/>
                </a:lnTo>
                <a:cubicBezTo>
                  <a:pt x="21682" y="10498"/>
                  <a:pt x="21734" y="10467"/>
                  <a:pt x="21786" y="10426"/>
                </a:cubicBezTo>
                <a:close/>
                <a:moveTo>
                  <a:pt x="15329" y="9731"/>
                </a:moveTo>
                <a:cubicBezTo>
                  <a:pt x="15360" y="9742"/>
                  <a:pt x="15402" y="9773"/>
                  <a:pt x="15443" y="9783"/>
                </a:cubicBezTo>
                <a:cubicBezTo>
                  <a:pt x="15464" y="9856"/>
                  <a:pt x="15484" y="9918"/>
                  <a:pt x="15505" y="9980"/>
                </a:cubicBezTo>
                <a:cubicBezTo>
                  <a:pt x="15505" y="10104"/>
                  <a:pt x="15505" y="10218"/>
                  <a:pt x="15505" y="10332"/>
                </a:cubicBezTo>
                <a:cubicBezTo>
                  <a:pt x="15402" y="10426"/>
                  <a:pt x="15319" y="10529"/>
                  <a:pt x="15246" y="10643"/>
                </a:cubicBezTo>
                <a:cubicBezTo>
                  <a:pt x="15236" y="10498"/>
                  <a:pt x="15215" y="10343"/>
                  <a:pt x="15194" y="10187"/>
                </a:cubicBezTo>
                <a:lnTo>
                  <a:pt x="15194" y="10167"/>
                </a:lnTo>
                <a:cubicBezTo>
                  <a:pt x="15236" y="10022"/>
                  <a:pt x="15288" y="9876"/>
                  <a:pt x="15329" y="9731"/>
                </a:cubicBezTo>
                <a:close/>
                <a:moveTo>
                  <a:pt x="3048" y="10332"/>
                </a:moveTo>
                <a:cubicBezTo>
                  <a:pt x="3048" y="10446"/>
                  <a:pt x="3037" y="10560"/>
                  <a:pt x="3048" y="10664"/>
                </a:cubicBezTo>
                <a:cubicBezTo>
                  <a:pt x="3037" y="10664"/>
                  <a:pt x="3027" y="10654"/>
                  <a:pt x="3027" y="10643"/>
                </a:cubicBezTo>
                <a:cubicBezTo>
                  <a:pt x="3006" y="10571"/>
                  <a:pt x="2975" y="10488"/>
                  <a:pt x="2954" y="10405"/>
                </a:cubicBezTo>
                <a:lnTo>
                  <a:pt x="2975" y="10384"/>
                </a:lnTo>
                <a:lnTo>
                  <a:pt x="3048" y="10332"/>
                </a:lnTo>
                <a:close/>
                <a:moveTo>
                  <a:pt x="7877" y="10540"/>
                </a:moveTo>
                <a:lnTo>
                  <a:pt x="7877" y="10540"/>
                </a:lnTo>
                <a:cubicBezTo>
                  <a:pt x="7888" y="10550"/>
                  <a:pt x="7908" y="10550"/>
                  <a:pt x="7929" y="10571"/>
                </a:cubicBezTo>
                <a:lnTo>
                  <a:pt x="7888" y="10664"/>
                </a:lnTo>
                <a:cubicBezTo>
                  <a:pt x="7888" y="10623"/>
                  <a:pt x="7888" y="10581"/>
                  <a:pt x="7877" y="10540"/>
                </a:cubicBezTo>
                <a:close/>
                <a:moveTo>
                  <a:pt x="14065" y="10581"/>
                </a:moveTo>
                <a:cubicBezTo>
                  <a:pt x="14075" y="10612"/>
                  <a:pt x="14085" y="10643"/>
                  <a:pt x="14106" y="10664"/>
                </a:cubicBezTo>
                <a:lnTo>
                  <a:pt x="14002" y="10633"/>
                </a:lnTo>
                <a:lnTo>
                  <a:pt x="14013" y="10592"/>
                </a:lnTo>
                <a:lnTo>
                  <a:pt x="14033" y="10581"/>
                </a:lnTo>
                <a:close/>
                <a:moveTo>
                  <a:pt x="15920" y="10498"/>
                </a:moveTo>
                <a:lnTo>
                  <a:pt x="15920" y="10498"/>
                </a:lnTo>
                <a:cubicBezTo>
                  <a:pt x="15899" y="10560"/>
                  <a:pt x="15878" y="10612"/>
                  <a:pt x="15858" y="10664"/>
                </a:cubicBezTo>
                <a:lnTo>
                  <a:pt x="15806" y="10560"/>
                </a:lnTo>
                <a:cubicBezTo>
                  <a:pt x="15847" y="10550"/>
                  <a:pt x="15878" y="10519"/>
                  <a:pt x="15920" y="10498"/>
                </a:cubicBezTo>
                <a:close/>
                <a:moveTo>
                  <a:pt x="8406" y="9845"/>
                </a:moveTo>
                <a:cubicBezTo>
                  <a:pt x="8406" y="9980"/>
                  <a:pt x="8416" y="10104"/>
                  <a:pt x="8427" y="10239"/>
                </a:cubicBezTo>
                <a:cubicBezTo>
                  <a:pt x="8385" y="10374"/>
                  <a:pt x="8354" y="10519"/>
                  <a:pt x="8333" y="10674"/>
                </a:cubicBezTo>
                <a:lnTo>
                  <a:pt x="8323" y="10674"/>
                </a:lnTo>
                <a:lnTo>
                  <a:pt x="8178" y="10612"/>
                </a:lnTo>
                <a:cubicBezTo>
                  <a:pt x="8240" y="10395"/>
                  <a:pt x="8292" y="10187"/>
                  <a:pt x="8333" y="9970"/>
                </a:cubicBezTo>
                <a:cubicBezTo>
                  <a:pt x="8354" y="9928"/>
                  <a:pt x="8375" y="9887"/>
                  <a:pt x="8406" y="9845"/>
                </a:cubicBezTo>
                <a:close/>
                <a:moveTo>
                  <a:pt x="11619" y="10550"/>
                </a:moveTo>
                <a:lnTo>
                  <a:pt x="11619" y="10654"/>
                </a:lnTo>
                <a:lnTo>
                  <a:pt x="11567" y="10674"/>
                </a:lnTo>
                <a:cubicBezTo>
                  <a:pt x="11588" y="10623"/>
                  <a:pt x="11598" y="10581"/>
                  <a:pt x="11619" y="10550"/>
                </a:cubicBezTo>
                <a:close/>
                <a:moveTo>
                  <a:pt x="10085" y="10592"/>
                </a:moveTo>
                <a:cubicBezTo>
                  <a:pt x="10095" y="10612"/>
                  <a:pt x="10106" y="10623"/>
                  <a:pt x="10106" y="10633"/>
                </a:cubicBezTo>
                <a:lnTo>
                  <a:pt x="10012" y="10674"/>
                </a:lnTo>
                <a:lnTo>
                  <a:pt x="9971" y="10685"/>
                </a:lnTo>
                <a:lnTo>
                  <a:pt x="10085" y="10592"/>
                </a:lnTo>
                <a:close/>
                <a:moveTo>
                  <a:pt x="15505" y="10446"/>
                </a:moveTo>
                <a:cubicBezTo>
                  <a:pt x="15495" y="10498"/>
                  <a:pt x="15484" y="10550"/>
                  <a:pt x="15474" y="10612"/>
                </a:cubicBezTo>
                <a:lnTo>
                  <a:pt x="15484" y="10612"/>
                </a:lnTo>
                <a:cubicBezTo>
                  <a:pt x="15433" y="10643"/>
                  <a:pt x="15370" y="10664"/>
                  <a:pt x="15308" y="10685"/>
                </a:cubicBezTo>
                <a:cubicBezTo>
                  <a:pt x="15370" y="10602"/>
                  <a:pt x="15433" y="10519"/>
                  <a:pt x="15505" y="10446"/>
                </a:cubicBezTo>
                <a:close/>
                <a:moveTo>
                  <a:pt x="17443" y="10529"/>
                </a:moveTo>
                <a:lnTo>
                  <a:pt x="17443" y="10529"/>
                </a:lnTo>
                <a:cubicBezTo>
                  <a:pt x="17474" y="10560"/>
                  <a:pt x="17495" y="10592"/>
                  <a:pt x="17526" y="10623"/>
                </a:cubicBezTo>
                <a:cubicBezTo>
                  <a:pt x="17508" y="10640"/>
                  <a:pt x="17498" y="10666"/>
                  <a:pt x="17489" y="10686"/>
                </a:cubicBezTo>
                <a:lnTo>
                  <a:pt x="17489" y="10686"/>
                </a:lnTo>
                <a:lnTo>
                  <a:pt x="17443" y="10529"/>
                </a:lnTo>
                <a:close/>
                <a:moveTo>
                  <a:pt x="15111" y="10136"/>
                </a:moveTo>
                <a:cubicBezTo>
                  <a:pt x="15111" y="10146"/>
                  <a:pt x="15122" y="10156"/>
                  <a:pt x="15122" y="10167"/>
                </a:cubicBezTo>
                <a:lnTo>
                  <a:pt x="15122" y="10177"/>
                </a:lnTo>
                <a:cubicBezTo>
                  <a:pt x="15070" y="10343"/>
                  <a:pt x="15018" y="10519"/>
                  <a:pt x="14977" y="10695"/>
                </a:cubicBezTo>
                <a:lnTo>
                  <a:pt x="14894" y="10643"/>
                </a:lnTo>
                <a:cubicBezTo>
                  <a:pt x="14966" y="10478"/>
                  <a:pt x="15039" y="10312"/>
                  <a:pt x="15111" y="10136"/>
                </a:cubicBezTo>
                <a:close/>
                <a:moveTo>
                  <a:pt x="8551" y="10084"/>
                </a:moveTo>
                <a:cubicBezTo>
                  <a:pt x="8572" y="10250"/>
                  <a:pt x="8603" y="10415"/>
                  <a:pt x="8623" y="10581"/>
                </a:cubicBezTo>
                <a:lnTo>
                  <a:pt x="8634" y="10592"/>
                </a:lnTo>
                <a:lnTo>
                  <a:pt x="8551" y="10685"/>
                </a:lnTo>
                <a:lnTo>
                  <a:pt x="8530" y="10706"/>
                </a:lnTo>
                <a:cubicBezTo>
                  <a:pt x="8520" y="10560"/>
                  <a:pt x="8509" y="10415"/>
                  <a:pt x="8499" y="10281"/>
                </a:cubicBezTo>
                <a:cubicBezTo>
                  <a:pt x="8509" y="10208"/>
                  <a:pt x="8530" y="10146"/>
                  <a:pt x="8551" y="10084"/>
                </a:cubicBezTo>
                <a:close/>
                <a:moveTo>
                  <a:pt x="13453" y="10374"/>
                </a:moveTo>
                <a:cubicBezTo>
                  <a:pt x="13474" y="10467"/>
                  <a:pt x="13484" y="10560"/>
                  <a:pt x="13505" y="10654"/>
                </a:cubicBezTo>
                <a:lnTo>
                  <a:pt x="13370" y="10706"/>
                </a:lnTo>
                <a:cubicBezTo>
                  <a:pt x="13349" y="10633"/>
                  <a:pt x="13329" y="10571"/>
                  <a:pt x="13308" y="10509"/>
                </a:cubicBezTo>
                <a:cubicBezTo>
                  <a:pt x="13349" y="10457"/>
                  <a:pt x="13401" y="10415"/>
                  <a:pt x="13453" y="10384"/>
                </a:cubicBezTo>
                <a:lnTo>
                  <a:pt x="13453" y="10374"/>
                </a:lnTo>
                <a:close/>
                <a:moveTo>
                  <a:pt x="14572" y="10612"/>
                </a:moveTo>
                <a:lnTo>
                  <a:pt x="14655" y="10633"/>
                </a:lnTo>
                <a:cubicBezTo>
                  <a:pt x="14655" y="10654"/>
                  <a:pt x="14655" y="10664"/>
                  <a:pt x="14655" y="10685"/>
                </a:cubicBezTo>
                <a:lnTo>
                  <a:pt x="14655" y="10706"/>
                </a:lnTo>
                <a:cubicBezTo>
                  <a:pt x="14624" y="10674"/>
                  <a:pt x="14603" y="10643"/>
                  <a:pt x="14572" y="10612"/>
                </a:cubicBezTo>
                <a:close/>
                <a:moveTo>
                  <a:pt x="8447" y="10478"/>
                </a:moveTo>
                <a:lnTo>
                  <a:pt x="8468" y="10716"/>
                </a:lnTo>
                <a:lnTo>
                  <a:pt x="8406" y="10706"/>
                </a:lnTo>
                <a:cubicBezTo>
                  <a:pt x="8416" y="10623"/>
                  <a:pt x="8427" y="10550"/>
                  <a:pt x="8447" y="10478"/>
                </a:cubicBezTo>
                <a:close/>
                <a:moveTo>
                  <a:pt x="16645" y="10446"/>
                </a:moveTo>
                <a:lnTo>
                  <a:pt x="16645" y="10457"/>
                </a:lnTo>
                <a:cubicBezTo>
                  <a:pt x="16614" y="10540"/>
                  <a:pt x="16583" y="10623"/>
                  <a:pt x="16552" y="10716"/>
                </a:cubicBezTo>
                <a:cubicBezTo>
                  <a:pt x="16552" y="10664"/>
                  <a:pt x="16542" y="10612"/>
                  <a:pt x="16542" y="10560"/>
                </a:cubicBezTo>
                <a:cubicBezTo>
                  <a:pt x="16542" y="10540"/>
                  <a:pt x="16542" y="10519"/>
                  <a:pt x="16531" y="10498"/>
                </a:cubicBezTo>
                <a:lnTo>
                  <a:pt x="16542" y="10478"/>
                </a:lnTo>
                <a:cubicBezTo>
                  <a:pt x="16573" y="10467"/>
                  <a:pt x="16604" y="10457"/>
                  <a:pt x="16645" y="10446"/>
                </a:cubicBezTo>
                <a:close/>
                <a:moveTo>
                  <a:pt x="15153" y="10312"/>
                </a:moveTo>
                <a:cubicBezTo>
                  <a:pt x="15174" y="10446"/>
                  <a:pt x="15184" y="10581"/>
                  <a:pt x="15184" y="10716"/>
                </a:cubicBezTo>
                <a:cubicBezTo>
                  <a:pt x="15142" y="10716"/>
                  <a:pt x="15091" y="10726"/>
                  <a:pt x="15049" y="10737"/>
                </a:cubicBezTo>
                <a:lnTo>
                  <a:pt x="15060" y="10747"/>
                </a:lnTo>
                <a:lnTo>
                  <a:pt x="15060" y="10747"/>
                </a:lnTo>
                <a:lnTo>
                  <a:pt x="15039" y="10737"/>
                </a:lnTo>
                <a:cubicBezTo>
                  <a:pt x="15070" y="10592"/>
                  <a:pt x="15111" y="10446"/>
                  <a:pt x="15153" y="10312"/>
                </a:cubicBezTo>
                <a:close/>
                <a:moveTo>
                  <a:pt x="10023" y="10498"/>
                </a:moveTo>
                <a:lnTo>
                  <a:pt x="10043" y="10529"/>
                </a:lnTo>
                <a:cubicBezTo>
                  <a:pt x="9950" y="10612"/>
                  <a:pt x="9857" y="10674"/>
                  <a:pt x="9753" y="10747"/>
                </a:cubicBezTo>
                <a:cubicBezTo>
                  <a:pt x="9836" y="10664"/>
                  <a:pt x="9929" y="10581"/>
                  <a:pt x="10023" y="10498"/>
                </a:cubicBezTo>
                <a:close/>
                <a:moveTo>
                  <a:pt x="13080" y="10022"/>
                </a:moveTo>
                <a:lnTo>
                  <a:pt x="13101" y="10053"/>
                </a:lnTo>
                <a:cubicBezTo>
                  <a:pt x="13132" y="10198"/>
                  <a:pt x="13163" y="10353"/>
                  <a:pt x="13204" y="10498"/>
                </a:cubicBezTo>
                <a:lnTo>
                  <a:pt x="13194" y="10519"/>
                </a:lnTo>
                <a:cubicBezTo>
                  <a:pt x="13142" y="10581"/>
                  <a:pt x="13111" y="10664"/>
                  <a:pt x="13090" y="10747"/>
                </a:cubicBezTo>
                <a:cubicBezTo>
                  <a:pt x="12976" y="10685"/>
                  <a:pt x="12862" y="10643"/>
                  <a:pt x="12748" y="10612"/>
                </a:cubicBezTo>
                <a:lnTo>
                  <a:pt x="12769" y="10529"/>
                </a:lnTo>
                <a:cubicBezTo>
                  <a:pt x="12862" y="10384"/>
                  <a:pt x="12945" y="10229"/>
                  <a:pt x="13028" y="10073"/>
                </a:cubicBezTo>
                <a:lnTo>
                  <a:pt x="13080" y="10022"/>
                </a:lnTo>
                <a:close/>
                <a:moveTo>
                  <a:pt x="22522" y="9773"/>
                </a:moveTo>
                <a:cubicBezTo>
                  <a:pt x="22584" y="9814"/>
                  <a:pt x="22636" y="9866"/>
                  <a:pt x="22687" y="9918"/>
                </a:cubicBezTo>
                <a:cubicBezTo>
                  <a:pt x="22739" y="10063"/>
                  <a:pt x="22791" y="10208"/>
                  <a:pt x="22822" y="10353"/>
                </a:cubicBezTo>
                <a:cubicBezTo>
                  <a:pt x="22656" y="10498"/>
                  <a:pt x="22490" y="10623"/>
                  <a:pt x="22325" y="10747"/>
                </a:cubicBezTo>
                <a:lnTo>
                  <a:pt x="22325" y="10560"/>
                </a:lnTo>
                <a:cubicBezTo>
                  <a:pt x="22335" y="10446"/>
                  <a:pt x="22335" y="10332"/>
                  <a:pt x="22314" y="10229"/>
                </a:cubicBezTo>
                <a:cubicBezTo>
                  <a:pt x="22314" y="10146"/>
                  <a:pt x="22314" y="10063"/>
                  <a:pt x="22304" y="9980"/>
                </a:cubicBezTo>
                <a:cubicBezTo>
                  <a:pt x="22376" y="9908"/>
                  <a:pt x="22449" y="9835"/>
                  <a:pt x="22522" y="9773"/>
                </a:cubicBezTo>
                <a:close/>
                <a:moveTo>
                  <a:pt x="16168" y="10322"/>
                </a:moveTo>
                <a:cubicBezTo>
                  <a:pt x="16168" y="10405"/>
                  <a:pt x="16168" y="10498"/>
                  <a:pt x="16168" y="10581"/>
                </a:cubicBezTo>
                <a:cubicBezTo>
                  <a:pt x="16075" y="10633"/>
                  <a:pt x="15992" y="10695"/>
                  <a:pt x="15920" y="10757"/>
                </a:cubicBezTo>
                <a:lnTo>
                  <a:pt x="15909" y="10757"/>
                </a:lnTo>
                <a:cubicBezTo>
                  <a:pt x="15940" y="10643"/>
                  <a:pt x="15982" y="10540"/>
                  <a:pt x="16013" y="10436"/>
                </a:cubicBezTo>
                <a:cubicBezTo>
                  <a:pt x="16065" y="10395"/>
                  <a:pt x="16117" y="10353"/>
                  <a:pt x="16168" y="10322"/>
                </a:cubicBezTo>
                <a:close/>
                <a:moveTo>
                  <a:pt x="8644" y="10674"/>
                </a:moveTo>
                <a:cubicBezTo>
                  <a:pt x="8644" y="10706"/>
                  <a:pt x="8665" y="10737"/>
                  <a:pt x="8665" y="10768"/>
                </a:cubicBezTo>
                <a:lnTo>
                  <a:pt x="8582" y="10757"/>
                </a:lnTo>
                <a:lnTo>
                  <a:pt x="8644" y="10674"/>
                </a:lnTo>
                <a:close/>
                <a:moveTo>
                  <a:pt x="14199" y="10581"/>
                </a:moveTo>
                <a:cubicBezTo>
                  <a:pt x="14272" y="10581"/>
                  <a:pt x="14355" y="10581"/>
                  <a:pt x="14427" y="10592"/>
                </a:cubicBezTo>
                <a:cubicBezTo>
                  <a:pt x="14489" y="10643"/>
                  <a:pt x="14541" y="10706"/>
                  <a:pt x="14593" y="10768"/>
                </a:cubicBezTo>
                <a:cubicBezTo>
                  <a:pt x="14479" y="10757"/>
                  <a:pt x="14355" y="10737"/>
                  <a:pt x="14241" y="10706"/>
                </a:cubicBezTo>
                <a:cubicBezTo>
                  <a:pt x="14220" y="10664"/>
                  <a:pt x="14199" y="10623"/>
                  <a:pt x="14179" y="10581"/>
                </a:cubicBezTo>
                <a:close/>
                <a:moveTo>
                  <a:pt x="14769" y="10664"/>
                </a:moveTo>
                <a:lnTo>
                  <a:pt x="14790" y="10674"/>
                </a:lnTo>
                <a:lnTo>
                  <a:pt x="14749" y="10768"/>
                </a:lnTo>
                <a:lnTo>
                  <a:pt x="14738" y="10768"/>
                </a:lnTo>
                <a:lnTo>
                  <a:pt x="14738" y="10757"/>
                </a:lnTo>
                <a:cubicBezTo>
                  <a:pt x="14749" y="10726"/>
                  <a:pt x="14759" y="10695"/>
                  <a:pt x="14769" y="10664"/>
                </a:cubicBezTo>
                <a:close/>
                <a:moveTo>
                  <a:pt x="14873" y="10716"/>
                </a:moveTo>
                <a:lnTo>
                  <a:pt x="14935" y="10757"/>
                </a:lnTo>
                <a:lnTo>
                  <a:pt x="14852" y="10768"/>
                </a:lnTo>
                <a:lnTo>
                  <a:pt x="14873" y="10716"/>
                </a:lnTo>
                <a:close/>
                <a:moveTo>
                  <a:pt x="2664" y="10633"/>
                </a:moveTo>
                <a:cubicBezTo>
                  <a:pt x="2623" y="10685"/>
                  <a:pt x="2581" y="10737"/>
                  <a:pt x="2550" y="10788"/>
                </a:cubicBezTo>
                <a:lnTo>
                  <a:pt x="2571" y="10706"/>
                </a:lnTo>
                <a:lnTo>
                  <a:pt x="2664" y="10633"/>
                </a:lnTo>
                <a:close/>
                <a:moveTo>
                  <a:pt x="5887" y="10560"/>
                </a:moveTo>
                <a:cubicBezTo>
                  <a:pt x="5929" y="10592"/>
                  <a:pt x="5960" y="10623"/>
                  <a:pt x="6001" y="10654"/>
                </a:cubicBezTo>
                <a:cubicBezTo>
                  <a:pt x="5981" y="10706"/>
                  <a:pt x="5970" y="10747"/>
                  <a:pt x="5960" y="10788"/>
                </a:cubicBezTo>
                <a:lnTo>
                  <a:pt x="5908" y="10706"/>
                </a:lnTo>
                <a:cubicBezTo>
                  <a:pt x="5877" y="10674"/>
                  <a:pt x="5856" y="10633"/>
                  <a:pt x="5836" y="10592"/>
                </a:cubicBezTo>
                <a:lnTo>
                  <a:pt x="5887" y="10560"/>
                </a:lnTo>
                <a:close/>
                <a:moveTo>
                  <a:pt x="8841" y="10436"/>
                </a:moveTo>
                <a:cubicBezTo>
                  <a:pt x="8862" y="10560"/>
                  <a:pt x="8883" y="10685"/>
                  <a:pt x="8893" y="10809"/>
                </a:cubicBezTo>
                <a:cubicBezTo>
                  <a:pt x="8851" y="10809"/>
                  <a:pt x="8800" y="10799"/>
                  <a:pt x="8748" y="10788"/>
                </a:cubicBezTo>
                <a:cubicBezTo>
                  <a:pt x="8737" y="10716"/>
                  <a:pt x="8727" y="10654"/>
                  <a:pt x="8717" y="10581"/>
                </a:cubicBezTo>
                <a:lnTo>
                  <a:pt x="8841" y="10436"/>
                </a:lnTo>
                <a:close/>
                <a:moveTo>
                  <a:pt x="13246" y="10612"/>
                </a:moveTo>
                <a:cubicBezTo>
                  <a:pt x="13256" y="10664"/>
                  <a:pt x="13277" y="10706"/>
                  <a:pt x="13287" y="10757"/>
                </a:cubicBezTo>
                <a:lnTo>
                  <a:pt x="13194" y="10809"/>
                </a:lnTo>
                <a:lnTo>
                  <a:pt x="13173" y="10788"/>
                </a:lnTo>
                <a:cubicBezTo>
                  <a:pt x="13184" y="10778"/>
                  <a:pt x="13184" y="10768"/>
                  <a:pt x="13184" y="10757"/>
                </a:cubicBezTo>
                <a:cubicBezTo>
                  <a:pt x="13194" y="10706"/>
                  <a:pt x="13225" y="10654"/>
                  <a:pt x="13246" y="10612"/>
                </a:cubicBezTo>
                <a:close/>
                <a:moveTo>
                  <a:pt x="16873" y="10384"/>
                </a:moveTo>
                <a:cubicBezTo>
                  <a:pt x="16925" y="10426"/>
                  <a:pt x="16966" y="10467"/>
                  <a:pt x="17018" y="10509"/>
                </a:cubicBezTo>
                <a:cubicBezTo>
                  <a:pt x="17039" y="10540"/>
                  <a:pt x="17070" y="10571"/>
                  <a:pt x="17091" y="10602"/>
                </a:cubicBezTo>
                <a:lnTo>
                  <a:pt x="17101" y="10685"/>
                </a:lnTo>
                <a:lnTo>
                  <a:pt x="16998" y="10809"/>
                </a:lnTo>
                <a:cubicBezTo>
                  <a:pt x="16915" y="10685"/>
                  <a:pt x="16832" y="10550"/>
                  <a:pt x="16749" y="10415"/>
                </a:cubicBezTo>
                <a:lnTo>
                  <a:pt x="16873" y="10384"/>
                </a:lnTo>
                <a:close/>
                <a:moveTo>
                  <a:pt x="22957" y="10353"/>
                </a:moveTo>
                <a:cubicBezTo>
                  <a:pt x="22988" y="10446"/>
                  <a:pt x="23019" y="10550"/>
                  <a:pt x="23040" y="10643"/>
                </a:cubicBezTo>
                <a:cubicBezTo>
                  <a:pt x="23029" y="10695"/>
                  <a:pt x="23009" y="10747"/>
                  <a:pt x="22998" y="10809"/>
                </a:cubicBezTo>
                <a:cubicBezTo>
                  <a:pt x="22967" y="10664"/>
                  <a:pt x="22936" y="10529"/>
                  <a:pt x="22895" y="10405"/>
                </a:cubicBezTo>
                <a:lnTo>
                  <a:pt x="22957" y="10353"/>
                </a:lnTo>
                <a:close/>
                <a:moveTo>
                  <a:pt x="6509" y="10291"/>
                </a:moveTo>
                <a:cubicBezTo>
                  <a:pt x="6623" y="10467"/>
                  <a:pt x="6737" y="10643"/>
                  <a:pt x="6862" y="10820"/>
                </a:cubicBezTo>
                <a:cubicBezTo>
                  <a:pt x="6654" y="10695"/>
                  <a:pt x="6447" y="10550"/>
                  <a:pt x="6260" y="10384"/>
                </a:cubicBezTo>
                <a:lnTo>
                  <a:pt x="6509" y="10291"/>
                </a:lnTo>
                <a:close/>
                <a:moveTo>
                  <a:pt x="9266" y="9949"/>
                </a:moveTo>
                <a:cubicBezTo>
                  <a:pt x="9494" y="10022"/>
                  <a:pt x="9701" y="10146"/>
                  <a:pt x="9867" y="10312"/>
                </a:cubicBezTo>
                <a:cubicBezTo>
                  <a:pt x="9898" y="10343"/>
                  <a:pt x="9929" y="10374"/>
                  <a:pt x="9960" y="10415"/>
                </a:cubicBezTo>
                <a:cubicBezTo>
                  <a:pt x="9898" y="10478"/>
                  <a:pt x="9826" y="10540"/>
                  <a:pt x="9774" y="10592"/>
                </a:cubicBezTo>
                <a:cubicBezTo>
                  <a:pt x="9691" y="10664"/>
                  <a:pt x="9608" y="10726"/>
                  <a:pt x="9525" y="10788"/>
                </a:cubicBezTo>
                <a:cubicBezTo>
                  <a:pt x="9411" y="10809"/>
                  <a:pt x="9293" y="10820"/>
                  <a:pt x="9174" y="10820"/>
                </a:cubicBezTo>
                <a:cubicBezTo>
                  <a:pt x="9108" y="10820"/>
                  <a:pt x="9042" y="10817"/>
                  <a:pt x="8976" y="10809"/>
                </a:cubicBezTo>
                <a:cubicBezTo>
                  <a:pt x="8945" y="10664"/>
                  <a:pt x="8924" y="10509"/>
                  <a:pt x="8903" y="10364"/>
                </a:cubicBezTo>
                <a:cubicBezTo>
                  <a:pt x="9028" y="10218"/>
                  <a:pt x="9142" y="10084"/>
                  <a:pt x="9266" y="9949"/>
                </a:cubicBezTo>
                <a:close/>
                <a:moveTo>
                  <a:pt x="5618" y="10291"/>
                </a:moveTo>
                <a:cubicBezTo>
                  <a:pt x="5649" y="10353"/>
                  <a:pt x="5670" y="10405"/>
                  <a:pt x="5701" y="10457"/>
                </a:cubicBezTo>
                <a:cubicBezTo>
                  <a:pt x="5649" y="10529"/>
                  <a:pt x="5597" y="10592"/>
                  <a:pt x="5545" y="10664"/>
                </a:cubicBezTo>
                <a:cubicBezTo>
                  <a:pt x="5452" y="10716"/>
                  <a:pt x="5359" y="10768"/>
                  <a:pt x="5266" y="10830"/>
                </a:cubicBezTo>
                <a:cubicBezTo>
                  <a:pt x="5266" y="10778"/>
                  <a:pt x="5276" y="10716"/>
                  <a:pt x="5286" y="10654"/>
                </a:cubicBezTo>
                <a:cubicBezTo>
                  <a:pt x="5390" y="10550"/>
                  <a:pt x="5504" y="10415"/>
                  <a:pt x="5618" y="10301"/>
                </a:cubicBezTo>
                <a:lnTo>
                  <a:pt x="5618" y="10291"/>
                </a:lnTo>
                <a:close/>
                <a:moveTo>
                  <a:pt x="7048" y="10094"/>
                </a:moveTo>
                <a:cubicBezTo>
                  <a:pt x="7090" y="10218"/>
                  <a:pt x="7131" y="10332"/>
                  <a:pt x="7183" y="10446"/>
                </a:cubicBezTo>
                <a:cubicBezTo>
                  <a:pt x="7110" y="10571"/>
                  <a:pt x="7027" y="10706"/>
                  <a:pt x="6955" y="10830"/>
                </a:cubicBezTo>
                <a:cubicBezTo>
                  <a:pt x="6841" y="10654"/>
                  <a:pt x="6727" y="10478"/>
                  <a:pt x="6613" y="10301"/>
                </a:cubicBezTo>
                <a:lnTo>
                  <a:pt x="6613" y="10312"/>
                </a:lnTo>
                <a:lnTo>
                  <a:pt x="6582" y="10260"/>
                </a:lnTo>
                <a:cubicBezTo>
                  <a:pt x="6737" y="10198"/>
                  <a:pt x="6893" y="10146"/>
                  <a:pt x="7048" y="10094"/>
                </a:cubicBezTo>
                <a:close/>
                <a:moveTo>
                  <a:pt x="10437" y="10540"/>
                </a:moveTo>
                <a:cubicBezTo>
                  <a:pt x="10416" y="10643"/>
                  <a:pt x="10375" y="10737"/>
                  <a:pt x="10344" y="10840"/>
                </a:cubicBezTo>
                <a:cubicBezTo>
                  <a:pt x="10354" y="10757"/>
                  <a:pt x="10354" y="10674"/>
                  <a:pt x="10354" y="10581"/>
                </a:cubicBezTo>
                <a:lnTo>
                  <a:pt x="10344" y="10581"/>
                </a:lnTo>
                <a:lnTo>
                  <a:pt x="10437" y="10540"/>
                </a:lnTo>
                <a:close/>
                <a:moveTo>
                  <a:pt x="11784" y="10706"/>
                </a:moveTo>
                <a:cubicBezTo>
                  <a:pt x="11764" y="10747"/>
                  <a:pt x="11743" y="10799"/>
                  <a:pt x="11722" y="10840"/>
                </a:cubicBezTo>
                <a:lnTo>
                  <a:pt x="11660" y="10840"/>
                </a:lnTo>
                <a:lnTo>
                  <a:pt x="11670" y="10726"/>
                </a:lnTo>
                <a:cubicBezTo>
                  <a:pt x="11712" y="10716"/>
                  <a:pt x="11743" y="10706"/>
                  <a:pt x="11784" y="10706"/>
                </a:cubicBezTo>
                <a:close/>
                <a:moveTo>
                  <a:pt x="11940" y="10674"/>
                </a:moveTo>
                <a:lnTo>
                  <a:pt x="11940" y="10674"/>
                </a:lnTo>
                <a:cubicBezTo>
                  <a:pt x="11919" y="10726"/>
                  <a:pt x="11888" y="10788"/>
                  <a:pt x="11867" y="10840"/>
                </a:cubicBezTo>
                <a:lnTo>
                  <a:pt x="11795" y="10840"/>
                </a:lnTo>
                <a:lnTo>
                  <a:pt x="11857" y="10685"/>
                </a:lnTo>
                <a:lnTo>
                  <a:pt x="11940" y="10674"/>
                </a:lnTo>
                <a:close/>
                <a:moveTo>
                  <a:pt x="13805" y="10623"/>
                </a:moveTo>
                <a:lnTo>
                  <a:pt x="13847" y="10643"/>
                </a:lnTo>
                <a:cubicBezTo>
                  <a:pt x="13764" y="10716"/>
                  <a:pt x="13681" y="10778"/>
                  <a:pt x="13598" y="10840"/>
                </a:cubicBezTo>
                <a:lnTo>
                  <a:pt x="13588" y="10757"/>
                </a:lnTo>
                <a:cubicBezTo>
                  <a:pt x="13598" y="10726"/>
                  <a:pt x="13598" y="10706"/>
                  <a:pt x="13609" y="10674"/>
                </a:cubicBezTo>
                <a:cubicBezTo>
                  <a:pt x="13671" y="10654"/>
                  <a:pt x="13743" y="10633"/>
                  <a:pt x="13805" y="10623"/>
                </a:cubicBezTo>
                <a:close/>
                <a:moveTo>
                  <a:pt x="21547" y="10571"/>
                </a:moveTo>
                <a:cubicBezTo>
                  <a:pt x="21558" y="10623"/>
                  <a:pt x="21568" y="10664"/>
                  <a:pt x="21578" y="10706"/>
                </a:cubicBezTo>
                <a:cubicBezTo>
                  <a:pt x="21547" y="10747"/>
                  <a:pt x="21506" y="10799"/>
                  <a:pt x="21475" y="10840"/>
                </a:cubicBezTo>
                <a:cubicBezTo>
                  <a:pt x="21496" y="10757"/>
                  <a:pt x="21516" y="10674"/>
                  <a:pt x="21537" y="10581"/>
                </a:cubicBezTo>
                <a:lnTo>
                  <a:pt x="21547" y="10571"/>
                </a:lnTo>
                <a:close/>
                <a:moveTo>
                  <a:pt x="2094" y="10467"/>
                </a:moveTo>
                <a:lnTo>
                  <a:pt x="2094" y="10467"/>
                </a:lnTo>
                <a:cubicBezTo>
                  <a:pt x="2084" y="10560"/>
                  <a:pt x="2073" y="10664"/>
                  <a:pt x="2063" y="10757"/>
                </a:cubicBezTo>
                <a:lnTo>
                  <a:pt x="2073" y="10768"/>
                </a:lnTo>
                <a:cubicBezTo>
                  <a:pt x="2053" y="10799"/>
                  <a:pt x="2032" y="10830"/>
                  <a:pt x="2011" y="10861"/>
                </a:cubicBezTo>
                <a:cubicBezTo>
                  <a:pt x="2042" y="10726"/>
                  <a:pt x="2063" y="10602"/>
                  <a:pt x="2094" y="10467"/>
                </a:cubicBezTo>
                <a:close/>
                <a:moveTo>
                  <a:pt x="17661" y="10332"/>
                </a:moveTo>
                <a:cubicBezTo>
                  <a:pt x="17754" y="10467"/>
                  <a:pt x="17858" y="10602"/>
                  <a:pt x="17951" y="10737"/>
                </a:cubicBezTo>
                <a:cubicBezTo>
                  <a:pt x="17961" y="10778"/>
                  <a:pt x="17972" y="10820"/>
                  <a:pt x="17972" y="10861"/>
                </a:cubicBezTo>
                <a:cubicBezTo>
                  <a:pt x="17837" y="10768"/>
                  <a:pt x="17713" y="10664"/>
                  <a:pt x="17599" y="10550"/>
                </a:cubicBezTo>
                <a:cubicBezTo>
                  <a:pt x="17619" y="10478"/>
                  <a:pt x="17640" y="10405"/>
                  <a:pt x="17661" y="10332"/>
                </a:cubicBezTo>
                <a:close/>
                <a:moveTo>
                  <a:pt x="8219" y="10706"/>
                </a:moveTo>
                <a:lnTo>
                  <a:pt x="8323" y="10747"/>
                </a:lnTo>
                <a:cubicBezTo>
                  <a:pt x="8314" y="10784"/>
                  <a:pt x="8305" y="10829"/>
                  <a:pt x="8295" y="10867"/>
                </a:cubicBezTo>
                <a:lnTo>
                  <a:pt x="8295" y="10867"/>
                </a:lnTo>
                <a:lnTo>
                  <a:pt x="8219" y="10706"/>
                </a:lnTo>
                <a:close/>
                <a:moveTo>
                  <a:pt x="3296" y="10167"/>
                </a:moveTo>
                <a:lnTo>
                  <a:pt x="3296" y="10167"/>
                </a:lnTo>
                <a:cubicBezTo>
                  <a:pt x="3276" y="10405"/>
                  <a:pt x="3255" y="10633"/>
                  <a:pt x="3245" y="10871"/>
                </a:cubicBezTo>
                <a:lnTo>
                  <a:pt x="3172" y="10799"/>
                </a:lnTo>
                <a:cubicBezTo>
                  <a:pt x="3172" y="10612"/>
                  <a:pt x="3172" y="10426"/>
                  <a:pt x="3182" y="10239"/>
                </a:cubicBezTo>
                <a:lnTo>
                  <a:pt x="3296" y="10167"/>
                </a:lnTo>
                <a:close/>
                <a:moveTo>
                  <a:pt x="11608" y="10747"/>
                </a:moveTo>
                <a:lnTo>
                  <a:pt x="11608" y="10851"/>
                </a:lnTo>
                <a:lnTo>
                  <a:pt x="11494" y="10871"/>
                </a:lnTo>
                <a:cubicBezTo>
                  <a:pt x="11505" y="10830"/>
                  <a:pt x="11515" y="10809"/>
                  <a:pt x="11525" y="10768"/>
                </a:cubicBezTo>
                <a:lnTo>
                  <a:pt x="11608" y="10747"/>
                </a:lnTo>
                <a:close/>
                <a:moveTo>
                  <a:pt x="11080" y="10426"/>
                </a:moveTo>
                <a:cubicBezTo>
                  <a:pt x="11235" y="10488"/>
                  <a:pt x="11401" y="10519"/>
                  <a:pt x="11567" y="10540"/>
                </a:cubicBezTo>
                <a:lnTo>
                  <a:pt x="11505" y="10695"/>
                </a:lnTo>
                <a:cubicBezTo>
                  <a:pt x="11328" y="10747"/>
                  <a:pt x="11163" y="10809"/>
                  <a:pt x="11007" y="10882"/>
                </a:cubicBezTo>
                <a:lnTo>
                  <a:pt x="11007" y="10882"/>
                </a:lnTo>
                <a:cubicBezTo>
                  <a:pt x="11008" y="10803"/>
                  <a:pt x="11018" y="10733"/>
                  <a:pt x="11028" y="10654"/>
                </a:cubicBezTo>
                <a:cubicBezTo>
                  <a:pt x="11038" y="10581"/>
                  <a:pt x="11059" y="10509"/>
                  <a:pt x="11080" y="10426"/>
                </a:cubicBezTo>
                <a:close/>
                <a:moveTo>
                  <a:pt x="7722" y="10436"/>
                </a:moveTo>
                <a:lnTo>
                  <a:pt x="7794" y="10488"/>
                </a:lnTo>
                <a:lnTo>
                  <a:pt x="7815" y="10788"/>
                </a:lnTo>
                <a:lnTo>
                  <a:pt x="7763" y="10892"/>
                </a:lnTo>
                <a:cubicBezTo>
                  <a:pt x="7743" y="10747"/>
                  <a:pt x="7732" y="10592"/>
                  <a:pt x="7722" y="10436"/>
                </a:cubicBezTo>
                <a:close/>
                <a:moveTo>
                  <a:pt x="8385" y="10778"/>
                </a:moveTo>
                <a:lnTo>
                  <a:pt x="8447" y="10788"/>
                </a:lnTo>
                <a:lnTo>
                  <a:pt x="8364" y="10892"/>
                </a:lnTo>
                <a:cubicBezTo>
                  <a:pt x="8364" y="10851"/>
                  <a:pt x="8375" y="10809"/>
                  <a:pt x="8385" y="10778"/>
                </a:cubicBezTo>
                <a:close/>
                <a:moveTo>
                  <a:pt x="17350" y="10560"/>
                </a:moveTo>
                <a:lnTo>
                  <a:pt x="17391" y="10685"/>
                </a:lnTo>
                <a:cubicBezTo>
                  <a:pt x="17402" y="10737"/>
                  <a:pt x="17412" y="10799"/>
                  <a:pt x="17433" y="10851"/>
                </a:cubicBezTo>
                <a:lnTo>
                  <a:pt x="17412" y="10902"/>
                </a:lnTo>
                <a:cubicBezTo>
                  <a:pt x="17360" y="10830"/>
                  <a:pt x="17319" y="10757"/>
                  <a:pt x="17267" y="10695"/>
                </a:cubicBezTo>
                <a:cubicBezTo>
                  <a:pt x="17267" y="10685"/>
                  <a:pt x="17257" y="10685"/>
                  <a:pt x="17257" y="10674"/>
                </a:cubicBezTo>
                <a:lnTo>
                  <a:pt x="17350" y="10560"/>
                </a:lnTo>
                <a:close/>
                <a:moveTo>
                  <a:pt x="13308" y="10799"/>
                </a:moveTo>
                <a:cubicBezTo>
                  <a:pt x="13329" y="10840"/>
                  <a:pt x="13339" y="10871"/>
                  <a:pt x="13349" y="10913"/>
                </a:cubicBezTo>
                <a:lnTo>
                  <a:pt x="13339" y="10913"/>
                </a:lnTo>
                <a:cubicBezTo>
                  <a:pt x="13308" y="10882"/>
                  <a:pt x="13277" y="10851"/>
                  <a:pt x="13235" y="10830"/>
                </a:cubicBezTo>
                <a:lnTo>
                  <a:pt x="13308" y="10799"/>
                </a:lnTo>
                <a:close/>
                <a:moveTo>
                  <a:pt x="13515" y="10716"/>
                </a:moveTo>
                <a:cubicBezTo>
                  <a:pt x="13515" y="10723"/>
                  <a:pt x="13515" y="10730"/>
                  <a:pt x="13515" y="10737"/>
                </a:cubicBezTo>
                <a:cubicBezTo>
                  <a:pt x="13495" y="10799"/>
                  <a:pt x="13463" y="10861"/>
                  <a:pt x="13443" y="10923"/>
                </a:cubicBezTo>
                <a:cubicBezTo>
                  <a:pt x="13422" y="10871"/>
                  <a:pt x="13401" y="10820"/>
                  <a:pt x="13381" y="10757"/>
                </a:cubicBezTo>
                <a:cubicBezTo>
                  <a:pt x="13432" y="10747"/>
                  <a:pt x="13474" y="10726"/>
                  <a:pt x="13515" y="10716"/>
                </a:cubicBezTo>
                <a:close/>
                <a:moveTo>
                  <a:pt x="16811" y="10664"/>
                </a:moveTo>
                <a:lnTo>
                  <a:pt x="16946" y="10882"/>
                </a:lnTo>
                <a:lnTo>
                  <a:pt x="16904" y="10923"/>
                </a:lnTo>
                <a:lnTo>
                  <a:pt x="16811" y="10664"/>
                </a:lnTo>
                <a:close/>
                <a:moveTo>
                  <a:pt x="2084" y="9586"/>
                </a:moveTo>
                <a:lnTo>
                  <a:pt x="2167" y="9700"/>
                </a:lnTo>
                <a:cubicBezTo>
                  <a:pt x="2105" y="9835"/>
                  <a:pt x="2042" y="9970"/>
                  <a:pt x="1991" y="10104"/>
                </a:cubicBezTo>
                <a:cubicBezTo>
                  <a:pt x="1877" y="10384"/>
                  <a:pt x="1773" y="10654"/>
                  <a:pt x="1690" y="10934"/>
                </a:cubicBezTo>
                <a:cubicBezTo>
                  <a:pt x="1773" y="10478"/>
                  <a:pt x="1908" y="10022"/>
                  <a:pt x="2084" y="9586"/>
                </a:cubicBezTo>
                <a:close/>
                <a:moveTo>
                  <a:pt x="7452" y="10187"/>
                </a:moveTo>
                <a:cubicBezTo>
                  <a:pt x="7515" y="10260"/>
                  <a:pt x="7587" y="10322"/>
                  <a:pt x="7649" y="10374"/>
                </a:cubicBezTo>
                <a:cubicBezTo>
                  <a:pt x="7660" y="10571"/>
                  <a:pt x="7680" y="10768"/>
                  <a:pt x="7711" y="10965"/>
                </a:cubicBezTo>
                <a:cubicBezTo>
                  <a:pt x="7639" y="10965"/>
                  <a:pt x="7566" y="10954"/>
                  <a:pt x="7494" y="10954"/>
                </a:cubicBezTo>
                <a:cubicBezTo>
                  <a:pt x="7421" y="10799"/>
                  <a:pt x="7349" y="10633"/>
                  <a:pt x="7287" y="10478"/>
                </a:cubicBezTo>
                <a:cubicBezTo>
                  <a:pt x="7338" y="10374"/>
                  <a:pt x="7390" y="10281"/>
                  <a:pt x="7452" y="10187"/>
                </a:cubicBezTo>
                <a:close/>
                <a:moveTo>
                  <a:pt x="2509" y="10239"/>
                </a:moveTo>
                <a:cubicBezTo>
                  <a:pt x="2529" y="10301"/>
                  <a:pt x="2550" y="10364"/>
                  <a:pt x="2581" y="10426"/>
                </a:cubicBezTo>
                <a:cubicBezTo>
                  <a:pt x="2561" y="10457"/>
                  <a:pt x="2550" y="10488"/>
                  <a:pt x="2540" y="10519"/>
                </a:cubicBezTo>
                <a:cubicBezTo>
                  <a:pt x="2415" y="10664"/>
                  <a:pt x="2281" y="10820"/>
                  <a:pt x="2156" y="10975"/>
                </a:cubicBezTo>
                <a:cubicBezTo>
                  <a:pt x="2156" y="10892"/>
                  <a:pt x="2167" y="10820"/>
                  <a:pt x="2167" y="10737"/>
                </a:cubicBezTo>
                <a:cubicBezTo>
                  <a:pt x="2281" y="10581"/>
                  <a:pt x="2395" y="10415"/>
                  <a:pt x="2509" y="10250"/>
                </a:cubicBezTo>
                <a:lnTo>
                  <a:pt x="2509" y="10239"/>
                </a:lnTo>
                <a:close/>
                <a:moveTo>
                  <a:pt x="7224" y="10550"/>
                </a:moveTo>
                <a:cubicBezTo>
                  <a:pt x="7276" y="10685"/>
                  <a:pt x="7338" y="10820"/>
                  <a:pt x="7401" y="10954"/>
                </a:cubicBezTo>
                <a:cubicBezTo>
                  <a:pt x="7318" y="10954"/>
                  <a:pt x="7235" y="10965"/>
                  <a:pt x="7162" y="10975"/>
                </a:cubicBezTo>
                <a:cubicBezTo>
                  <a:pt x="7122" y="10955"/>
                  <a:pt x="7072" y="10935"/>
                  <a:pt x="7022" y="10905"/>
                </a:cubicBezTo>
                <a:lnTo>
                  <a:pt x="7022" y="10905"/>
                </a:lnTo>
                <a:cubicBezTo>
                  <a:pt x="7071" y="10825"/>
                  <a:pt x="7112" y="10745"/>
                  <a:pt x="7152" y="10674"/>
                </a:cubicBezTo>
                <a:lnTo>
                  <a:pt x="7224" y="10550"/>
                </a:lnTo>
                <a:close/>
                <a:moveTo>
                  <a:pt x="12323" y="10641"/>
                </a:moveTo>
                <a:cubicBezTo>
                  <a:pt x="12427" y="10641"/>
                  <a:pt x="12531" y="10649"/>
                  <a:pt x="12634" y="10664"/>
                </a:cubicBezTo>
                <a:cubicBezTo>
                  <a:pt x="12562" y="10768"/>
                  <a:pt x="12489" y="10871"/>
                  <a:pt x="12417" y="10975"/>
                </a:cubicBezTo>
                <a:cubicBezTo>
                  <a:pt x="12265" y="10904"/>
                  <a:pt x="12104" y="10863"/>
                  <a:pt x="11943" y="10842"/>
                </a:cubicBezTo>
                <a:lnTo>
                  <a:pt x="11943" y="10842"/>
                </a:lnTo>
                <a:cubicBezTo>
                  <a:pt x="11964" y="10783"/>
                  <a:pt x="11993" y="10723"/>
                  <a:pt x="12012" y="10664"/>
                </a:cubicBezTo>
                <a:cubicBezTo>
                  <a:pt x="12116" y="10649"/>
                  <a:pt x="12220" y="10641"/>
                  <a:pt x="12323" y="10641"/>
                </a:cubicBezTo>
                <a:close/>
                <a:moveTo>
                  <a:pt x="20656" y="8902"/>
                </a:moveTo>
                <a:cubicBezTo>
                  <a:pt x="20812" y="8923"/>
                  <a:pt x="20977" y="8954"/>
                  <a:pt x="21133" y="8995"/>
                </a:cubicBezTo>
                <a:cubicBezTo>
                  <a:pt x="21268" y="9431"/>
                  <a:pt x="21392" y="9866"/>
                  <a:pt x="21496" y="10312"/>
                </a:cubicBezTo>
                <a:lnTo>
                  <a:pt x="21506" y="10312"/>
                </a:lnTo>
                <a:cubicBezTo>
                  <a:pt x="21485" y="10384"/>
                  <a:pt x="21475" y="10457"/>
                  <a:pt x="21454" y="10529"/>
                </a:cubicBezTo>
                <a:cubicBezTo>
                  <a:pt x="21205" y="10706"/>
                  <a:pt x="20936" y="10851"/>
                  <a:pt x="20646" y="10975"/>
                </a:cubicBezTo>
                <a:cubicBezTo>
                  <a:pt x="20532" y="10737"/>
                  <a:pt x="20397" y="10498"/>
                  <a:pt x="20262" y="10260"/>
                </a:cubicBezTo>
                <a:cubicBezTo>
                  <a:pt x="20231" y="10042"/>
                  <a:pt x="20190" y="9825"/>
                  <a:pt x="20148" y="9607"/>
                </a:cubicBezTo>
                <a:cubicBezTo>
                  <a:pt x="20252" y="9503"/>
                  <a:pt x="20345" y="9389"/>
                  <a:pt x="20428" y="9265"/>
                </a:cubicBezTo>
                <a:cubicBezTo>
                  <a:pt x="20511" y="9151"/>
                  <a:pt x="20584" y="9027"/>
                  <a:pt x="20656" y="8902"/>
                </a:cubicBezTo>
                <a:close/>
                <a:moveTo>
                  <a:pt x="8002" y="10612"/>
                </a:moveTo>
                <a:lnTo>
                  <a:pt x="8095" y="10654"/>
                </a:lnTo>
                <a:cubicBezTo>
                  <a:pt x="8064" y="10778"/>
                  <a:pt x="8022" y="10892"/>
                  <a:pt x="7991" y="10996"/>
                </a:cubicBezTo>
                <a:lnTo>
                  <a:pt x="7908" y="10985"/>
                </a:lnTo>
                <a:cubicBezTo>
                  <a:pt x="7898" y="10923"/>
                  <a:pt x="7898" y="10871"/>
                  <a:pt x="7888" y="10809"/>
                </a:cubicBezTo>
                <a:lnTo>
                  <a:pt x="7888" y="10809"/>
                </a:lnTo>
                <a:lnTo>
                  <a:pt x="7898" y="10820"/>
                </a:lnTo>
                <a:cubicBezTo>
                  <a:pt x="7929" y="10747"/>
                  <a:pt x="7971" y="10674"/>
                  <a:pt x="8002" y="10612"/>
                </a:cubicBezTo>
                <a:close/>
                <a:moveTo>
                  <a:pt x="10986" y="10488"/>
                </a:moveTo>
                <a:lnTo>
                  <a:pt x="10986" y="10488"/>
                </a:lnTo>
                <a:cubicBezTo>
                  <a:pt x="10955" y="10633"/>
                  <a:pt x="10945" y="10768"/>
                  <a:pt x="10935" y="10913"/>
                </a:cubicBezTo>
                <a:cubicBezTo>
                  <a:pt x="10883" y="10944"/>
                  <a:pt x="10831" y="10975"/>
                  <a:pt x="10769" y="11006"/>
                </a:cubicBezTo>
                <a:cubicBezTo>
                  <a:pt x="10779" y="10934"/>
                  <a:pt x="10790" y="10861"/>
                  <a:pt x="10800" y="10799"/>
                </a:cubicBezTo>
                <a:cubicBezTo>
                  <a:pt x="10862" y="10695"/>
                  <a:pt x="10924" y="10592"/>
                  <a:pt x="10986" y="10488"/>
                </a:cubicBezTo>
                <a:close/>
                <a:moveTo>
                  <a:pt x="11463" y="10799"/>
                </a:moveTo>
                <a:cubicBezTo>
                  <a:pt x="11453" y="10820"/>
                  <a:pt x="11432" y="10851"/>
                  <a:pt x="11422" y="10882"/>
                </a:cubicBezTo>
                <a:cubicBezTo>
                  <a:pt x="11277" y="10902"/>
                  <a:pt x="11142" y="10944"/>
                  <a:pt x="11007" y="11006"/>
                </a:cubicBezTo>
                <a:lnTo>
                  <a:pt x="11007" y="10985"/>
                </a:lnTo>
                <a:cubicBezTo>
                  <a:pt x="11152" y="10913"/>
                  <a:pt x="11308" y="10851"/>
                  <a:pt x="11463" y="10799"/>
                </a:cubicBezTo>
                <a:close/>
                <a:moveTo>
                  <a:pt x="14946" y="10851"/>
                </a:moveTo>
                <a:lnTo>
                  <a:pt x="14946" y="10851"/>
                </a:lnTo>
                <a:cubicBezTo>
                  <a:pt x="14935" y="10902"/>
                  <a:pt x="14914" y="10965"/>
                  <a:pt x="14904" y="11016"/>
                </a:cubicBezTo>
                <a:cubicBezTo>
                  <a:pt x="14873" y="10975"/>
                  <a:pt x="14832" y="10923"/>
                  <a:pt x="14800" y="10871"/>
                </a:cubicBezTo>
                <a:lnTo>
                  <a:pt x="14800" y="10861"/>
                </a:lnTo>
                <a:cubicBezTo>
                  <a:pt x="14852" y="10861"/>
                  <a:pt x="14894" y="10861"/>
                  <a:pt x="14946" y="10851"/>
                </a:cubicBezTo>
                <a:close/>
                <a:moveTo>
                  <a:pt x="23403" y="9856"/>
                </a:moveTo>
                <a:cubicBezTo>
                  <a:pt x="23485" y="10239"/>
                  <a:pt x="23548" y="10633"/>
                  <a:pt x="23589" y="11016"/>
                </a:cubicBezTo>
                <a:cubicBezTo>
                  <a:pt x="23485" y="10820"/>
                  <a:pt x="23371" y="10633"/>
                  <a:pt x="23247" y="10446"/>
                </a:cubicBezTo>
                <a:lnTo>
                  <a:pt x="23237" y="10436"/>
                </a:lnTo>
                <a:lnTo>
                  <a:pt x="23195" y="10374"/>
                </a:lnTo>
                <a:cubicBezTo>
                  <a:pt x="23216" y="10260"/>
                  <a:pt x="23247" y="10146"/>
                  <a:pt x="23268" y="10032"/>
                </a:cubicBezTo>
                <a:cubicBezTo>
                  <a:pt x="23309" y="9980"/>
                  <a:pt x="23361" y="9918"/>
                  <a:pt x="23403" y="9856"/>
                </a:cubicBezTo>
                <a:close/>
                <a:moveTo>
                  <a:pt x="20273" y="10446"/>
                </a:moveTo>
                <a:cubicBezTo>
                  <a:pt x="20376" y="10633"/>
                  <a:pt x="20470" y="10820"/>
                  <a:pt x="20563" y="11016"/>
                </a:cubicBezTo>
                <a:lnTo>
                  <a:pt x="20532" y="11027"/>
                </a:lnTo>
                <a:cubicBezTo>
                  <a:pt x="20449" y="10840"/>
                  <a:pt x="20356" y="10654"/>
                  <a:pt x="20273" y="10478"/>
                </a:cubicBezTo>
                <a:cubicBezTo>
                  <a:pt x="20273" y="10467"/>
                  <a:pt x="20273" y="10457"/>
                  <a:pt x="20273" y="10446"/>
                </a:cubicBezTo>
                <a:close/>
                <a:moveTo>
                  <a:pt x="5183" y="10778"/>
                </a:moveTo>
                <a:lnTo>
                  <a:pt x="5172" y="10892"/>
                </a:lnTo>
                <a:cubicBezTo>
                  <a:pt x="5100" y="10944"/>
                  <a:pt x="5027" y="10996"/>
                  <a:pt x="4955" y="11048"/>
                </a:cubicBezTo>
                <a:cubicBezTo>
                  <a:pt x="5027" y="10965"/>
                  <a:pt x="5110" y="10871"/>
                  <a:pt x="5183" y="10778"/>
                </a:cubicBezTo>
                <a:close/>
                <a:moveTo>
                  <a:pt x="6157" y="10436"/>
                </a:moveTo>
                <a:cubicBezTo>
                  <a:pt x="6374" y="10643"/>
                  <a:pt x="6613" y="10830"/>
                  <a:pt x="6882" y="10975"/>
                </a:cubicBezTo>
                <a:lnTo>
                  <a:pt x="6851" y="11037"/>
                </a:lnTo>
                <a:cubicBezTo>
                  <a:pt x="6810" y="11037"/>
                  <a:pt x="6768" y="11048"/>
                  <a:pt x="6727" y="11058"/>
                </a:cubicBezTo>
                <a:cubicBezTo>
                  <a:pt x="6540" y="10954"/>
                  <a:pt x="6364" y="10840"/>
                  <a:pt x="6188" y="10726"/>
                </a:cubicBezTo>
                <a:lnTo>
                  <a:pt x="6084" y="10643"/>
                </a:lnTo>
                <a:cubicBezTo>
                  <a:pt x="6095" y="10571"/>
                  <a:pt x="6126" y="10509"/>
                  <a:pt x="6146" y="10436"/>
                </a:cubicBezTo>
                <a:close/>
                <a:moveTo>
                  <a:pt x="8157" y="10716"/>
                </a:moveTo>
                <a:cubicBezTo>
                  <a:pt x="8199" y="10809"/>
                  <a:pt x="8240" y="10902"/>
                  <a:pt x="8281" y="10996"/>
                </a:cubicBezTo>
                <a:lnTo>
                  <a:pt x="8281" y="11006"/>
                </a:lnTo>
                <a:lnTo>
                  <a:pt x="8240" y="11058"/>
                </a:lnTo>
                <a:cubicBezTo>
                  <a:pt x="8178" y="11037"/>
                  <a:pt x="8126" y="11016"/>
                  <a:pt x="8064" y="11006"/>
                </a:cubicBezTo>
                <a:cubicBezTo>
                  <a:pt x="8095" y="10913"/>
                  <a:pt x="8126" y="10820"/>
                  <a:pt x="8147" y="10716"/>
                </a:cubicBezTo>
                <a:close/>
                <a:moveTo>
                  <a:pt x="15464" y="10726"/>
                </a:moveTo>
                <a:lnTo>
                  <a:pt x="15474" y="10737"/>
                </a:lnTo>
                <a:cubicBezTo>
                  <a:pt x="15453" y="10840"/>
                  <a:pt x="15433" y="10944"/>
                  <a:pt x="15412" y="11058"/>
                </a:cubicBezTo>
                <a:cubicBezTo>
                  <a:pt x="15360" y="10996"/>
                  <a:pt x="15308" y="10944"/>
                  <a:pt x="15256" y="10902"/>
                </a:cubicBezTo>
                <a:lnTo>
                  <a:pt x="15256" y="10799"/>
                </a:lnTo>
                <a:cubicBezTo>
                  <a:pt x="15329" y="10778"/>
                  <a:pt x="15391" y="10757"/>
                  <a:pt x="15464" y="10726"/>
                </a:cubicBezTo>
                <a:close/>
                <a:moveTo>
                  <a:pt x="9413" y="10863"/>
                </a:moveTo>
                <a:cubicBezTo>
                  <a:pt x="9293" y="10941"/>
                  <a:pt x="9155" y="11009"/>
                  <a:pt x="9017" y="11068"/>
                </a:cubicBezTo>
                <a:cubicBezTo>
                  <a:pt x="9007" y="11006"/>
                  <a:pt x="8997" y="10934"/>
                  <a:pt x="8986" y="10871"/>
                </a:cubicBezTo>
                <a:lnTo>
                  <a:pt x="8986" y="10871"/>
                </a:lnTo>
                <a:cubicBezTo>
                  <a:pt x="9029" y="10874"/>
                  <a:pt x="9072" y="10876"/>
                  <a:pt x="9116" y="10876"/>
                </a:cubicBezTo>
                <a:cubicBezTo>
                  <a:pt x="9213" y="10876"/>
                  <a:pt x="9313" y="10870"/>
                  <a:pt x="9413" y="10863"/>
                </a:cubicBezTo>
                <a:close/>
                <a:moveTo>
                  <a:pt x="12655" y="10737"/>
                </a:moveTo>
                <a:lnTo>
                  <a:pt x="12655" y="10747"/>
                </a:lnTo>
                <a:lnTo>
                  <a:pt x="12655" y="10809"/>
                </a:lnTo>
                <a:cubicBezTo>
                  <a:pt x="12634" y="10892"/>
                  <a:pt x="12624" y="10975"/>
                  <a:pt x="12614" y="11068"/>
                </a:cubicBezTo>
                <a:cubicBezTo>
                  <a:pt x="12572" y="11037"/>
                  <a:pt x="12531" y="11016"/>
                  <a:pt x="12489" y="11006"/>
                </a:cubicBezTo>
                <a:cubicBezTo>
                  <a:pt x="12551" y="10902"/>
                  <a:pt x="12593" y="10820"/>
                  <a:pt x="12655" y="10737"/>
                </a:cubicBezTo>
                <a:close/>
                <a:moveTo>
                  <a:pt x="16158" y="10674"/>
                </a:moveTo>
                <a:lnTo>
                  <a:pt x="16158" y="10674"/>
                </a:lnTo>
                <a:cubicBezTo>
                  <a:pt x="16137" y="10809"/>
                  <a:pt x="16117" y="10944"/>
                  <a:pt x="16096" y="11079"/>
                </a:cubicBezTo>
                <a:cubicBezTo>
                  <a:pt x="16034" y="10996"/>
                  <a:pt x="15992" y="10913"/>
                  <a:pt x="15940" y="10830"/>
                </a:cubicBezTo>
                <a:cubicBezTo>
                  <a:pt x="16013" y="10778"/>
                  <a:pt x="16086" y="10726"/>
                  <a:pt x="16158" y="10674"/>
                </a:cubicBezTo>
                <a:close/>
                <a:moveTo>
                  <a:pt x="5442" y="10809"/>
                </a:moveTo>
                <a:cubicBezTo>
                  <a:pt x="5369" y="10902"/>
                  <a:pt x="5307" y="11006"/>
                  <a:pt x="5234" y="11099"/>
                </a:cubicBezTo>
                <a:cubicBezTo>
                  <a:pt x="5234" y="11048"/>
                  <a:pt x="5245" y="10985"/>
                  <a:pt x="5255" y="10923"/>
                </a:cubicBezTo>
                <a:lnTo>
                  <a:pt x="5442" y="10809"/>
                </a:lnTo>
                <a:close/>
                <a:moveTo>
                  <a:pt x="7442" y="11027"/>
                </a:moveTo>
                <a:lnTo>
                  <a:pt x="7473" y="11099"/>
                </a:lnTo>
                <a:cubicBezTo>
                  <a:pt x="7411" y="11079"/>
                  <a:pt x="7359" y="11058"/>
                  <a:pt x="7297" y="11037"/>
                </a:cubicBezTo>
                <a:cubicBezTo>
                  <a:pt x="7349" y="11037"/>
                  <a:pt x="7390" y="11037"/>
                  <a:pt x="7442" y="11027"/>
                </a:cubicBezTo>
                <a:close/>
                <a:moveTo>
                  <a:pt x="20296" y="10740"/>
                </a:moveTo>
                <a:cubicBezTo>
                  <a:pt x="20352" y="10846"/>
                  <a:pt x="20401" y="10952"/>
                  <a:pt x="20449" y="11058"/>
                </a:cubicBezTo>
                <a:cubicBezTo>
                  <a:pt x="20397" y="11068"/>
                  <a:pt x="20356" y="11089"/>
                  <a:pt x="20304" y="11099"/>
                </a:cubicBezTo>
                <a:cubicBezTo>
                  <a:pt x="20313" y="10976"/>
                  <a:pt x="20305" y="10862"/>
                  <a:pt x="20296" y="10740"/>
                </a:cubicBezTo>
                <a:close/>
                <a:moveTo>
                  <a:pt x="12748" y="10685"/>
                </a:moveTo>
                <a:cubicBezTo>
                  <a:pt x="12862" y="10716"/>
                  <a:pt x="12976" y="10757"/>
                  <a:pt x="13080" y="10820"/>
                </a:cubicBezTo>
                <a:lnTo>
                  <a:pt x="13070" y="10882"/>
                </a:lnTo>
                <a:cubicBezTo>
                  <a:pt x="12945" y="10944"/>
                  <a:pt x="12821" y="11027"/>
                  <a:pt x="12707" y="11110"/>
                </a:cubicBezTo>
                <a:cubicBezTo>
                  <a:pt x="12717" y="10996"/>
                  <a:pt x="12728" y="10892"/>
                  <a:pt x="12728" y="10778"/>
                </a:cubicBezTo>
                <a:lnTo>
                  <a:pt x="12728" y="10788"/>
                </a:lnTo>
                <a:lnTo>
                  <a:pt x="12748" y="10685"/>
                </a:lnTo>
                <a:close/>
                <a:moveTo>
                  <a:pt x="16412" y="10552"/>
                </a:moveTo>
                <a:lnTo>
                  <a:pt x="16412" y="10552"/>
                </a:lnTo>
                <a:cubicBezTo>
                  <a:pt x="16331" y="10735"/>
                  <a:pt x="16250" y="10927"/>
                  <a:pt x="16168" y="11110"/>
                </a:cubicBezTo>
                <a:cubicBezTo>
                  <a:pt x="16189" y="11048"/>
                  <a:pt x="16200" y="10975"/>
                  <a:pt x="16220" y="10902"/>
                </a:cubicBezTo>
                <a:cubicBezTo>
                  <a:pt x="16231" y="10809"/>
                  <a:pt x="16241" y="10716"/>
                  <a:pt x="16251" y="10623"/>
                </a:cubicBezTo>
                <a:cubicBezTo>
                  <a:pt x="16302" y="10592"/>
                  <a:pt x="16352" y="10572"/>
                  <a:pt x="16412" y="10552"/>
                </a:cubicBezTo>
                <a:close/>
                <a:moveTo>
                  <a:pt x="15060" y="10840"/>
                </a:moveTo>
                <a:lnTo>
                  <a:pt x="15111" y="10871"/>
                </a:lnTo>
                <a:cubicBezTo>
                  <a:pt x="15070" y="10954"/>
                  <a:pt x="15028" y="11037"/>
                  <a:pt x="14987" y="11120"/>
                </a:cubicBezTo>
                <a:lnTo>
                  <a:pt x="14956" y="11089"/>
                </a:lnTo>
                <a:cubicBezTo>
                  <a:pt x="14977" y="11006"/>
                  <a:pt x="14987" y="10923"/>
                  <a:pt x="15008" y="10851"/>
                </a:cubicBezTo>
                <a:lnTo>
                  <a:pt x="15060" y="10840"/>
                </a:lnTo>
                <a:close/>
                <a:moveTo>
                  <a:pt x="8769" y="10851"/>
                </a:moveTo>
                <a:lnTo>
                  <a:pt x="8769" y="10851"/>
                </a:lnTo>
                <a:cubicBezTo>
                  <a:pt x="8810" y="10861"/>
                  <a:pt x="8862" y="10871"/>
                  <a:pt x="8914" y="10871"/>
                </a:cubicBezTo>
                <a:cubicBezTo>
                  <a:pt x="8924" y="10944"/>
                  <a:pt x="8934" y="11027"/>
                  <a:pt x="8945" y="11099"/>
                </a:cubicBezTo>
                <a:cubicBezTo>
                  <a:pt x="8903" y="11120"/>
                  <a:pt x="8862" y="11130"/>
                  <a:pt x="8820" y="11141"/>
                </a:cubicBezTo>
                <a:cubicBezTo>
                  <a:pt x="8800" y="11048"/>
                  <a:pt x="8779" y="10954"/>
                  <a:pt x="8769" y="10851"/>
                </a:cubicBezTo>
                <a:close/>
                <a:moveTo>
                  <a:pt x="7525" y="11027"/>
                </a:moveTo>
                <a:cubicBezTo>
                  <a:pt x="7577" y="11027"/>
                  <a:pt x="7639" y="11027"/>
                  <a:pt x="7691" y="11037"/>
                </a:cubicBezTo>
                <a:lnTo>
                  <a:pt x="7701" y="11037"/>
                </a:lnTo>
                <a:lnTo>
                  <a:pt x="7649" y="11151"/>
                </a:lnTo>
                <a:lnTo>
                  <a:pt x="7566" y="11130"/>
                </a:lnTo>
                <a:cubicBezTo>
                  <a:pt x="7556" y="11099"/>
                  <a:pt x="7535" y="11068"/>
                  <a:pt x="7525" y="11027"/>
                </a:cubicBezTo>
                <a:close/>
                <a:moveTo>
                  <a:pt x="15754" y="10592"/>
                </a:moveTo>
                <a:lnTo>
                  <a:pt x="15764" y="10602"/>
                </a:lnTo>
                <a:cubicBezTo>
                  <a:pt x="15785" y="10654"/>
                  <a:pt x="15816" y="10706"/>
                  <a:pt x="15837" y="10757"/>
                </a:cubicBezTo>
                <a:cubicBezTo>
                  <a:pt x="15826" y="10788"/>
                  <a:pt x="15826" y="10820"/>
                  <a:pt x="15816" y="10851"/>
                </a:cubicBezTo>
                <a:cubicBezTo>
                  <a:pt x="15702" y="10944"/>
                  <a:pt x="15588" y="11048"/>
                  <a:pt x="15495" y="11151"/>
                </a:cubicBezTo>
                <a:lnTo>
                  <a:pt x="15484" y="11141"/>
                </a:lnTo>
                <a:cubicBezTo>
                  <a:pt x="15516" y="10996"/>
                  <a:pt x="15536" y="10851"/>
                  <a:pt x="15557" y="10706"/>
                </a:cubicBezTo>
                <a:cubicBezTo>
                  <a:pt x="15609" y="10664"/>
                  <a:pt x="15681" y="10633"/>
                  <a:pt x="15754" y="10592"/>
                </a:cubicBezTo>
                <a:close/>
                <a:moveTo>
                  <a:pt x="13173" y="10861"/>
                </a:moveTo>
                <a:cubicBezTo>
                  <a:pt x="13235" y="10913"/>
                  <a:pt x="13298" y="10965"/>
                  <a:pt x="13360" y="11016"/>
                </a:cubicBezTo>
                <a:cubicBezTo>
                  <a:pt x="13277" y="11068"/>
                  <a:pt x="13194" y="11120"/>
                  <a:pt x="13111" y="11162"/>
                </a:cubicBezTo>
                <a:cubicBezTo>
                  <a:pt x="13111" y="11068"/>
                  <a:pt x="13121" y="10975"/>
                  <a:pt x="13142" y="10882"/>
                </a:cubicBezTo>
                <a:lnTo>
                  <a:pt x="13173" y="10861"/>
                </a:lnTo>
                <a:close/>
                <a:moveTo>
                  <a:pt x="22190" y="10063"/>
                </a:moveTo>
                <a:cubicBezTo>
                  <a:pt x="22221" y="10104"/>
                  <a:pt x="22231" y="10136"/>
                  <a:pt x="22242" y="10177"/>
                </a:cubicBezTo>
                <a:lnTo>
                  <a:pt x="22231" y="10187"/>
                </a:lnTo>
                <a:lnTo>
                  <a:pt x="22231" y="10260"/>
                </a:lnTo>
                <a:cubicBezTo>
                  <a:pt x="22231" y="10384"/>
                  <a:pt x="22242" y="10509"/>
                  <a:pt x="22242" y="10633"/>
                </a:cubicBezTo>
                <a:cubicBezTo>
                  <a:pt x="22231" y="10706"/>
                  <a:pt x="22211" y="10768"/>
                  <a:pt x="22190" y="10840"/>
                </a:cubicBezTo>
                <a:lnTo>
                  <a:pt x="22148" y="10871"/>
                </a:lnTo>
                <a:cubicBezTo>
                  <a:pt x="22014" y="10975"/>
                  <a:pt x="21869" y="11068"/>
                  <a:pt x="21724" y="11162"/>
                </a:cubicBezTo>
                <a:cubicBezTo>
                  <a:pt x="21703" y="11027"/>
                  <a:pt x="21682" y="10882"/>
                  <a:pt x="21651" y="10747"/>
                </a:cubicBezTo>
                <a:cubicBezTo>
                  <a:pt x="21755" y="10592"/>
                  <a:pt x="21848" y="10446"/>
                  <a:pt x="21931" y="10291"/>
                </a:cubicBezTo>
                <a:cubicBezTo>
                  <a:pt x="22024" y="10218"/>
                  <a:pt x="22107" y="10146"/>
                  <a:pt x="22190" y="10063"/>
                </a:cubicBezTo>
                <a:close/>
                <a:moveTo>
                  <a:pt x="3172" y="10892"/>
                </a:moveTo>
                <a:lnTo>
                  <a:pt x="3234" y="10965"/>
                </a:lnTo>
                <a:lnTo>
                  <a:pt x="3224" y="11172"/>
                </a:lnTo>
                <a:cubicBezTo>
                  <a:pt x="3203" y="11130"/>
                  <a:pt x="3182" y="11099"/>
                  <a:pt x="3162" y="11068"/>
                </a:cubicBezTo>
                <a:cubicBezTo>
                  <a:pt x="3162" y="11006"/>
                  <a:pt x="3162" y="10954"/>
                  <a:pt x="3162" y="10902"/>
                </a:cubicBezTo>
                <a:lnTo>
                  <a:pt x="3172" y="10892"/>
                </a:lnTo>
                <a:close/>
                <a:moveTo>
                  <a:pt x="3359" y="10239"/>
                </a:moveTo>
                <a:cubicBezTo>
                  <a:pt x="3400" y="10509"/>
                  <a:pt x="3452" y="10809"/>
                  <a:pt x="3524" y="11089"/>
                </a:cubicBezTo>
                <a:lnTo>
                  <a:pt x="3535" y="11172"/>
                </a:lnTo>
                <a:cubicBezTo>
                  <a:pt x="3462" y="11099"/>
                  <a:pt x="3390" y="11027"/>
                  <a:pt x="3317" y="10954"/>
                </a:cubicBezTo>
                <a:cubicBezTo>
                  <a:pt x="3327" y="10716"/>
                  <a:pt x="3338" y="10478"/>
                  <a:pt x="3359" y="10239"/>
                </a:cubicBezTo>
                <a:close/>
                <a:moveTo>
                  <a:pt x="8478" y="10871"/>
                </a:moveTo>
                <a:cubicBezTo>
                  <a:pt x="8478" y="10975"/>
                  <a:pt x="8489" y="11068"/>
                  <a:pt x="8499" y="11172"/>
                </a:cubicBezTo>
                <a:cubicBezTo>
                  <a:pt x="8468" y="11151"/>
                  <a:pt x="8437" y="11130"/>
                  <a:pt x="8406" y="11120"/>
                </a:cubicBezTo>
                <a:lnTo>
                  <a:pt x="8354" y="11027"/>
                </a:lnTo>
                <a:lnTo>
                  <a:pt x="8478" y="10871"/>
                </a:lnTo>
                <a:close/>
                <a:moveTo>
                  <a:pt x="7836" y="11048"/>
                </a:moveTo>
                <a:cubicBezTo>
                  <a:pt x="7836" y="11099"/>
                  <a:pt x="7846" y="11141"/>
                  <a:pt x="7846" y="11193"/>
                </a:cubicBezTo>
                <a:lnTo>
                  <a:pt x="7815" y="11193"/>
                </a:lnTo>
                <a:cubicBezTo>
                  <a:pt x="7805" y="11141"/>
                  <a:pt x="7794" y="11089"/>
                  <a:pt x="7784" y="11048"/>
                </a:cubicBezTo>
                <a:close/>
                <a:moveTo>
                  <a:pt x="7919" y="11068"/>
                </a:moveTo>
                <a:lnTo>
                  <a:pt x="7971" y="11079"/>
                </a:lnTo>
                <a:cubicBezTo>
                  <a:pt x="7950" y="11120"/>
                  <a:pt x="7939" y="11151"/>
                  <a:pt x="7929" y="11193"/>
                </a:cubicBezTo>
                <a:cubicBezTo>
                  <a:pt x="7929" y="11151"/>
                  <a:pt x="7929" y="11110"/>
                  <a:pt x="7919" y="11068"/>
                </a:cubicBezTo>
                <a:close/>
                <a:moveTo>
                  <a:pt x="2063" y="10913"/>
                </a:moveTo>
                <a:lnTo>
                  <a:pt x="2063" y="11099"/>
                </a:lnTo>
                <a:cubicBezTo>
                  <a:pt x="2032" y="11130"/>
                  <a:pt x="2001" y="11162"/>
                  <a:pt x="1959" y="11203"/>
                </a:cubicBezTo>
                <a:cubicBezTo>
                  <a:pt x="1959" y="11151"/>
                  <a:pt x="1980" y="11110"/>
                  <a:pt x="1980" y="11058"/>
                </a:cubicBezTo>
                <a:lnTo>
                  <a:pt x="1991" y="11048"/>
                </a:lnTo>
                <a:cubicBezTo>
                  <a:pt x="2011" y="11006"/>
                  <a:pt x="2042" y="10965"/>
                  <a:pt x="2063" y="10913"/>
                </a:cubicBezTo>
                <a:close/>
                <a:moveTo>
                  <a:pt x="8541" y="10809"/>
                </a:moveTo>
                <a:lnTo>
                  <a:pt x="8675" y="10840"/>
                </a:lnTo>
                <a:cubicBezTo>
                  <a:pt x="8696" y="10954"/>
                  <a:pt x="8706" y="11058"/>
                  <a:pt x="8727" y="11172"/>
                </a:cubicBezTo>
                <a:cubicBezTo>
                  <a:pt x="8686" y="11182"/>
                  <a:pt x="8634" y="11193"/>
                  <a:pt x="8582" y="11203"/>
                </a:cubicBezTo>
                <a:cubicBezTo>
                  <a:pt x="8572" y="11068"/>
                  <a:pt x="8551" y="10944"/>
                  <a:pt x="8541" y="10809"/>
                </a:cubicBezTo>
                <a:close/>
                <a:moveTo>
                  <a:pt x="19951" y="10032"/>
                </a:moveTo>
                <a:cubicBezTo>
                  <a:pt x="20024" y="10177"/>
                  <a:pt x="20096" y="10312"/>
                  <a:pt x="20169" y="10457"/>
                </a:cubicBezTo>
                <a:lnTo>
                  <a:pt x="20200" y="10519"/>
                </a:lnTo>
                <a:cubicBezTo>
                  <a:pt x="20221" y="10716"/>
                  <a:pt x="20231" y="10923"/>
                  <a:pt x="20242" y="11120"/>
                </a:cubicBezTo>
                <a:lnTo>
                  <a:pt x="20231" y="11120"/>
                </a:lnTo>
                <a:cubicBezTo>
                  <a:pt x="20117" y="11162"/>
                  <a:pt x="20003" y="11182"/>
                  <a:pt x="19879" y="11203"/>
                </a:cubicBezTo>
                <a:cubicBezTo>
                  <a:pt x="19910" y="10820"/>
                  <a:pt x="19931" y="10426"/>
                  <a:pt x="19951" y="10032"/>
                </a:cubicBezTo>
                <a:close/>
                <a:moveTo>
                  <a:pt x="6053" y="10706"/>
                </a:moveTo>
                <a:cubicBezTo>
                  <a:pt x="6240" y="10840"/>
                  <a:pt x="6426" y="10975"/>
                  <a:pt x="6634" y="11089"/>
                </a:cubicBezTo>
                <a:lnTo>
                  <a:pt x="6623" y="11089"/>
                </a:lnTo>
                <a:cubicBezTo>
                  <a:pt x="6499" y="11120"/>
                  <a:pt x="6374" y="11162"/>
                  <a:pt x="6260" y="11213"/>
                </a:cubicBezTo>
                <a:cubicBezTo>
                  <a:pt x="6167" y="11099"/>
                  <a:pt x="6084" y="10985"/>
                  <a:pt x="6001" y="10871"/>
                </a:cubicBezTo>
                <a:cubicBezTo>
                  <a:pt x="6022" y="10820"/>
                  <a:pt x="6032" y="10757"/>
                  <a:pt x="6053" y="10706"/>
                </a:cubicBezTo>
                <a:close/>
                <a:moveTo>
                  <a:pt x="8043" y="11089"/>
                </a:moveTo>
                <a:cubicBezTo>
                  <a:pt x="8083" y="11099"/>
                  <a:pt x="8132" y="11109"/>
                  <a:pt x="8182" y="11128"/>
                </a:cubicBezTo>
                <a:lnTo>
                  <a:pt x="8182" y="11128"/>
                </a:lnTo>
                <a:lnTo>
                  <a:pt x="8116" y="11213"/>
                </a:lnTo>
                <a:cubicBezTo>
                  <a:pt x="8074" y="11213"/>
                  <a:pt x="8033" y="11213"/>
                  <a:pt x="8002" y="11203"/>
                </a:cubicBezTo>
                <a:cubicBezTo>
                  <a:pt x="8012" y="11162"/>
                  <a:pt x="8022" y="11120"/>
                  <a:pt x="8043" y="11089"/>
                </a:cubicBezTo>
                <a:close/>
                <a:moveTo>
                  <a:pt x="13557" y="10954"/>
                </a:moveTo>
                <a:cubicBezTo>
                  <a:pt x="13577" y="11048"/>
                  <a:pt x="13588" y="11130"/>
                  <a:pt x="13609" y="11213"/>
                </a:cubicBezTo>
                <a:cubicBezTo>
                  <a:pt x="13577" y="11172"/>
                  <a:pt x="13536" y="11120"/>
                  <a:pt x="13505" y="11079"/>
                </a:cubicBezTo>
                <a:cubicBezTo>
                  <a:pt x="13495" y="11058"/>
                  <a:pt x="13495" y="11037"/>
                  <a:pt x="13484" y="11027"/>
                </a:cubicBezTo>
                <a:lnTo>
                  <a:pt x="13495" y="10996"/>
                </a:lnTo>
                <a:lnTo>
                  <a:pt x="13557" y="10954"/>
                </a:lnTo>
                <a:close/>
                <a:moveTo>
                  <a:pt x="19868" y="9856"/>
                </a:moveTo>
                <a:lnTo>
                  <a:pt x="19889" y="9897"/>
                </a:lnTo>
                <a:cubicBezTo>
                  <a:pt x="19879" y="10332"/>
                  <a:pt x="19848" y="10768"/>
                  <a:pt x="19827" y="11203"/>
                </a:cubicBezTo>
                <a:lnTo>
                  <a:pt x="19785" y="11213"/>
                </a:lnTo>
                <a:cubicBezTo>
                  <a:pt x="19599" y="10985"/>
                  <a:pt x="19371" y="10799"/>
                  <a:pt x="19112" y="10643"/>
                </a:cubicBezTo>
                <a:cubicBezTo>
                  <a:pt x="19070" y="10519"/>
                  <a:pt x="19029" y="10395"/>
                  <a:pt x="18987" y="10281"/>
                </a:cubicBezTo>
                <a:cubicBezTo>
                  <a:pt x="19309" y="10208"/>
                  <a:pt x="19609" y="10063"/>
                  <a:pt x="19868" y="9856"/>
                </a:cubicBezTo>
                <a:close/>
                <a:moveTo>
                  <a:pt x="8261" y="11151"/>
                </a:moveTo>
                <a:lnTo>
                  <a:pt x="8261" y="11213"/>
                </a:lnTo>
                <a:lnTo>
                  <a:pt x="8209" y="11224"/>
                </a:lnTo>
                <a:lnTo>
                  <a:pt x="8209" y="11224"/>
                </a:lnTo>
                <a:lnTo>
                  <a:pt x="8261" y="11151"/>
                </a:lnTo>
                <a:close/>
                <a:moveTo>
                  <a:pt x="17008" y="11016"/>
                </a:moveTo>
                <a:lnTo>
                  <a:pt x="17049" y="11079"/>
                </a:lnTo>
                <a:cubicBezTo>
                  <a:pt x="17029" y="11120"/>
                  <a:pt x="17018" y="11172"/>
                  <a:pt x="16998" y="11224"/>
                </a:cubicBezTo>
                <a:lnTo>
                  <a:pt x="16998" y="11234"/>
                </a:lnTo>
                <a:lnTo>
                  <a:pt x="16956" y="11089"/>
                </a:lnTo>
                <a:lnTo>
                  <a:pt x="17008" y="11016"/>
                </a:lnTo>
                <a:close/>
                <a:moveTo>
                  <a:pt x="13909" y="10674"/>
                </a:moveTo>
                <a:lnTo>
                  <a:pt x="13919" y="10685"/>
                </a:lnTo>
                <a:cubicBezTo>
                  <a:pt x="13857" y="10882"/>
                  <a:pt x="13764" y="11068"/>
                  <a:pt x="13660" y="11244"/>
                </a:cubicBezTo>
                <a:cubicBezTo>
                  <a:pt x="13660" y="11213"/>
                  <a:pt x="13650" y="11172"/>
                  <a:pt x="13640" y="11141"/>
                </a:cubicBezTo>
                <a:lnTo>
                  <a:pt x="13609" y="10913"/>
                </a:lnTo>
                <a:cubicBezTo>
                  <a:pt x="13712" y="10840"/>
                  <a:pt x="13805" y="10757"/>
                  <a:pt x="13909" y="10674"/>
                </a:cubicBezTo>
                <a:close/>
                <a:moveTo>
                  <a:pt x="17568" y="10674"/>
                </a:moveTo>
                <a:cubicBezTo>
                  <a:pt x="17702" y="10799"/>
                  <a:pt x="17847" y="10913"/>
                  <a:pt x="18003" y="11006"/>
                </a:cubicBezTo>
                <a:lnTo>
                  <a:pt x="18044" y="11234"/>
                </a:lnTo>
                <a:lnTo>
                  <a:pt x="18034" y="11244"/>
                </a:lnTo>
                <a:cubicBezTo>
                  <a:pt x="17967" y="11239"/>
                  <a:pt x="17899" y="11237"/>
                  <a:pt x="17832" y="11237"/>
                </a:cubicBezTo>
                <a:cubicBezTo>
                  <a:pt x="17765" y="11237"/>
                  <a:pt x="17697" y="11239"/>
                  <a:pt x="17630" y="11244"/>
                </a:cubicBezTo>
                <a:cubicBezTo>
                  <a:pt x="17599" y="11099"/>
                  <a:pt x="17557" y="10954"/>
                  <a:pt x="17526" y="10820"/>
                </a:cubicBezTo>
                <a:lnTo>
                  <a:pt x="17568" y="10674"/>
                </a:lnTo>
                <a:close/>
                <a:moveTo>
                  <a:pt x="18044" y="10332"/>
                </a:moveTo>
                <a:lnTo>
                  <a:pt x="18044" y="10332"/>
                </a:lnTo>
                <a:cubicBezTo>
                  <a:pt x="18386" y="10395"/>
                  <a:pt x="18718" y="10509"/>
                  <a:pt x="19029" y="10674"/>
                </a:cubicBezTo>
                <a:cubicBezTo>
                  <a:pt x="19081" y="10871"/>
                  <a:pt x="19153" y="11058"/>
                  <a:pt x="19205" y="11244"/>
                </a:cubicBezTo>
                <a:cubicBezTo>
                  <a:pt x="18853" y="11224"/>
                  <a:pt x="18511" y="11141"/>
                  <a:pt x="18200" y="10985"/>
                </a:cubicBezTo>
                <a:cubicBezTo>
                  <a:pt x="18158" y="10923"/>
                  <a:pt x="18117" y="10861"/>
                  <a:pt x="18075" y="10799"/>
                </a:cubicBezTo>
                <a:cubicBezTo>
                  <a:pt x="18075" y="10716"/>
                  <a:pt x="18065" y="10643"/>
                  <a:pt x="18065" y="10560"/>
                </a:cubicBezTo>
                <a:cubicBezTo>
                  <a:pt x="18055" y="10488"/>
                  <a:pt x="18055" y="10415"/>
                  <a:pt x="18044" y="10332"/>
                </a:cubicBezTo>
                <a:close/>
                <a:moveTo>
                  <a:pt x="19156" y="10766"/>
                </a:moveTo>
                <a:cubicBezTo>
                  <a:pt x="19358" y="10899"/>
                  <a:pt x="19540" y="11051"/>
                  <a:pt x="19703" y="11234"/>
                </a:cubicBezTo>
                <a:cubicBezTo>
                  <a:pt x="19651" y="11244"/>
                  <a:pt x="19589" y="11244"/>
                  <a:pt x="19526" y="11244"/>
                </a:cubicBezTo>
                <a:cubicBezTo>
                  <a:pt x="19506" y="11248"/>
                  <a:pt x="19481" y="11249"/>
                  <a:pt x="19456" y="11249"/>
                </a:cubicBezTo>
                <a:cubicBezTo>
                  <a:pt x="19404" y="11249"/>
                  <a:pt x="19347" y="11244"/>
                  <a:pt x="19298" y="11244"/>
                </a:cubicBezTo>
                <a:cubicBezTo>
                  <a:pt x="19258" y="11081"/>
                  <a:pt x="19207" y="10929"/>
                  <a:pt x="19156" y="10766"/>
                </a:cubicBezTo>
                <a:close/>
                <a:moveTo>
                  <a:pt x="17412" y="11068"/>
                </a:moveTo>
                <a:cubicBezTo>
                  <a:pt x="17443" y="11120"/>
                  <a:pt x="17474" y="11182"/>
                  <a:pt x="17505" y="11244"/>
                </a:cubicBezTo>
                <a:lnTo>
                  <a:pt x="17340" y="11255"/>
                </a:lnTo>
                <a:cubicBezTo>
                  <a:pt x="17371" y="11193"/>
                  <a:pt x="17391" y="11130"/>
                  <a:pt x="17412" y="11068"/>
                </a:cubicBezTo>
                <a:close/>
                <a:moveTo>
                  <a:pt x="18086" y="11048"/>
                </a:moveTo>
                <a:lnTo>
                  <a:pt x="18179" y="11089"/>
                </a:lnTo>
                <a:cubicBezTo>
                  <a:pt x="18218" y="11147"/>
                  <a:pt x="18257" y="11206"/>
                  <a:pt x="18296" y="11264"/>
                </a:cubicBezTo>
                <a:lnTo>
                  <a:pt x="18296" y="11264"/>
                </a:lnTo>
                <a:cubicBezTo>
                  <a:pt x="18227" y="11254"/>
                  <a:pt x="18167" y="11244"/>
                  <a:pt x="18107" y="11244"/>
                </a:cubicBezTo>
                <a:cubicBezTo>
                  <a:pt x="18107" y="11224"/>
                  <a:pt x="18096" y="11203"/>
                  <a:pt x="18096" y="11172"/>
                </a:cubicBezTo>
                <a:cubicBezTo>
                  <a:pt x="18096" y="11130"/>
                  <a:pt x="18096" y="11089"/>
                  <a:pt x="18086" y="11048"/>
                </a:cubicBezTo>
                <a:close/>
                <a:moveTo>
                  <a:pt x="10779" y="10332"/>
                </a:moveTo>
                <a:lnTo>
                  <a:pt x="10779" y="10332"/>
                </a:lnTo>
                <a:cubicBezTo>
                  <a:pt x="10758" y="10426"/>
                  <a:pt x="10748" y="10509"/>
                  <a:pt x="10727" y="10602"/>
                </a:cubicBezTo>
                <a:cubicBezTo>
                  <a:pt x="10727" y="10685"/>
                  <a:pt x="10707" y="10757"/>
                  <a:pt x="10686" y="10840"/>
                </a:cubicBezTo>
                <a:lnTo>
                  <a:pt x="10665" y="10840"/>
                </a:lnTo>
                <a:cubicBezTo>
                  <a:pt x="10593" y="10954"/>
                  <a:pt x="10530" y="11068"/>
                  <a:pt x="10458" y="11182"/>
                </a:cubicBezTo>
                <a:lnTo>
                  <a:pt x="10334" y="11265"/>
                </a:lnTo>
                <a:cubicBezTo>
                  <a:pt x="10334" y="11203"/>
                  <a:pt x="10323" y="11141"/>
                  <a:pt x="10323" y="11079"/>
                </a:cubicBezTo>
                <a:cubicBezTo>
                  <a:pt x="10385" y="10882"/>
                  <a:pt x="10448" y="10685"/>
                  <a:pt x="10510" y="10498"/>
                </a:cubicBezTo>
                <a:cubicBezTo>
                  <a:pt x="10603" y="10446"/>
                  <a:pt x="10686" y="10395"/>
                  <a:pt x="10779" y="10332"/>
                </a:cubicBezTo>
                <a:close/>
                <a:moveTo>
                  <a:pt x="5659" y="10674"/>
                </a:moveTo>
                <a:cubicBezTo>
                  <a:pt x="5514" y="10871"/>
                  <a:pt x="5359" y="11068"/>
                  <a:pt x="5224" y="11276"/>
                </a:cubicBezTo>
                <a:cubicBezTo>
                  <a:pt x="5348" y="11079"/>
                  <a:pt x="5483" y="10882"/>
                  <a:pt x="5618" y="10706"/>
                </a:cubicBezTo>
                <a:lnTo>
                  <a:pt x="5659" y="10674"/>
                </a:lnTo>
                <a:close/>
                <a:moveTo>
                  <a:pt x="13059" y="10934"/>
                </a:moveTo>
                <a:lnTo>
                  <a:pt x="13059" y="10934"/>
                </a:lnTo>
                <a:cubicBezTo>
                  <a:pt x="13049" y="11027"/>
                  <a:pt x="13049" y="11120"/>
                  <a:pt x="13049" y="11203"/>
                </a:cubicBezTo>
                <a:cubicBezTo>
                  <a:pt x="13007" y="11234"/>
                  <a:pt x="12966" y="11255"/>
                  <a:pt x="12914" y="11276"/>
                </a:cubicBezTo>
                <a:cubicBezTo>
                  <a:pt x="12862" y="11224"/>
                  <a:pt x="12811" y="11182"/>
                  <a:pt x="12748" y="11141"/>
                </a:cubicBezTo>
                <a:cubicBezTo>
                  <a:pt x="12852" y="11068"/>
                  <a:pt x="12956" y="10996"/>
                  <a:pt x="13059" y="10934"/>
                </a:cubicBezTo>
                <a:close/>
                <a:moveTo>
                  <a:pt x="17215" y="10747"/>
                </a:moveTo>
                <a:cubicBezTo>
                  <a:pt x="17277" y="10830"/>
                  <a:pt x="17329" y="10913"/>
                  <a:pt x="17381" y="11006"/>
                </a:cubicBezTo>
                <a:cubicBezTo>
                  <a:pt x="17340" y="11079"/>
                  <a:pt x="17308" y="11172"/>
                  <a:pt x="17267" y="11265"/>
                </a:cubicBezTo>
                <a:lnTo>
                  <a:pt x="17267" y="11276"/>
                </a:lnTo>
                <a:cubicBezTo>
                  <a:pt x="17236" y="11224"/>
                  <a:pt x="17205" y="11162"/>
                  <a:pt x="17174" y="11110"/>
                </a:cubicBezTo>
                <a:lnTo>
                  <a:pt x="17174" y="10913"/>
                </a:lnTo>
                <a:cubicBezTo>
                  <a:pt x="17174" y="10840"/>
                  <a:pt x="17205" y="10799"/>
                  <a:pt x="17215" y="10747"/>
                </a:cubicBezTo>
                <a:close/>
                <a:moveTo>
                  <a:pt x="11826" y="10913"/>
                </a:moveTo>
                <a:cubicBezTo>
                  <a:pt x="11764" y="11048"/>
                  <a:pt x="11702" y="11162"/>
                  <a:pt x="11629" y="11286"/>
                </a:cubicBezTo>
                <a:cubicBezTo>
                  <a:pt x="11629" y="11255"/>
                  <a:pt x="11629" y="11224"/>
                  <a:pt x="11639" y="11193"/>
                </a:cubicBezTo>
                <a:cubicBezTo>
                  <a:pt x="11681" y="11099"/>
                  <a:pt x="11722" y="11006"/>
                  <a:pt x="11774" y="10913"/>
                </a:cubicBezTo>
                <a:close/>
                <a:moveTo>
                  <a:pt x="17101" y="11182"/>
                </a:moveTo>
                <a:lnTo>
                  <a:pt x="17101" y="11307"/>
                </a:lnTo>
                <a:lnTo>
                  <a:pt x="17060" y="11307"/>
                </a:lnTo>
                <a:cubicBezTo>
                  <a:pt x="17070" y="11265"/>
                  <a:pt x="17091" y="11224"/>
                  <a:pt x="17101" y="11182"/>
                </a:cubicBezTo>
                <a:close/>
                <a:moveTo>
                  <a:pt x="7038" y="11058"/>
                </a:moveTo>
                <a:cubicBezTo>
                  <a:pt x="7100" y="11151"/>
                  <a:pt x="7173" y="11234"/>
                  <a:pt x="7235" y="11317"/>
                </a:cubicBezTo>
                <a:cubicBezTo>
                  <a:pt x="7121" y="11265"/>
                  <a:pt x="7007" y="11213"/>
                  <a:pt x="6882" y="11151"/>
                </a:cubicBezTo>
                <a:lnTo>
                  <a:pt x="6924" y="11089"/>
                </a:lnTo>
                <a:lnTo>
                  <a:pt x="7038" y="11058"/>
                </a:lnTo>
                <a:close/>
                <a:moveTo>
                  <a:pt x="16687" y="10571"/>
                </a:moveTo>
                <a:cubicBezTo>
                  <a:pt x="16738" y="10713"/>
                  <a:pt x="16789" y="10856"/>
                  <a:pt x="16839" y="10999"/>
                </a:cubicBezTo>
                <a:lnTo>
                  <a:pt x="16839" y="10999"/>
                </a:lnTo>
                <a:cubicBezTo>
                  <a:pt x="16747" y="11102"/>
                  <a:pt x="16665" y="11214"/>
                  <a:pt x="16573" y="11317"/>
                </a:cubicBezTo>
                <a:cubicBezTo>
                  <a:pt x="16573" y="11182"/>
                  <a:pt x="16583" y="11048"/>
                  <a:pt x="16573" y="10913"/>
                </a:cubicBezTo>
                <a:cubicBezTo>
                  <a:pt x="16614" y="10799"/>
                  <a:pt x="16645" y="10685"/>
                  <a:pt x="16687" y="10571"/>
                </a:cubicBezTo>
                <a:close/>
                <a:moveTo>
                  <a:pt x="8748" y="11244"/>
                </a:moveTo>
                <a:cubicBezTo>
                  <a:pt x="8748" y="11265"/>
                  <a:pt x="8758" y="11296"/>
                  <a:pt x="8758" y="11327"/>
                </a:cubicBezTo>
                <a:cubicBezTo>
                  <a:pt x="8727" y="11296"/>
                  <a:pt x="8696" y="11286"/>
                  <a:pt x="8665" y="11265"/>
                </a:cubicBezTo>
                <a:cubicBezTo>
                  <a:pt x="8696" y="11255"/>
                  <a:pt x="8717" y="11255"/>
                  <a:pt x="8748" y="11244"/>
                </a:cubicBezTo>
                <a:close/>
                <a:moveTo>
                  <a:pt x="2830" y="10560"/>
                </a:moveTo>
                <a:cubicBezTo>
                  <a:pt x="2903" y="10726"/>
                  <a:pt x="2985" y="10892"/>
                  <a:pt x="3068" y="11048"/>
                </a:cubicBezTo>
                <a:cubicBezTo>
                  <a:pt x="3079" y="11141"/>
                  <a:pt x="3089" y="11244"/>
                  <a:pt x="3110" y="11338"/>
                </a:cubicBezTo>
                <a:cubicBezTo>
                  <a:pt x="2975" y="11130"/>
                  <a:pt x="2851" y="10902"/>
                  <a:pt x="2737" y="10674"/>
                </a:cubicBezTo>
                <a:lnTo>
                  <a:pt x="2757" y="10643"/>
                </a:lnTo>
                <a:cubicBezTo>
                  <a:pt x="2778" y="10612"/>
                  <a:pt x="2799" y="10581"/>
                  <a:pt x="2830" y="10560"/>
                </a:cubicBezTo>
                <a:close/>
                <a:moveTo>
                  <a:pt x="22138" y="10975"/>
                </a:moveTo>
                <a:cubicBezTo>
                  <a:pt x="22045" y="11130"/>
                  <a:pt x="21920" y="11255"/>
                  <a:pt x="21775" y="11358"/>
                </a:cubicBezTo>
                <a:lnTo>
                  <a:pt x="21755" y="11234"/>
                </a:lnTo>
                <a:cubicBezTo>
                  <a:pt x="21889" y="11151"/>
                  <a:pt x="22014" y="11058"/>
                  <a:pt x="22138" y="10975"/>
                </a:cubicBezTo>
                <a:close/>
                <a:moveTo>
                  <a:pt x="10199" y="10985"/>
                </a:moveTo>
                <a:cubicBezTo>
                  <a:pt x="10209" y="11048"/>
                  <a:pt x="10230" y="11110"/>
                  <a:pt x="10240" y="11172"/>
                </a:cubicBezTo>
                <a:cubicBezTo>
                  <a:pt x="10213" y="11227"/>
                  <a:pt x="10185" y="11298"/>
                  <a:pt x="10158" y="11364"/>
                </a:cubicBezTo>
                <a:lnTo>
                  <a:pt x="10158" y="11364"/>
                </a:lnTo>
                <a:cubicBezTo>
                  <a:pt x="10160" y="11238"/>
                  <a:pt x="10179" y="11112"/>
                  <a:pt x="10199" y="10985"/>
                </a:cubicBezTo>
                <a:close/>
                <a:moveTo>
                  <a:pt x="1870" y="11256"/>
                </a:moveTo>
                <a:cubicBezTo>
                  <a:pt x="1866" y="11267"/>
                  <a:pt x="1866" y="11282"/>
                  <a:pt x="1866" y="11296"/>
                </a:cubicBezTo>
                <a:cubicBezTo>
                  <a:pt x="1845" y="11317"/>
                  <a:pt x="1825" y="11348"/>
                  <a:pt x="1804" y="11369"/>
                </a:cubicBezTo>
                <a:lnTo>
                  <a:pt x="1870" y="11256"/>
                </a:lnTo>
                <a:close/>
                <a:moveTo>
                  <a:pt x="2467" y="10788"/>
                </a:moveTo>
                <a:lnTo>
                  <a:pt x="2467" y="10788"/>
                </a:lnTo>
                <a:cubicBezTo>
                  <a:pt x="2457" y="10830"/>
                  <a:pt x="2447" y="10882"/>
                  <a:pt x="2436" y="10923"/>
                </a:cubicBezTo>
                <a:cubicBezTo>
                  <a:pt x="2364" y="11027"/>
                  <a:pt x="2291" y="11130"/>
                  <a:pt x="2229" y="11234"/>
                </a:cubicBezTo>
                <a:cubicBezTo>
                  <a:pt x="2198" y="11276"/>
                  <a:pt x="2167" y="11317"/>
                  <a:pt x="2146" y="11369"/>
                </a:cubicBezTo>
                <a:lnTo>
                  <a:pt x="2146" y="11130"/>
                </a:lnTo>
                <a:cubicBezTo>
                  <a:pt x="2198" y="11068"/>
                  <a:pt x="2250" y="11006"/>
                  <a:pt x="2301" y="10944"/>
                </a:cubicBezTo>
                <a:lnTo>
                  <a:pt x="2301" y="10934"/>
                </a:lnTo>
                <a:cubicBezTo>
                  <a:pt x="2353" y="10882"/>
                  <a:pt x="2415" y="10840"/>
                  <a:pt x="2467" y="10788"/>
                </a:cubicBezTo>
                <a:close/>
                <a:moveTo>
                  <a:pt x="9339" y="11058"/>
                </a:moveTo>
                <a:lnTo>
                  <a:pt x="9339" y="11058"/>
                </a:lnTo>
                <a:cubicBezTo>
                  <a:pt x="9256" y="11151"/>
                  <a:pt x="9173" y="11244"/>
                  <a:pt x="9090" y="11348"/>
                </a:cubicBezTo>
                <a:lnTo>
                  <a:pt x="9079" y="11369"/>
                </a:lnTo>
                <a:cubicBezTo>
                  <a:pt x="9069" y="11317"/>
                  <a:pt x="9059" y="11265"/>
                  <a:pt x="9048" y="11213"/>
                </a:cubicBezTo>
                <a:lnTo>
                  <a:pt x="9038" y="11172"/>
                </a:lnTo>
                <a:cubicBezTo>
                  <a:pt x="9142" y="11141"/>
                  <a:pt x="9245" y="11099"/>
                  <a:pt x="9339" y="11058"/>
                </a:cubicBezTo>
                <a:close/>
                <a:moveTo>
                  <a:pt x="5991" y="10954"/>
                </a:moveTo>
                <a:lnTo>
                  <a:pt x="6064" y="11068"/>
                </a:lnTo>
                <a:cubicBezTo>
                  <a:pt x="6105" y="11120"/>
                  <a:pt x="6146" y="11182"/>
                  <a:pt x="6188" y="11234"/>
                </a:cubicBezTo>
                <a:cubicBezTo>
                  <a:pt x="6084" y="11276"/>
                  <a:pt x="5981" y="11327"/>
                  <a:pt x="5887" y="11379"/>
                </a:cubicBezTo>
                <a:cubicBezTo>
                  <a:pt x="5918" y="11234"/>
                  <a:pt x="5950" y="11089"/>
                  <a:pt x="5991" y="10954"/>
                </a:cubicBezTo>
                <a:close/>
                <a:moveTo>
                  <a:pt x="16417" y="10716"/>
                </a:moveTo>
                <a:cubicBezTo>
                  <a:pt x="16396" y="10902"/>
                  <a:pt x="16376" y="11079"/>
                  <a:pt x="16365" y="11255"/>
                </a:cubicBezTo>
                <a:cubicBezTo>
                  <a:pt x="16345" y="11296"/>
                  <a:pt x="16334" y="11338"/>
                  <a:pt x="16314" y="11379"/>
                </a:cubicBezTo>
                <a:cubicBezTo>
                  <a:pt x="16282" y="11327"/>
                  <a:pt x="16241" y="11276"/>
                  <a:pt x="16200" y="11224"/>
                </a:cubicBezTo>
                <a:cubicBezTo>
                  <a:pt x="16272" y="11058"/>
                  <a:pt x="16345" y="10882"/>
                  <a:pt x="16417" y="10716"/>
                </a:cubicBezTo>
                <a:close/>
                <a:moveTo>
                  <a:pt x="16894" y="11162"/>
                </a:moveTo>
                <a:cubicBezTo>
                  <a:pt x="16915" y="11213"/>
                  <a:pt x="16935" y="11276"/>
                  <a:pt x="16946" y="11327"/>
                </a:cubicBezTo>
                <a:cubicBezTo>
                  <a:pt x="16884" y="11348"/>
                  <a:pt x="16811" y="11358"/>
                  <a:pt x="16749" y="11379"/>
                </a:cubicBezTo>
                <a:cubicBezTo>
                  <a:pt x="16770" y="11348"/>
                  <a:pt x="16801" y="11296"/>
                  <a:pt x="16832" y="11255"/>
                </a:cubicBezTo>
                <a:cubicBezTo>
                  <a:pt x="16852" y="11224"/>
                  <a:pt x="16873" y="11193"/>
                  <a:pt x="16894" y="11162"/>
                </a:cubicBezTo>
                <a:close/>
                <a:moveTo>
                  <a:pt x="12697" y="11213"/>
                </a:moveTo>
                <a:cubicBezTo>
                  <a:pt x="12748" y="11244"/>
                  <a:pt x="12790" y="11286"/>
                  <a:pt x="12842" y="11317"/>
                </a:cubicBezTo>
                <a:cubicBezTo>
                  <a:pt x="12779" y="11348"/>
                  <a:pt x="12728" y="11379"/>
                  <a:pt x="12676" y="11400"/>
                </a:cubicBezTo>
                <a:cubicBezTo>
                  <a:pt x="12686" y="11338"/>
                  <a:pt x="12686" y="11276"/>
                  <a:pt x="12697" y="11213"/>
                </a:cubicBezTo>
                <a:close/>
                <a:moveTo>
                  <a:pt x="13049" y="11286"/>
                </a:moveTo>
                <a:cubicBezTo>
                  <a:pt x="13049" y="11327"/>
                  <a:pt x="13049" y="11369"/>
                  <a:pt x="13059" y="11400"/>
                </a:cubicBezTo>
                <a:lnTo>
                  <a:pt x="13039" y="11379"/>
                </a:lnTo>
                <a:cubicBezTo>
                  <a:pt x="13018" y="11358"/>
                  <a:pt x="12997" y="11348"/>
                  <a:pt x="12976" y="11327"/>
                </a:cubicBezTo>
                <a:lnTo>
                  <a:pt x="13049" y="11286"/>
                </a:lnTo>
                <a:close/>
                <a:moveTo>
                  <a:pt x="15764" y="10975"/>
                </a:moveTo>
                <a:lnTo>
                  <a:pt x="15764" y="10975"/>
                </a:lnTo>
                <a:cubicBezTo>
                  <a:pt x="15723" y="11110"/>
                  <a:pt x="15692" y="11255"/>
                  <a:pt x="15661" y="11400"/>
                </a:cubicBezTo>
                <a:cubicBezTo>
                  <a:pt x="15619" y="11327"/>
                  <a:pt x="15578" y="11265"/>
                  <a:pt x="15526" y="11203"/>
                </a:cubicBezTo>
                <a:cubicBezTo>
                  <a:pt x="15598" y="11120"/>
                  <a:pt x="15681" y="11048"/>
                  <a:pt x="15764" y="10975"/>
                </a:cubicBezTo>
                <a:close/>
                <a:moveTo>
                  <a:pt x="15153" y="10913"/>
                </a:moveTo>
                <a:lnTo>
                  <a:pt x="15184" y="10934"/>
                </a:lnTo>
                <a:cubicBezTo>
                  <a:pt x="15184" y="11089"/>
                  <a:pt x="15174" y="11255"/>
                  <a:pt x="15163" y="11410"/>
                </a:cubicBezTo>
                <a:cubicBezTo>
                  <a:pt x="15111" y="11327"/>
                  <a:pt x="15070" y="11255"/>
                  <a:pt x="15018" y="11182"/>
                </a:cubicBezTo>
                <a:cubicBezTo>
                  <a:pt x="15060" y="11089"/>
                  <a:pt x="15101" y="10996"/>
                  <a:pt x="15153" y="10913"/>
                </a:cubicBezTo>
                <a:close/>
                <a:moveTo>
                  <a:pt x="21610" y="10830"/>
                </a:moveTo>
                <a:cubicBezTo>
                  <a:pt x="21641" y="10954"/>
                  <a:pt x="21661" y="11089"/>
                  <a:pt x="21682" y="11213"/>
                </a:cubicBezTo>
                <a:cubicBezTo>
                  <a:pt x="21562" y="11273"/>
                  <a:pt x="21452" y="11353"/>
                  <a:pt x="21342" y="11423"/>
                </a:cubicBezTo>
                <a:lnTo>
                  <a:pt x="21342" y="11423"/>
                </a:lnTo>
                <a:cubicBezTo>
                  <a:pt x="21373" y="11301"/>
                  <a:pt x="21413" y="11169"/>
                  <a:pt x="21444" y="11048"/>
                </a:cubicBezTo>
                <a:cubicBezTo>
                  <a:pt x="21496" y="10975"/>
                  <a:pt x="21558" y="10902"/>
                  <a:pt x="21610" y="10830"/>
                </a:cubicBezTo>
                <a:close/>
                <a:moveTo>
                  <a:pt x="7162" y="11110"/>
                </a:moveTo>
                <a:lnTo>
                  <a:pt x="7162" y="11110"/>
                </a:lnTo>
                <a:cubicBezTo>
                  <a:pt x="7287" y="11162"/>
                  <a:pt x="7401" y="11203"/>
                  <a:pt x="7535" y="11234"/>
                </a:cubicBezTo>
                <a:lnTo>
                  <a:pt x="7535" y="11244"/>
                </a:lnTo>
                <a:lnTo>
                  <a:pt x="7566" y="11307"/>
                </a:lnTo>
                <a:cubicBezTo>
                  <a:pt x="7546" y="11348"/>
                  <a:pt x="7535" y="11390"/>
                  <a:pt x="7515" y="11431"/>
                </a:cubicBezTo>
                <a:cubicBezTo>
                  <a:pt x="7463" y="11410"/>
                  <a:pt x="7411" y="11390"/>
                  <a:pt x="7369" y="11369"/>
                </a:cubicBezTo>
                <a:cubicBezTo>
                  <a:pt x="7297" y="11286"/>
                  <a:pt x="7224" y="11203"/>
                  <a:pt x="7162" y="11110"/>
                </a:cubicBezTo>
                <a:close/>
                <a:moveTo>
                  <a:pt x="7960" y="11307"/>
                </a:moveTo>
                <a:lnTo>
                  <a:pt x="8033" y="11317"/>
                </a:lnTo>
                <a:lnTo>
                  <a:pt x="7950" y="11431"/>
                </a:lnTo>
                <a:lnTo>
                  <a:pt x="7950" y="11369"/>
                </a:lnTo>
                <a:lnTo>
                  <a:pt x="7960" y="11307"/>
                </a:lnTo>
                <a:close/>
                <a:moveTo>
                  <a:pt x="15256" y="10996"/>
                </a:moveTo>
                <a:cubicBezTo>
                  <a:pt x="15298" y="11037"/>
                  <a:pt x="15339" y="11089"/>
                  <a:pt x="15381" y="11141"/>
                </a:cubicBezTo>
                <a:cubicBezTo>
                  <a:pt x="15370" y="11193"/>
                  <a:pt x="15360" y="11255"/>
                  <a:pt x="15339" y="11307"/>
                </a:cubicBezTo>
                <a:cubicBezTo>
                  <a:pt x="15308" y="11358"/>
                  <a:pt x="15267" y="11400"/>
                  <a:pt x="15236" y="11452"/>
                </a:cubicBezTo>
                <a:cubicBezTo>
                  <a:pt x="15246" y="11296"/>
                  <a:pt x="15256" y="11151"/>
                  <a:pt x="15256" y="10996"/>
                </a:cubicBezTo>
                <a:close/>
                <a:moveTo>
                  <a:pt x="16863" y="11068"/>
                </a:moveTo>
                <a:cubicBezTo>
                  <a:pt x="16780" y="11182"/>
                  <a:pt x="16707" y="11296"/>
                  <a:pt x="16635" y="11410"/>
                </a:cubicBezTo>
                <a:lnTo>
                  <a:pt x="16562" y="11452"/>
                </a:lnTo>
                <a:lnTo>
                  <a:pt x="16562" y="11431"/>
                </a:lnTo>
                <a:cubicBezTo>
                  <a:pt x="16666" y="11317"/>
                  <a:pt x="16770" y="11193"/>
                  <a:pt x="16863" y="11068"/>
                </a:cubicBezTo>
                <a:close/>
                <a:moveTo>
                  <a:pt x="16500" y="11120"/>
                </a:moveTo>
                <a:cubicBezTo>
                  <a:pt x="16500" y="11213"/>
                  <a:pt x="16500" y="11307"/>
                  <a:pt x="16490" y="11410"/>
                </a:cubicBezTo>
                <a:lnTo>
                  <a:pt x="16438" y="11462"/>
                </a:lnTo>
                <a:cubicBezTo>
                  <a:pt x="16438" y="11400"/>
                  <a:pt x="16438" y="11338"/>
                  <a:pt x="16448" y="11276"/>
                </a:cubicBezTo>
                <a:cubicBezTo>
                  <a:pt x="16448" y="11265"/>
                  <a:pt x="16448" y="11255"/>
                  <a:pt x="16448" y="11244"/>
                </a:cubicBezTo>
                <a:lnTo>
                  <a:pt x="16500" y="11120"/>
                </a:lnTo>
                <a:close/>
                <a:moveTo>
                  <a:pt x="7608" y="11390"/>
                </a:moveTo>
                <a:lnTo>
                  <a:pt x="7649" y="11472"/>
                </a:lnTo>
                <a:lnTo>
                  <a:pt x="7649" y="11472"/>
                </a:lnTo>
                <a:lnTo>
                  <a:pt x="7577" y="11452"/>
                </a:lnTo>
                <a:lnTo>
                  <a:pt x="7608" y="11390"/>
                </a:lnTo>
                <a:close/>
                <a:moveTo>
                  <a:pt x="21423" y="10654"/>
                </a:moveTo>
                <a:lnTo>
                  <a:pt x="21423" y="10654"/>
                </a:lnTo>
                <a:cubicBezTo>
                  <a:pt x="21402" y="10778"/>
                  <a:pt x="21371" y="10902"/>
                  <a:pt x="21340" y="11027"/>
                </a:cubicBezTo>
                <a:cubicBezTo>
                  <a:pt x="21197" y="11180"/>
                  <a:pt x="21044" y="11333"/>
                  <a:pt x="20881" y="11476"/>
                </a:cubicBezTo>
                <a:lnTo>
                  <a:pt x="20881" y="11476"/>
                </a:lnTo>
                <a:cubicBezTo>
                  <a:pt x="20820" y="11333"/>
                  <a:pt x="20759" y="11180"/>
                  <a:pt x="20687" y="11037"/>
                </a:cubicBezTo>
                <a:cubicBezTo>
                  <a:pt x="20884" y="10965"/>
                  <a:pt x="21081" y="10871"/>
                  <a:pt x="21268" y="10757"/>
                </a:cubicBezTo>
                <a:cubicBezTo>
                  <a:pt x="21319" y="10726"/>
                  <a:pt x="21371" y="10695"/>
                  <a:pt x="21423" y="10654"/>
                </a:cubicBezTo>
                <a:close/>
                <a:moveTo>
                  <a:pt x="8965" y="11182"/>
                </a:moveTo>
                <a:lnTo>
                  <a:pt x="9007" y="11452"/>
                </a:lnTo>
                <a:lnTo>
                  <a:pt x="8976" y="11493"/>
                </a:lnTo>
                <a:cubicBezTo>
                  <a:pt x="8934" y="11452"/>
                  <a:pt x="8903" y="11421"/>
                  <a:pt x="8862" y="11390"/>
                </a:cubicBezTo>
                <a:lnTo>
                  <a:pt x="8831" y="11244"/>
                </a:lnTo>
                <a:lnTo>
                  <a:pt x="8831" y="11224"/>
                </a:lnTo>
                <a:cubicBezTo>
                  <a:pt x="8883" y="11213"/>
                  <a:pt x="8924" y="11203"/>
                  <a:pt x="8965" y="11182"/>
                </a:cubicBezTo>
                <a:close/>
                <a:moveTo>
                  <a:pt x="17091" y="11358"/>
                </a:moveTo>
                <a:lnTo>
                  <a:pt x="17080" y="11493"/>
                </a:lnTo>
                <a:lnTo>
                  <a:pt x="17049" y="11358"/>
                </a:lnTo>
                <a:close/>
                <a:moveTo>
                  <a:pt x="13391" y="11079"/>
                </a:moveTo>
                <a:lnTo>
                  <a:pt x="13391" y="11079"/>
                </a:lnTo>
                <a:cubicBezTo>
                  <a:pt x="13318" y="11224"/>
                  <a:pt x="13246" y="11369"/>
                  <a:pt x="13153" y="11504"/>
                </a:cubicBezTo>
                <a:lnTo>
                  <a:pt x="13132" y="11472"/>
                </a:lnTo>
                <a:cubicBezTo>
                  <a:pt x="13121" y="11400"/>
                  <a:pt x="13121" y="11327"/>
                  <a:pt x="13111" y="11244"/>
                </a:cubicBezTo>
                <a:cubicBezTo>
                  <a:pt x="13204" y="11193"/>
                  <a:pt x="13298" y="11141"/>
                  <a:pt x="13391" y="11079"/>
                </a:cubicBezTo>
                <a:close/>
                <a:moveTo>
                  <a:pt x="14272" y="10799"/>
                </a:moveTo>
                <a:lnTo>
                  <a:pt x="14272" y="10799"/>
                </a:lnTo>
                <a:cubicBezTo>
                  <a:pt x="14386" y="10820"/>
                  <a:pt x="14500" y="10840"/>
                  <a:pt x="14614" y="10851"/>
                </a:cubicBezTo>
                <a:cubicBezTo>
                  <a:pt x="14572" y="11016"/>
                  <a:pt x="14521" y="11172"/>
                  <a:pt x="14479" y="11338"/>
                </a:cubicBezTo>
                <a:cubicBezTo>
                  <a:pt x="14458" y="11390"/>
                  <a:pt x="14427" y="11452"/>
                  <a:pt x="14407" y="11504"/>
                </a:cubicBezTo>
                <a:cubicBezTo>
                  <a:pt x="14386" y="11265"/>
                  <a:pt x="14344" y="11027"/>
                  <a:pt x="14272" y="10799"/>
                </a:cubicBezTo>
                <a:close/>
                <a:moveTo>
                  <a:pt x="17194" y="11338"/>
                </a:moveTo>
                <a:lnTo>
                  <a:pt x="17215" y="11379"/>
                </a:lnTo>
                <a:cubicBezTo>
                  <a:pt x="17194" y="11431"/>
                  <a:pt x="17174" y="11483"/>
                  <a:pt x="17153" y="11524"/>
                </a:cubicBezTo>
                <a:cubicBezTo>
                  <a:pt x="17153" y="11462"/>
                  <a:pt x="17163" y="11400"/>
                  <a:pt x="17163" y="11338"/>
                </a:cubicBezTo>
                <a:lnTo>
                  <a:pt x="17163" y="11348"/>
                </a:lnTo>
                <a:lnTo>
                  <a:pt x="17194" y="11338"/>
                </a:lnTo>
                <a:close/>
                <a:moveTo>
                  <a:pt x="7660" y="11265"/>
                </a:moveTo>
                <a:lnTo>
                  <a:pt x="7763" y="11286"/>
                </a:lnTo>
                <a:cubicBezTo>
                  <a:pt x="7774" y="11358"/>
                  <a:pt x="7794" y="11421"/>
                  <a:pt x="7815" y="11493"/>
                </a:cubicBezTo>
                <a:cubicBezTo>
                  <a:pt x="7815" y="11504"/>
                  <a:pt x="7805" y="11514"/>
                  <a:pt x="7794" y="11535"/>
                </a:cubicBezTo>
                <a:lnTo>
                  <a:pt x="7743" y="11514"/>
                </a:lnTo>
                <a:cubicBezTo>
                  <a:pt x="7711" y="11441"/>
                  <a:pt x="7680" y="11379"/>
                  <a:pt x="7649" y="11307"/>
                </a:cubicBezTo>
                <a:cubicBezTo>
                  <a:pt x="7649" y="11296"/>
                  <a:pt x="7660" y="11276"/>
                  <a:pt x="7660" y="11265"/>
                </a:cubicBezTo>
                <a:close/>
                <a:moveTo>
                  <a:pt x="6716" y="11130"/>
                </a:moveTo>
                <a:lnTo>
                  <a:pt x="6779" y="11172"/>
                </a:lnTo>
                <a:cubicBezTo>
                  <a:pt x="6706" y="11296"/>
                  <a:pt x="6644" y="11431"/>
                  <a:pt x="6571" y="11555"/>
                </a:cubicBezTo>
                <a:cubicBezTo>
                  <a:pt x="6478" y="11462"/>
                  <a:pt x="6385" y="11358"/>
                  <a:pt x="6312" y="11265"/>
                </a:cubicBezTo>
                <a:cubicBezTo>
                  <a:pt x="6447" y="11213"/>
                  <a:pt x="6582" y="11162"/>
                  <a:pt x="6716" y="11130"/>
                </a:cubicBezTo>
                <a:close/>
                <a:moveTo>
                  <a:pt x="11391" y="10954"/>
                </a:moveTo>
                <a:cubicBezTo>
                  <a:pt x="11297" y="11162"/>
                  <a:pt x="11204" y="11358"/>
                  <a:pt x="11100" y="11555"/>
                </a:cubicBezTo>
                <a:cubicBezTo>
                  <a:pt x="11038" y="11400"/>
                  <a:pt x="11007" y="11234"/>
                  <a:pt x="11007" y="11068"/>
                </a:cubicBezTo>
                <a:cubicBezTo>
                  <a:pt x="11121" y="11016"/>
                  <a:pt x="11246" y="10985"/>
                  <a:pt x="11380" y="10954"/>
                </a:cubicBezTo>
                <a:close/>
                <a:moveTo>
                  <a:pt x="8603" y="11307"/>
                </a:moveTo>
                <a:lnTo>
                  <a:pt x="8603" y="11307"/>
                </a:lnTo>
                <a:cubicBezTo>
                  <a:pt x="8665" y="11338"/>
                  <a:pt x="8727" y="11390"/>
                  <a:pt x="8789" y="11431"/>
                </a:cubicBezTo>
                <a:cubicBezTo>
                  <a:pt x="8789" y="11472"/>
                  <a:pt x="8800" y="11504"/>
                  <a:pt x="8800" y="11535"/>
                </a:cubicBezTo>
                <a:lnTo>
                  <a:pt x="8810" y="11535"/>
                </a:lnTo>
                <a:cubicBezTo>
                  <a:pt x="8748" y="11545"/>
                  <a:pt x="8686" y="11545"/>
                  <a:pt x="8623" y="11566"/>
                </a:cubicBezTo>
                <a:lnTo>
                  <a:pt x="8603" y="11307"/>
                </a:lnTo>
                <a:close/>
                <a:moveTo>
                  <a:pt x="12593" y="11265"/>
                </a:moveTo>
                <a:cubicBezTo>
                  <a:pt x="12593" y="11317"/>
                  <a:pt x="12583" y="11369"/>
                  <a:pt x="12583" y="11431"/>
                </a:cubicBezTo>
                <a:lnTo>
                  <a:pt x="12583" y="11441"/>
                </a:lnTo>
                <a:cubicBezTo>
                  <a:pt x="12469" y="11493"/>
                  <a:pt x="12355" y="11535"/>
                  <a:pt x="12251" y="11576"/>
                </a:cubicBezTo>
                <a:cubicBezTo>
                  <a:pt x="12355" y="11472"/>
                  <a:pt x="12469" y="11369"/>
                  <a:pt x="12583" y="11265"/>
                </a:cubicBezTo>
                <a:close/>
                <a:moveTo>
                  <a:pt x="2167" y="9835"/>
                </a:moveTo>
                <a:cubicBezTo>
                  <a:pt x="2167" y="9866"/>
                  <a:pt x="2156" y="9897"/>
                  <a:pt x="2146" y="9928"/>
                </a:cubicBezTo>
                <a:cubicBezTo>
                  <a:pt x="2042" y="10291"/>
                  <a:pt x="1959" y="10654"/>
                  <a:pt x="1897" y="11027"/>
                </a:cubicBezTo>
                <a:cubicBezTo>
                  <a:pt x="1794" y="11213"/>
                  <a:pt x="1690" y="11400"/>
                  <a:pt x="1597" y="11586"/>
                </a:cubicBezTo>
                <a:cubicBezTo>
                  <a:pt x="1607" y="11483"/>
                  <a:pt x="1617" y="11379"/>
                  <a:pt x="1628" y="11276"/>
                </a:cubicBezTo>
                <a:cubicBezTo>
                  <a:pt x="1763" y="10778"/>
                  <a:pt x="1939" y="10301"/>
                  <a:pt x="2167" y="9835"/>
                </a:cubicBezTo>
                <a:close/>
                <a:moveTo>
                  <a:pt x="20594" y="11079"/>
                </a:moveTo>
                <a:cubicBezTo>
                  <a:pt x="20677" y="11234"/>
                  <a:pt x="20739" y="11390"/>
                  <a:pt x="20812" y="11545"/>
                </a:cubicBezTo>
                <a:lnTo>
                  <a:pt x="20770" y="11586"/>
                </a:lnTo>
                <a:cubicBezTo>
                  <a:pt x="20698" y="11421"/>
                  <a:pt x="20635" y="11255"/>
                  <a:pt x="20563" y="11089"/>
                </a:cubicBezTo>
                <a:lnTo>
                  <a:pt x="20594" y="11079"/>
                </a:lnTo>
                <a:close/>
                <a:moveTo>
                  <a:pt x="10302" y="11462"/>
                </a:moveTo>
                <a:lnTo>
                  <a:pt x="10302" y="11514"/>
                </a:lnTo>
                <a:lnTo>
                  <a:pt x="10261" y="11597"/>
                </a:lnTo>
                <a:cubicBezTo>
                  <a:pt x="10271" y="11555"/>
                  <a:pt x="10271" y="11514"/>
                  <a:pt x="10282" y="11483"/>
                </a:cubicBezTo>
                <a:lnTo>
                  <a:pt x="10302" y="11462"/>
                </a:lnTo>
                <a:close/>
                <a:moveTo>
                  <a:pt x="14749" y="10965"/>
                </a:moveTo>
                <a:cubicBezTo>
                  <a:pt x="14800" y="11016"/>
                  <a:pt x="14842" y="11079"/>
                  <a:pt x="14883" y="11141"/>
                </a:cubicBezTo>
                <a:cubicBezTo>
                  <a:pt x="14852" y="11255"/>
                  <a:pt x="14832" y="11369"/>
                  <a:pt x="14811" y="11493"/>
                </a:cubicBezTo>
                <a:cubicBezTo>
                  <a:pt x="14790" y="11535"/>
                  <a:pt x="14769" y="11576"/>
                  <a:pt x="14759" y="11618"/>
                </a:cubicBezTo>
                <a:cubicBezTo>
                  <a:pt x="14759" y="11410"/>
                  <a:pt x="14759" y="11203"/>
                  <a:pt x="14738" y="10985"/>
                </a:cubicBezTo>
                <a:lnTo>
                  <a:pt x="14749" y="10965"/>
                </a:lnTo>
                <a:close/>
                <a:moveTo>
                  <a:pt x="21692" y="11286"/>
                </a:moveTo>
                <a:lnTo>
                  <a:pt x="21713" y="11410"/>
                </a:lnTo>
                <a:cubicBezTo>
                  <a:pt x="21573" y="11491"/>
                  <a:pt x="21432" y="11571"/>
                  <a:pt x="21283" y="11623"/>
                </a:cubicBezTo>
                <a:lnTo>
                  <a:pt x="21283" y="11623"/>
                </a:lnTo>
                <a:lnTo>
                  <a:pt x="21309" y="11535"/>
                </a:lnTo>
                <a:cubicBezTo>
                  <a:pt x="21433" y="11452"/>
                  <a:pt x="21568" y="11369"/>
                  <a:pt x="21692" y="11286"/>
                </a:cubicBezTo>
                <a:close/>
                <a:moveTo>
                  <a:pt x="8427" y="11296"/>
                </a:moveTo>
                <a:lnTo>
                  <a:pt x="8447" y="11348"/>
                </a:lnTo>
                <a:cubicBezTo>
                  <a:pt x="8478" y="11421"/>
                  <a:pt x="8520" y="11493"/>
                  <a:pt x="8551" y="11555"/>
                </a:cubicBezTo>
                <a:lnTo>
                  <a:pt x="8551" y="11586"/>
                </a:lnTo>
                <a:lnTo>
                  <a:pt x="8530" y="11586"/>
                </a:lnTo>
                <a:cubicBezTo>
                  <a:pt x="8458" y="11607"/>
                  <a:pt x="8395" y="11628"/>
                  <a:pt x="8323" y="11649"/>
                </a:cubicBezTo>
                <a:cubicBezTo>
                  <a:pt x="8323" y="11535"/>
                  <a:pt x="8333" y="11421"/>
                  <a:pt x="8333" y="11307"/>
                </a:cubicBezTo>
                <a:cubicBezTo>
                  <a:pt x="8364" y="11307"/>
                  <a:pt x="8395" y="11307"/>
                  <a:pt x="8427" y="11296"/>
                </a:cubicBezTo>
                <a:close/>
                <a:moveTo>
                  <a:pt x="21288" y="11213"/>
                </a:moveTo>
                <a:cubicBezTo>
                  <a:pt x="21257" y="11317"/>
                  <a:pt x="21226" y="11410"/>
                  <a:pt x="21195" y="11514"/>
                </a:cubicBezTo>
                <a:lnTo>
                  <a:pt x="20967" y="11659"/>
                </a:lnTo>
                <a:cubicBezTo>
                  <a:pt x="20946" y="11628"/>
                  <a:pt x="20936" y="11597"/>
                  <a:pt x="20926" y="11566"/>
                </a:cubicBezTo>
                <a:cubicBezTo>
                  <a:pt x="21050" y="11452"/>
                  <a:pt x="21174" y="11338"/>
                  <a:pt x="21288" y="11213"/>
                </a:cubicBezTo>
                <a:close/>
                <a:moveTo>
                  <a:pt x="8261" y="11317"/>
                </a:moveTo>
                <a:cubicBezTo>
                  <a:pt x="8250" y="11441"/>
                  <a:pt x="8250" y="11555"/>
                  <a:pt x="8250" y="11669"/>
                </a:cubicBezTo>
                <a:cubicBezTo>
                  <a:pt x="8157" y="11638"/>
                  <a:pt x="8064" y="11618"/>
                  <a:pt x="7960" y="11586"/>
                </a:cubicBezTo>
                <a:lnTo>
                  <a:pt x="7960" y="11545"/>
                </a:lnTo>
                <a:cubicBezTo>
                  <a:pt x="8012" y="11462"/>
                  <a:pt x="8074" y="11390"/>
                  <a:pt x="8136" y="11317"/>
                </a:cubicBezTo>
                <a:close/>
                <a:moveTo>
                  <a:pt x="18303" y="11151"/>
                </a:moveTo>
                <a:lnTo>
                  <a:pt x="18303" y="11151"/>
                </a:lnTo>
                <a:cubicBezTo>
                  <a:pt x="18594" y="11255"/>
                  <a:pt x="18905" y="11317"/>
                  <a:pt x="19226" y="11317"/>
                </a:cubicBezTo>
                <a:cubicBezTo>
                  <a:pt x="19257" y="11441"/>
                  <a:pt x="19298" y="11555"/>
                  <a:pt x="19329" y="11680"/>
                </a:cubicBezTo>
                <a:cubicBezTo>
                  <a:pt x="19050" y="11493"/>
                  <a:pt x="18739" y="11358"/>
                  <a:pt x="18407" y="11286"/>
                </a:cubicBezTo>
                <a:lnTo>
                  <a:pt x="18397" y="11296"/>
                </a:lnTo>
                <a:cubicBezTo>
                  <a:pt x="18366" y="11244"/>
                  <a:pt x="18335" y="11203"/>
                  <a:pt x="18303" y="11151"/>
                </a:cubicBezTo>
                <a:close/>
                <a:moveTo>
                  <a:pt x="12427" y="11058"/>
                </a:moveTo>
                <a:cubicBezTo>
                  <a:pt x="12489" y="11089"/>
                  <a:pt x="12541" y="11120"/>
                  <a:pt x="12603" y="11151"/>
                </a:cubicBezTo>
                <a:lnTo>
                  <a:pt x="12603" y="11193"/>
                </a:lnTo>
                <a:cubicBezTo>
                  <a:pt x="12427" y="11327"/>
                  <a:pt x="12261" y="11472"/>
                  <a:pt x="12106" y="11628"/>
                </a:cubicBezTo>
                <a:lnTo>
                  <a:pt x="11898" y="11690"/>
                </a:lnTo>
                <a:cubicBezTo>
                  <a:pt x="12095" y="11493"/>
                  <a:pt x="12272" y="11286"/>
                  <a:pt x="12427" y="11058"/>
                </a:cubicBezTo>
                <a:close/>
                <a:moveTo>
                  <a:pt x="16174" y="11296"/>
                </a:moveTo>
                <a:cubicBezTo>
                  <a:pt x="16205" y="11344"/>
                  <a:pt x="16244" y="11393"/>
                  <a:pt x="16282" y="11441"/>
                </a:cubicBezTo>
                <a:lnTo>
                  <a:pt x="16241" y="11566"/>
                </a:lnTo>
                <a:cubicBezTo>
                  <a:pt x="16148" y="11607"/>
                  <a:pt x="16065" y="11638"/>
                  <a:pt x="15982" y="11690"/>
                </a:cubicBezTo>
                <a:cubicBezTo>
                  <a:pt x="16053" y="11559"/>
                  <a:pt x="16114" y="11427"/>
                  <a:pt x="16174" y="11296"/>
                </a:cubicBezTo>
                <a:close/>
                <a:moveTo>
                  <a:pt x="10188" y="11545"/>
                </a:moveTo>
                <a:lnTo>
                  <a:pt x="10188" y="11545"/>
                </a:lnTo>
                <a:cubicBezTo>
                  <a:pt x="10180" y="11596"/>
                  <a:pt x="10171" y="11647"/>
                  <a:pt x="10157" y="11704"/>
                </a:cubicBezTo>
                <a:lnTo>
                  <a:pt x="10157" y="11704"/>
                </a:lnTo>
                <a:cubicBezTo>
                  <a:pt x="10157" y="11661"/>
                  <a:pt x="10155" y="11616"/>
                  <a:pt x="10147" y="11576"/>
                </a:cubicBezTo>
                <a:lnTo>
                  <a:pt x="10188" y="11545"/>
                </a:lnTo>
                <a:close/>
                <a:moveTo>
                  <a:pt x="5162" y="9244"/>
                </a:moveTo>
                <a:lnTo>
                  <a:pt x="5224" y="9338"/>
                </a:lnTo>
                <a:cubicBezTo>
                  <a:pt x="5234" y="9524"/>
                  <a:pt x="5276" y="9711"/>
                  <a:pt x="5359" y="9887"/>
                </a:cubicBezTo>
                <a:cubicBezTo>
                  <a:pt x="5297" y="10146"/>
                  <a:pt x="5245" y="10415"/>
                  <a:pt x="5203" y="10685"/>
                </a:cubicBezTo>
                <a:cubicBezTo>
                  <a:pt x="5069" y="10840"/>
                  <a:pt x="4944" y="10996"/>
                  <a:pt x="4810" y="11151"/>
                </a:cubicBezTo>
                <a:cubicBezTo>
                  <a:pt x="4582" y="11327"/>
                  <a:pt x="4364" y="11514"/>
                  <a:pt x="4167" y="11721"/>
                </a:cubicBezTo>
                <a:cubicBezTo>
                  <a:pt x="4074" y="11659"/>
                  <a:pt x="3991" y="11586"/>
                  <a:pt x="3908" y="11514"/>
                </a:cubicBezTo>
                <a:cubicBezTo>
                  <a:pt x="3825" y="11441"/>
                  <a:pt x="3742" y="11369"/>
                  <a:pt x="3669" y="11296"/>
                </a:cubicBezTo>
                <a:cubicBezTo>
                  <a:pt x="3607" y="10851"/>
                  <a:pt x="3597" y="10395"/>
                  <a:pt x="3638" y="9949"/>
                </a:cubicBezTo>
                <a:cubicBezTo>
                  <a:pt x="4115" y="9659"/>
                  <a:pt x="4633" y="9431"/>
                  <a:pt x="5162" y="9244"/>
                </a:cubicBezTo>
                <a:close/>
                <a:moveTo>
                  <a:pt x="13432" y="11151"/>
                </a:moveTo>
                <a:cubicBezTo>
                  <a:pt x="13474" y="11244"/>
                  <a:pt x="13515" y="11338"/>
                  <a:pt x="13567" y="11431"/>
                </a:cubicBezTo>
                <a:cubicBezTo>
                  <a:pt x="13495" y="11535"/>
                  <a:pt x="13422" y="11628"/>
                  <a:pt x="13339" y="11721"/>
                </a:cubicBezTo>
                <a:cubicBezTo>
                  <a:pt x="13287" y="11659"/>
                  <a:pt x="13246" y="11607"/>
                  <a:pt x="13204" y="11545"/>
                </a:cubicBezTo>
                <a:lnTo>
                  <a:pt x="13194" y="11555"/>
                </a:lnTo>
                <a:cubicBezTo>
                  <a:pt x="13287" y="11421"/>
                  <a:pt x="13370" y="11286"/>
                  <a:pt x="13432" y="11151"/>
                </a:cubicBezTo>
                <a:close/>
                <a:moveTo>
                  <a:pt x="21174" y="11607"/>
                </a:moveTo>
                <a:cubicBezTo>
                  <a:pt x="21164" y="11638"/>
                  <a:pt x="21164" y="11659"/>
                  <a:pt x="21154" y="11680"/>
                </a:cubicBezTo>
                <a:lnTo>
                  <a:pt x="20998" y="11732"/>
                </a:lnTo>
                <a:cubicBezTo>
                  <a:pt x="20998" y="11732"/>
                  <a:pt x="20998" y="11721"/>
                  <a:pt x="20998" y="11721"/>
                </a:cubicBezTo>
                <a:lnTo>
                  <a:pt x="21174" y="11607"/>
                </a:lnTo>
                <a:close/>
                <a:moveTo>
                  <a:pt x="2405" y="11114"/>
                </a:moveTo>
                <a:lnTo>
                  <a:pt x="2405" y="11130"/>
                </a:lnTo>
                <a:cubicBezTo>
                  <a:pt x="2312" y="11327"/>
                  <a:pt x="2219" y="11535"/>
                  <a:pt x="2146" y="11742"/>
                </a:cubicBezTo>
                <a:lnTo>
                  <a:pt x="2146" y="11524"/>
                </a:lnTo>
                <a:cubicBezTo>
                  <a:pt x="2226" y="11385"/>
                  <a:pt x="2315" y="11245"/>
                  <a:pt x="2405" y="11114"/>
                </a:cubicBezTo>
                <a:close/>
                <a:moveTo>
                  <a:pt x="7546" y="11504"/>
                </a:moveTo>
                <a:lnTo>
                  <a:pt x="7680" y="11555"/>
                </a:lnTo>
                <a:cubicBezTo>
                  <a:pt x="7701" y="11597"/>
                  <a:pt x="7722" y="11628"/>
                  <a:pt x="7743" y="11669"/>
                </a:cubicBezTo>
                <a:lnTo>
                  <a:pt x="7722" y="11721"/>
                </a:lnTo>
                <a:lnTo>
                  <a:pt x="7701" y="11742"/>
                </a:lnTo>
                <a:cubicBezTo>
                  <a:pt x="7649" y="11680"/>
                  <a:pt x="7587" y="11618"/>
                  <a:pt x="7525" y="11555"/>
                </a:cubicBezTo>
                <a:cubicBezTo>
                  <a:pt x="7535" y="11535"/>
                  <a:pt x="7546" y="11524"/>
                  <a:pt x="7546" y="11504"/>
                </a:cubicBezTo>
                <a:close/>
                <a:moveTo>
                  <a:pt x="20843" y="11628"/>
                </a:moveTo>
                <a:cubicBezTo>
                  <a:pt x="20853" y="11649"/>
                  <a:pt x="20863" y="11680"/>
                  <a:pt x="20874" y="11711"/>
                </a:cubicBezTo>
                <a:lnTo>
                  <a:pt x="20832" y="11742"/>
                </a:lnTo>
                <a:lnTo>
                  <a:pt x="20801" y="11659"/>
                </a:lnTo>
                <a:lnTo>
                  <a:pt x="20843" y="11628"/>
                </a:lnTo>
                <a:close/>
                <a:moveTo>
                  <a:pt x="8561" y="11649"/>
                </a:moveTo>
                <a:lnTo>
                  <a:pt x="8572" y="11752"/>
                </a:lnTo>
                <a:lnTo>
                  <a:pt x="8572" y="11752"/>
                </a:lnTo>
                <a:lnTo>
                  <a:pt x="8375" y="11711"/>
                </a:lnTo>
                <a:cubicBezTo>
                  <a:pt x="8437" y="11680"/>
                  <a:pt x="8499" y="11669"/>
                  <a:pt x="8551" y="11649"/>
                </a:cubicBezTo>
                <a:close/>
                <a:moveTo>
                  <a:pt x="10126" y="10674"/>
                </a:moveTo>
                <a:cubicBezTo>
                  <a:pt x="10137" y="10695"/>
                  <a:pt x="10137" y="10716"/>
                  <a:pt x="10147" y="10747"/>
                </a:cubicBezTo>
                <a:cubicBezTo>
                  <a:pt x="10147" y="10757"/>
                  <a:pt x="10147" y="10768"/>
                  <a:pt x="10147" y="10778"/>
                </a:cubicBezTo>
                <a:cubicBezTo>
                  <a:pt x="9971" y="11120"/>
                  <a:pt x="9764" y="11452"/>
                  <a:pt x="9525" y="11763"/>
                </a:cubicBezTo>
                <a:lnTo>
                  <a:pt x="9515" y="11752"/>
                </a:lnTo>
                <a:cubicBezTo>
                  <a:pt x="9401" y="11659"/>
                  <a:pt x="9256" y="11586"/>
                  <a:pt x="9100" y="11555"/>
                </a:cubicBezTo>
                <a:cubicBezTo>
                  <a:pt x="9100" y="11524"/>
                  <a:pt x="9090" y="11493"/>
                  <a:pt x="9090" y="11462"/>
                </a:cubicBezTo>
                <a:cubicBezTo>
                  <a:pt x="9225" y="11286"/>
                  <a:pt x="9370" y="11120"/>
                  <a:pt x="9525" y="10965"/>
                </a:cubicBezTo>
                <a:cubicBezTo>
                  <a:pt x="9629" y="10902"/>
                  <a:pt x="9732" y="10840"/>
                  <a:pt x="9836" y="10768"/>
                </a:cubicBezTo>
                <a:cubicBezTo>
                  <a:pt x="9940" y="10747"/>
                  <a:pt x="10033" y="10716"/>
                  <a:pt x="10126" y="10674"/>
                </a:cubicBezTo>
                <a:close/>
                <a:moveTo>
                  <a:pt x="15899" y="10861"/>
                </a:moveTo>
                <a:cubicBezTo>
                  <a:pt x="15951" y="10965"/>
                  <a:pt x="16013" y="11068"/>
                  <a:pt x="16075" y="11162"/>
                </a:cubicBezTo>
                <a:cubicBezTo>
                  <a:pt x="16023" y="11358"/>
                  <a:pt x="15961" y="11555"/>
                  <a:pt x="15868" y="11752"/>
                </a:cubicBezTo>
                <a:lnTo>
                  <a:pt x="15837" y="11763"/>
                </a:lnTo>
                <a:cubicBezTo>
                  <a:pt x="15795" y="11669"/>
                  <a:pt x="15754" y="11576"/>
                  <a:pt x="15712" y="11483"/>
                </a:cubicBezTo>
                <a:cubicBezTo>
                  <a:pt x="15754" y="11286"/>
                  <a:pt x="15816" y="11079"/>
                  <a:pt x="15868" y="10882"/>
                </a:cubicBezTo>
                <a:lnTo>
                  <a:pt x="15899" y="10861"/>
                </a:lnTo>
                <a:close/>
                <a:moveTo>
                  <a:pt x="11898" y="10923"/>
                </a:moveTo>
                <a:cubicBezTo>
                  <a:pt x="12054" y="10934"/>
                  <a:pt x="12209" y="10975"/>
                  <a:pt x="12365" y="11037"/>
                </a:cubicBezTo>
                <a:cubicBezTo>
                  <a:pt x="12199" y="11255"/>
                  <a:pt x="12012" y="11472"/>
                  <a:pt x="11816" y="11669"/>
                </a:cubicBezTo>
                <a:lnTo>
                  <a:pt x="11753" y="11732"/>
                </a:lnTo>
                <a:cubicBezTo>
                  <a:pt x="11692" y="11752"/>
                  <a:pt x="11631" y="11762"/>
                  <a:pt x="11569" y="11783"/>
                </a:cubicBezTo>
                <a:lnTo>
                  <a:pt x="11569" y="11783"/>
                </a:lnTo>
                <a:cubicBezTo>
                  <a:pt x="11588" y="11693"/>
                  <a:pt x="11598" y="11603"/>
                  <a:pt x="11608" y="11514"/>
                </a:cubicBezTo>
                <a:lnTo>
                  <a:pt x="11608" y="11472"/>
                </a:lnTo>
                <a:cubicBezTo>
                  <a:pt x="11722" y="11296"/>
                  <a:pt x="11816" y="11110"/>
                  <a:pt x="11898" y="10923"/>
                </a:cubicBezTo>
                <a:close/>
                <a:moveTo>
                  <a:pt x="16438" y="11607"/>
                </a:moveTo>
                <a:lnTo>
                  <a:pt x="16469" y="11638"/>
                </a:lnTo>
                <a:cubicBezTo>
                  <a:pt x="16469" y="11649"/>
                  <a:pt x="16469" y="11669"/>
                  <a:pt x="16459" y="11690"/>
                </a:cubicBezTo>
                <a:cubicBezTo>
                  <a:pt x="16459" y="11711"/>
                  <a:pt x="16459" y="11711"/>
                  <a:pt x="16459" y="11721"/>
                </a:cubicBezTo>
                <a:lnTo>
                  <a:pt x="16428" y="11783"/>
                </a:lnTo>
                <a:cubicBezTo>
                  <a:pt x="16428" y="11725"/>
                  <a:pt x="16437" y="11666"/>
                  <a:pt x="16438" y="11607"/>
                </a:cubicBezTo>
                <a:close/>
                <a:moveTo>
                  <a:pt x="8820" y="11597"/>
                </a:moveTo>
                <a:cubicBezTo>
                  <a:pt x="8820" y="11628"/>
                  <a:pt x="8831" y="11649"/>
                  <a:pt x="8841" y="11680"/>
                </a:cubicBezTo>
                <a:lnTo>
                  <a:pt x="8758" y="11794"/>
                </a:lnTo>
                <a:lnTo>
                  <a:pt x="8727" y="11783"/>
                </a:lnTo>
                <a:cubicBezTo>
                  <a:pt x="8706" y="11732"/>
                  <a:pt x="8675" y="11680"/>
                  <a:pt x="8655" y="11628"/>
                </a:cubicBezTo>
                <a:lnTo>
                  <a:pt x="8655" y="11618"/>
                </a:lnTo>
                <a:cubicBezTo>
                  <a:pt x="8706" y="11607"/>
                  <a:pt x="8769" y="11597"/>
                  <a:pt x="8820" y="11597"/>
                </a:cubicBezTo>
                <a:close/>
                <a:moveTo>
                  <a:pt x="7960" y="11649"/>
                </a:moveTo>
                <a:lnTo>
                  <a:pt x="8167" y="11711"/>
                </a:lnTo>
                <a:cubicBezTo>
                  <a:pt x="8105" y="11742"/>
                  <a:pt x="8043" y="11773"/>
                  <a:pt x="7981" y="11804"/>
                </a:cubicBezTo>
                <a:lnTo>
                  <a:pt x="7960" y="11649"/>
                </a:lnTo>
                <a:close/>
                <a:moveTo>
                  <a:pt x="4633" y="11379"/>
                </a:moveTo>
                <a:lnTo>
                  <a:pt x="4592" y="11431"/>
                </a:lnTo>
                <a:cubicBezTo>
                  <a:pt x="4499" y="11555"/>
                  <a:pt x="4395" y="11690"/>
                  <a:pt x="4291" y="11815"/>
                </a:cubicBezTo>
                <a:lnTo>
                  <a:pt x="4219" y="11763"/>
                </a:lnTo>
                <a:cubicBezTo>
                  <a:pt x="4354" y="11628"/>
                  <a:pt x="4488" y="11504"/>
                  <a:pt x="4633" y="11379"/>
                </a:cubicBezTo>
                <a:close/>
                <a:moveTo>
                  <a:pt x="5794" y="10643"/>
                </a:moveTo>
                <a:cubicBezTo>
                  <a:pt x="5836" y="10726"/>
                  <a:pt x="5887" y="10799"/>
                  <a:pt x="5939" y="10882"/>
                </a:cubicBezTo>
                <a:cubicBezTo>
                  <a:pt x="5887" y="11058"/>
                  <a:pt x="5846" y="11234"/>
                  <a:pt x="5804" y="11421"/>
                </a:cubicBezTo>
                <a:cubicBezTo>
                  <a:pt x="5618" y="11524"/>
                  <a:pt x="5431" y="11649"/>
                  <a:pt x="5255" y="11773"/>
                </a:cubicBezTo>
                <a:lnTo>
                  <a:pt x="5203" y="11825"/>
                </a:lnTo>
                <a:cubicBezTo>
                  <a:pt x="5203" y="11700"/>
                  <a:pt x="5203" y="11566"/>
                  <a:pt x="5214" y="11441"/>
                </a:cubicBezTo>
                <a:cubicBezTo>
                  <a:pt x="5390" y="11193"/>
                  <a:pt x="5566" y="10944"/>
                  <a:pt x="5753" y="10706"/>
                </a:cubicBezTo>
                <a:lnTo>
                  <a:pt x="5794" y="10643"/>
                </a:lnTo>
                <a:close/>
                <a:moveTo>
                  <a:pt x="1804" y="11452"/>
                </a:moveTo>
                <a:lnTo>
                  <a:pt x="1804" y="11452"/>
                </a:lnTo>
                <a:cubicBezTo>
                  <a:pt x="1721" y="11586"/>
                  <a:pt x="1649" y="11700"/>
                  <a:pt x="1576" y="11835"/>
                </a:cubicBezTo>
                <a:lnTo>
                  <a:pt x="1576" y="11773"/>
                </a:lnTo>
                <a:lnTo>
                  <a:pt x="1659" y="11628"/>
                </a:lnTo>
                <a:cubicBezTo>
                  <a:pt x="1700" y="11566"/>
                  <a:pt x="1752" y="11514"/>
                  <a:pt x="1804" y="11452"/>
                </a:cubicBezTo>
                <a:close/>
                <a:moveTo>
                  <a:pt x="11536" y="11597"/>
                </a:moveTo>
                <a:lnTo>
                  <a:pt x="11515" y="11752"/>
                </a:lnTo>
                <a:lnTo>
                  <a:pt x="11505" y="11804"/>
                </a:lnTo>
                <a:cubicBezTo>
                  <a:pt x="11453" y="11815"/>
                  <a:pt x="11401" y="11825"/>
                  <a:pt x="11349" y="11835"/>
                </a:cubicBezTo>
                <a:cubicBezTo>
                  <a:pt x="11411" y="11763"/>
                  <a:pt x="11484" y="11680"/>
                  <a:pt x="11536" y="11597"/>
                </a:cubicBezTo>
                <a:close/>
                <a:moveTo>
                  <a:pt x="7867" y="11669"/>
                </a:moveTo>
                <a:cubicBezTo>
                  <a:pt x="7877" y="11711"/>
                  <a:pt x="7898" y="11763"/>
                  <a:pt x="7908" y="11815"/>
                </a:cubicBezTo>
                <a:cubicBezTo>
                  <a:pt x="7908" y="11825"/>
                  <a:pt x="7908" y="11835"/>
                  <a:pt x="7919" y="11846"/>
                </a:cubicBezTo>
                <a:lnTo>
                  <a:pt x="7908" y="11846"/>
                </a:lnTo>
                <a:cubicBezTo>
                  <a:pt x="7888" y="11794"/>
                  <a:pt x="7857" y="11752"/>
                  <a:pt x="7836" y="11700"/>
                </a:cubicBezTo>
                <a:lnTo>
                  <a:pt x="7867" y="11669"/>
                </a:lnTo>
                <a:close/>
                <a:moveTo>
                  <a:pt x="11598" y="10934"/>
                </a:moveTo>
                <a:cubicBezTo>
                  <a:pt x="11598" y="11006"/>
                  <a:pt x="11588" y="11089"/>
                  <a:pt x="11577" y="11172"/>
                </a:cubicBezTo>
                <a:cubicBezTo>
                  <a:pt x="11474" y="11400"/>
                  <a:pt x="11360" y="11618"/>
                  <a:pt x="11246" y="11846"/>
                </a:cubicBezTo>
                <a:cubicBezTo>
                  <a:pt x="11194" y="11773"/>
                  <a:pt x="11152" y="11711"/>
                  <a:pt x="11121" y="11638"/>
                </a:cubicBezTo>
                <a:cubicBezTo>
                  <a:pt x="11246" y="11410"/>
                  <a:pt x="11349" y="11182"/>
                  <a:pt x="11453" y="10944"/>
                </a:cubicBezTo>
                <a:cubicBezTo>
                  <a:pt x="11505" y="10944"/>
                  <a:pt x="11556" y="10934"/>
                  <a:pt x="11598" y="10934"/>
                </a:cubicBezTo>
                <a:close/>
                <a:moveTo>
                  <a:pt x="2042" y="11255"/>
                </a:moveTo>
                <a:cubicBezTo>
                  <a:pt x="2053" y="11358"/>
                  <a:pt x="2042" y="11452"/>
                  <a:pt x="2053" y="11535"/>
                </a:cubicBezTo>
                <a:lnTo>
                  <a:pt x="2042" y="11535"/>
                </a:lnTo>
                <a:cubicBezTo>
                  <a:pt x="1980" y="11638"/>
                  <a:pt x="1928" y="11742"/>
                  <a:pt x="1866" y="11856"/>
                </a:cubicBezTo>
                <a:cubicBezTo>
                  <a:pt x="1877" y="11711"/>
                  <a:pt x="1897" y="11576"/>
                  <a:pt x="1908" y="11441"/>
                </a:cubicBezTo>
                <a:cubicBezTo>
                  <a:pt x="1949" y="11379"/>
                  <a:pt x="2001" y="11317"/>
                  <a:pt x="2042" y="11255"/>
                </a:cubicBezTo>
                <a:close/>
                <a:moveTo>
                  <a:pt x="3307" y="11048"/>
                </a:moveTo>
                <a:cubicBezTo>
                  <a:pt x="3390" y="11130"/>
                  <a:pt x="3483" y="11213"/>
                  <a:pt x="3555" y="11286"/>
                </a:cubicBezTo>
                <a:cubicBezTo>
                  <a:pt x="3597" y="11472"/>
                  <a:pt x="3638" y="11669"/>
                  <a:pt x="3701" y="11856"/>
                </a:cubicBezTo>
                <a:cubicBezTo>
                  <a:pt x="3555" y="11680"/>
                  <a:pt x="3431" y="11504"/>
                  <a:pt x="3307" y="11307"/>
                </a:cubicBezTo>
                <a:lnTo>
                  <a:pt x="3307" y="11265"/>
                </a:lnTo>
                <a:lnTo>
                  <a:pt x="3307" y="11048"/>
                </a:lnTo>
                <a:close/>
                <a:moveTo>
                  <a:pt x="8976" y="11628"/>
                </a:moveTo>
                <a:cubicBezTo>
                  <a:pt x="9007" y="11659"/>
                  <a:pt x="9038" y="11700"/>
                  <a:pt x="9069" y="11732"/>
                </a:cubicBezTo>
                <a:cubicBezTo>
                  <a:pt x="9079" y="11773"/>
                  <a:pt x="9079" y="11815"/>
                  <a:pt x="9090" y="11856"/>
                </a:cubicBezTo>
                <a:lnTo>
                  <a:pt x="9090" y="11866"/>
                </a:lnTo>
                <a:lnTo>
                  <a:pt x="9059" y="11866"/>
                </a:lnTo>
                <a:lnTo>
                  <a:pt x="8934" y="11846"/>
                </a:lnTo>
                <a:cubicBezTo>
                  <a:pt x="8934" y="11804"/>
                  <a:pt x="8924" y="11763"/>
                  <a:pt x="8914" y="11711"/>
                </a:cubicBezTo>
                <a:cubicBezTo>
                  <a:pt x="8934" y="11680"/>
                  <a:pt x="8955" y="11659"/>
                  <a:pt x="8976" y="11628"/>
                </a:cubicBezTo>
                <a:close/>
                <a:moveTo>
                  <a:pt x="10147" y="10934"/>
                </a:moveTo>
                <a:lnTo>
                  <a:pt x="10147" y="10934"/>
                </a:lnTo>
                <a:cubicBezTo>
                  <a:pt x="10106" y="11110"/>
                  <a:pt x="10085" y="11296"/>
                  <a:pt x="10085" y="11472"/>
                </a:cubicBezTo>
                <a:cubicBezTo>
                  <a:pt x="9929" y="11597"/>
                  <a:pt x="9784" y="11732"/>
                  <a:pt x="9639" y="11866"/>
                </a:cubicBezTo>
                <a:lnTo>
                  <a:pt x="9629" y="11866"/>
                </a:lnTo>
                <a:cubicBezTo>
                  <a:pt x="9608" y="11835"/>
                  <a:pt x="9577" y="11815"/>
                  <a:pt x="9556" y="11783"/>
                </a:cubicBezTo>
                <a:cubicBezTo>
                  <a:pt x="9774" y="11514"/>
                  <a:pt x="9971" y="11234"/>
                  <a:pt x="10147" y="10934"/>
                </a:cubicBezTo>
                <a:close/>
                <a:moveTo>
                  <a:pt x="13154" y="11643"/>
                </a:moveTo>
                <a:cubicBezTo>
                  <a:pt x="13192" y="11690"/>
                  <a:pt x="13229" y="11737"/>
                  <a:pt x="13267" y="11783"/>
                </a:cubicBezTo>
                <a:cubicBezTo>
                  <a:pt x="13246" y="11815"/>
                  <a:pt x="13215" y="11835"/>
                  <a:pt x="13184" y="11866"/>
                </a:cubicBezTo>
                <a:cubicBezTo>
                  <a:pt x="13174" y="11789"/>
                  <a:pt x="13164" y="11720"/>
                  <a:pt x="13154" y="11643"/>
                </a:cubicBezTo>
                <a:close/>
                <a:moveTo>
                  <a:pt x="16956" y="11390"/>
                </a:moveTo>
                <a:lnTo>
                  <a:pt x="16956" y="11390"/>
                </a:lnTo>
                <a:cubicBezTo>
                  <a:pt x="16904" y="11555"/>
                  <a:pt x="16863" y="11711"/>
                  <a:pt x="16801" y="11866"/>
                </a:cubicBezTo>
                <a:cubicBezTo>
                  <a:pt x="16729" y="11805"/>
                  <a:pt x="16648" y="11734"/>
                  <a:pt x="16577" y="11663"/>
                </a:cubicBezTo>
                <a:lnTo>
                  <a:pt x="16577" y="11663"/>
                </a:lnTo>
                <a:cubicBezTo>
                  <a:pt x="16617" y="11602"/>
                  <a:pt x="16657" y="11532"/>
                  <a:pt x="16697" y="11462"/>
                </a:cubicBezTo>
                <a:cubicBezTo>
                  <a:pt x="16780" y="11441"/>
                  <a:pt x="16873" y="11410"/>
                  <a:pt x="16956" y="11390"/>
                </a:cubicBezTo>
                <a:close/>
                <a:moveTo>
                  <a:pt x="7784" y="11773"/>
                </a:moveTo>
                <a:lnTo>
                  <a:pt x="7836" y="11877"/>
                </a:lnTo>
                <a:lnTo>
                  <a:pt x="7763" y="11804"/>
                </a:lnTo>
                <a:lnTo>
                  <a:pt x="7763" y="11794"/>
                </a:lnTo>
                <a:lnTo>
                  <a:pt x="7784" y="11773"/>
                </a:lnTo>
                <a:close/>
                <a:moveTo>
                  <a:pt x="11080" y="11700"/>
                </a:moveTo>
                <a:cubicBezTo>
                  <a:pt x="11100" y="11752"/>
                  <a:pt x="11132" y="11804"/>
                  <a:pt x="11173" y="11846"/>
                </a:cubicBezTo>
                <a:cubicBezTo>
                  <a:pt x="11111" y="11856"/>
                  <a:pt x="11049" y="11866"/>
                  <a:pt x="10986" y="11877"/>
                </a:cubicBezTo>
                <a:lnTo>
                  <a:pt x="10986" y="11877"/>
                </a:lnTo>
                <a:lnTo>
                  <a:pt x="11059" y="11742"/>
                </a:lnTo>
                <a:lnTo>
                  <a:pt x="11080" y="11700"/>
                </a:lnTo>
                <a:close/>
                <a:moveTo>
                  <a:pt x="10935" y="11079"/>
                </a:moveTo>
                <a:cubicBezTo>
                  <a:pt x="10945" y="11265"/>
                  <a:pt x="10976" y="11452"/>
                  <a:pt x="11049" y="11628"/>
                </a:cubicBezTo>
                <a:cubicBezTo>
                  <a:pt x="11007" y="11711"/>
                  <a:pt x="10955" y="11794"/>
                  <a:pt x="10904" y="11877"/>
                </a:cubicBezTo>
                <a:cubicBezTo>
                  <a:pt x="10872" y="11835"/>
                  <a:pt x="10841" y="11783"/>
                  <a:pt x="10810" y="11732"/>
                </a:cubicBezTo>
                <a:lnTo>
                  <a:pt x="10810" y="11721"/>
                </a:lnTo>
                <a:cubicBezTo>
                  <a:pt x="10790" y="11669"/>
                  <a:pt x="10769" y="11618"/>
                  <a:pt x="10748" y="11555"/>
                </a:cubicBezTo>
                <a:cubicBezTo>
                  <a:pt x="10748" y="11431"/>
                  <a:pt x="10748" y="11296"/>
                  <a:pt x="10758" y="11162"/>
                </a:cubicBezTo>
                <a:cubicBezTo>
                  <a:pt x="10821" y="11130"/>
                  <a:pt x="10872" y="11110"/>
                  <a:pt x="10935" y="11079"/>
                </a:cubicBezTo>
                <a:close/>
                <a:moveTo>
                  <a:pt x="15681" y="11607"/>
                </a:moveTo>
                <a:cubicBezTo>
                  <a:pt x="15723" y="11669"/>
                  <a:pt x="15754" y="11732"/>
                  <a:pt x="15775" y="11815"/>
                </a:cubicBezTo>
                <a:cubicBezTo>
                  <a:pt x="15727" y="11834"/>
                  <a:pt x="15678" y="11862"/>
                  <a:pt x="15630" y="11891"/>
                </a:cubicBezTo>
                <a:lnTo>
                  <a:pt x="15630" y="11891"/>
                </a:lnTo>
                <a:cubicBezTo>
                  <a:pt x="15641" y="11799"/>
                  <a:pt x="15661" y="11698"/>
                  <a:pt x="15681" y="11607"/>
                </a:cubicBezTo>
                <a:close/>
                <a:moveTo>
                  <a:pt x="9121" y="11618"/>
                </a:moveTo>
                <a:cubicBezTo>
                  <a:pt x="9225" y="11628"/>
                  <a:pt x="9318" y="11669"/>
                  <a:pt x="9411" y="11721"/>
                </a:cubicBezTo>
                <a:cubicBezTo>
                  <a:pt x="9442" y="11742"/>
                  <a:pt x="9473" y="11763"/>
                  <a:pt x="9504" y="11794"/>
                </a:cubicBezTo>
                <a:cubicBezTo>
                  <a:pt x="9473" y="11825"/>
                  <a:pt x="9442" y="11866"/>
                  <a:pt x="9411" y="11897"/>
                </a:cubicBezTo>
                <a:lnTo>
                  <a:pt x="9287" y="11887"/>
                </a:lnTo>
                <a:cubicBezTo>
                  <a:pt x="9245" y="11815"/>
                  <a:pt x="9204" y="11752"/>
                  <a:pt x="9152" y="11700"/>
                </a:cubicBezTo>
                <a:lnTo>
                  <a:pt x="9142" y="11680"/>
                </a:lnTo>
                <a:cubicBezTo>
                  <a:pt x="9131" y="11659"/>
                  <a:pt x="9121" y="11638"/>
                  <a:pt x="9121" y="11618"/>
                </a:cubicBezTo>
                <a:close/>
                <a:moveTo>
                  <a:pt x="16998" y="11504"/>
                </a:moveTo>
                <a:lnTo>
                  <a:pt x="17008" y="11514"/>
                </a:lnTo>
                <a:cubicBezTo>
                  <a:pt x="17029" y="11576"/>
                  <a:pt x="17039" y="11638"/>
                  <a:pt x="17060" y="11711"/>
                </a:cubicBezTo>
                <a:cubicBezTo>
                  <a:pt x="17029" y="11773"/>
                  <a:pt x="16998" y="11835"/>
                  <a:pt x="16966" y="11897"/>
                </a:cubicBezTo>
                <a:lnTo>
                  <a:pt x="16884" y="11897"/>
                </a:lnTo>
                <a:cubicBezTo>
                  <a:pt x="16925" y="11763"/>
                  <a:pt x="16966" y="11638"/>
                  <a:pt x="16998" y="11504"/>
                </a:cubicBezTo>
                <a:close/>
                <a:moveTo>
                  <a:pt x="20729" y="11711"/>
                </a:moveTo>
                <a:lnTo>
                  <a:pt x="20729" y="11721"/>
                </a:lnTo>
                <a:cubicBezTo>
                  <a:pt x="20739" y="11742"/>
                  <a:pt x="20749" y="11763"/>
                  <a:pt x="20749" y="11783"/>
                </a:cubicBezTo>
                <a:cubicBezTo>
                  <a:pt x="20718" y="11804"/>
                  <a:pt x="20677" y="11825"/>
                  <a:pt x="20646" y="11846"/>
                </a:cubicBezTo>
                <a:lnTo>
                  <a:pt x="20480" y="11897"/>
                </a:lnTo>
                <a:cubicBezTo>
                  <a:pt x="20563" y="11846"/>
                  <a:pt x="20656" y="11773"/>
                  <a:pt x="20729" y="11711"/>
                </a:cubicBezTo>
                <a:close/>
                <a:moveTo>
                  <a:pt x="10748" y="11752"/>
                </a:moveTo>
                <a:cubicBezTo>
                  <a:pt x="10779" y="11804"/>
                  <a:pt x="10800" y="11856"/>
                  <a:pt x="10831" y="11897"/>
                </a:cubicBezTo>
                <a:lnTo>
                  <a:pt x="10758" y="11908"/>
                </a:lnTo>
                <a:cubicBezTo>
                  <a:pt x="10758" y="11866"/>
                  <a:pt x="10758" y="11815"/>
                  <a:pt x="10748" y="11763"/>
                </a:cubicBezTo>
                <a:lnTo>
                  <a:pt x="10748" y="11752"/>
                </a:lnTo>
                <a:close/>
                <a:moveTo>
                  <a:pt x="21122" y="11763"/>
                </a:moveTo>
                <a:lnTo>
                  <a:pt x="21122" y="11773"/>
                </a:lnTo>
                <a:cubicBezTo>
                  <a:pt x="21103" y="11820"/>
                  <a:pt x="21084" y="11868"/>
                  <a:pt x="21066" y="11915"/>
                </a:cubicBezTo>
                <a:lnTo>
                  <a:pt x="21066" y="11915"/>
                </a:lnTo>
                <a:cubicBezTo>
                  <a:pt x="21048" y="11870"/>
                  <a:pt x="21038" y="11832"/>
                  <a:pt x="21019" y="11794"/>
                </a:cubicBezTo>
                <a:cubicBezTo>
                  <a:pt x="21050" y="11783"/>
                  <a:pt x="21091" y="11773"/>
                  <a:pt x="21122" y="11763"/>
                </a:cubicBezTo>
                <a:close/>
                <a:moveTo>
                  <a:pt x="9536" y="11825"/>
                </a:moveTo>
                <a:cubicBezTo>
                  <a:pt x="9556" y="11846"/>
                  <a:pt x="9587" y="11877"/>
                  <a:pt x="9608" y="11897"/>
                </a:cubicBezTo>
                <a:cubicBezTo>
                  <a:pt x="9598" y="11908"/>
                  <a:pt x="9598" y="11908"/>
                  <a:pt x="9588" y="11917"/>
                </a:cubicBezTo>
                <a:lnTo>
                  <a:pt x="9588" y="11917"/>
                </a:lnTo>
                <a:lnTo>
                  <a:pt x="9463" y="11908"/>
                </a:lnTo>
                <a:cubicBezTo>
                  <a:pt x="9494" y="11877"/>
                  <a:pt x="9515" y="11856"/>
                  <a:pt x="9536" y="11825"/>
                </a:cubicBezTo>
                <a:close/>
                <a:moveTo>
                  <a:pt x="8686" y="11835"/>
                </a:moveTo>
                <a:lnTo>
                  <a:pt x="8696" y="11866"/>
                </a:lnTo>
                <a:lnTo>
                  <a:pt x="8665" y="11918"/>
                </a:lnTo>
                <a:cubicBezTo>
                  <a:pt x="8665" y="11897"/>
                  <a:pt x="8665" y="11866"/>
                  <a:pt x="8655" y="11846"/>
                </a:cubicBezTo>
                <a:lnTo>
                  <a:pt x="8655" y="11835"/>
                </a:lnTo>
                <a:close/>
                <a:moveTo>
                  <a:pt x="11639" y="11846"/>
                </a:moveTo>
                <a:lnTo>
                  <a:pt x="11546" y="11918"/>
                </a:lnTo>
                <a:cubicBezTo>
                  <a:pt x="11546" y="11897"/>
                  <a:pt x="11546" y="11877"/>
                  <a:pt x="11556" y="11866"/>
                </a:cubicBezTo>
                <a:lnTo>
                  <a:pt x="11556" y="11877"/>
                </a:lnTo>
                <a:lnTo>
                  <a:pt x="11639" y="11846"/>
                </a:lnTo>
                <a:close/>
                <a:moveTo>
                  <a:pt x="10012" y="11669"/>
                </a:moveTo>
                <a:lnTo>
                  <a:pt x="10012" y="11669"/>
                </a:lnTo>
                <a:cubicBezTo>
                  <a:pt x="9971" y="11752"/>
                  <a:pt x="9929" y="11846"/>
                  <a:pt x="9888" y="11929"/>
                </a:cubicBezTo>
                <a:lnTo>
                  <a:pt x="9753" y="11929"/>
                </a:lnTo>
                <a:cubicBezTo>
                  <a:pt x="9836" y="11835"/>
                  <a:pt x="9929" y="11752"/>
                  <a:pt x="10012" y="11669"/>
                </a:cubicBezTo>
                <a:close/>
                <a:moveTo>
                  <a:pt x="10365" y="11638"/>
                </a:moveTo>
                <a:cubicBezTo>
                  <a:pt x="10396" y="11742"/>
                  <a:pt x="10437" y="11846"/>
                  <a:pt x="10479" y="11929"/>
                </a:cubicBezTo>
                <a:lnTo>
                  <a:pt x="10365" y="11929"/>
                </a:lnTo>
                <a:lnTo>
                  <a:pt x="10365" y="11638"/>
                </a:lnTo>
                <a:close/>
                <a:moveTo>
                  <a:pt x="10644" y="11224"/>
                </a:moveTo>
                <a:cubicBezTo>
                  <a:pt x="10644" y="11317"/>
                  <a:pt x="10655" y="11421"/>
                  <a:pt x="10665" y="11514"/>
                </a:cubicBezTo>
                <a:cubicBezTo>
                  <a:pt x="10665" y="11649"/>
                  <a:pt x="10676" y="11783"/>
                  <a:pt x="10676" y="11918"/>
                </a:cubicBezTo>
                <a:lnTo>
                  <a:pt x="10551" y="11929"/>
                </a:lnTo>
                <a:cubicBezTo>
                  <a:pt x="10520" y="11835"/>
                  <a:pt x="10489" y="11752"/>
                  <a:pt x="10458" y="11669"/>
                </a:cubicBezTo>
                <a:cubicBezTo>
                  <a:pt x="10427" y="11586"/>
                  <a:pt x="10416" y="11545"/>
                  <a:pt x="10396" y="11472"/>
                </a:cubicBezTo>
                <a:lnTo>
                  <a:pt x="10479" y="11327"/>
                </a:lnTo>
                <a:cubicBezTo>
                  <a:pt x="10530" y="11286"/>
                  <a:pt x="10582" y="11255"/>
                  <a:pt x="10644" y="11224"/>
                </a:cubicBezTo>
                <a:close/>
                <a:moveTo>
                  <a:pt x="20231" y="11193"/>
                </a:moveTo>
                <a:cubicBezTo>
                  <a:pt x="20242" y="11431"/>
                  <a:pt x="20231" y="11680"/>
                  <a:pt x="20210" y="11929"/>
                </a:cubicBezTo>
                <a:lnTo>
                  <a:pt x="20200" y="11929"/>
                </a:lnTo>
                <a:cubicBezTo>
                  <a:pt x="20117" y="11711"/>
                  <a:pt x="20013" y="11514"/>
                  <a:pt x="19879" y="11338"/>
                </a:cubicBezTo>
                <a:lnTo>
                  <a:pt x="19879" y="11265"/>
                </a:lnTo>
                <a:cubicBezTo>
                  <a:pt x="19993" y="11244"/>
                  <a:pt x="20107" y="11213"/>
                  <a:pt x="20231" y="11193"/>
                </a:cubicBezTo>
                <a:close/>
                <a:moveTo>
                  <a:pt x="20480" y="11120"/>
                </a:moveTo>
                <a:cubicBezTo>
                  <a:pt x="20552" y="11296"/>
                  <a:pt x="20625" y="11462"/>
                  <a:pt x="20698" y="11638"/>
                </a:cubicBezTo>
                <a:cubicBezTo>
                  <a:pt x="20573" y="11742"/>
                  <a:pt x="20428" y="11835"/>
                  <a:pt x="20293" y="11929"/>
                </a:cubicBezTo>
                <a:lnTo>
                  <a:pt x="20283" y="11929"/>
                </a:lnTo>
                <a:cubicBezTo>
                  <a:pt x="20304" y="11680"/>
                  <a:pt x="20314" y="11421"/>
                  <a:pt x="20314" y="11172"/>
                </a:cubicBezTo>
                <a:lnTo>
                  <a:pt x="20480" y="11120"/>
                </a:lnTo>
                <a:close/>
                <a:moveTo>
                  <a:pt x="10282" y="11669"/>
                </a:moveTo>
                <a:cubicBezTo>
                  <a:pt x="10282" y="11752"/>
                  <a:pt x="10271" y="11846"/>
                  <a:pt x="10261" y="11939"/>
                </a:cubicBezTo>
                <a:lnTo>
                  <a:pt x="10168" y="11939"/>
                </a:lnTo>
                <a:cubicBezTo>
                  <a:pt x="10168" y="11929"/>
                  <a:pt x="10168" y="11929"/>
                  <a:pt x="10168" y="11929"/>
                </a:cubicBezTo>
                <a:cubicBezTo>
                  <a:pt x="10168" y="11897"/>
                  <a:pt x="10178" y="11877"/>
                  <a:pt x="10188" y="11856"/>
                </a:cubicBezTo>
                <a:cubicBezTo>
                  <a:pt x="10220" y="11794"/>
                  <a:pt x="10251" y="11732"/>
                  <a:pt x="10282" y="11669"/>
                </a:cubicBezTo>
                <a:close/>
                <a:moveTo>
                  <a:pt x="16542" y="11711"/>
                </a:moveTo>
                <a:cubicBezTo>
                  <a:pt x="16614" y="11773"/>
                  <a:pt x="16676" y="11846"/>
                  <a:pt x="16749" y="11897"/>
                </a:cubicBezTo>
                <a:cubicBezTo>
                  <a:pt x="16676" y="11908"/>
                  <a:pt x="16604" y="11908"/>
                  <a:pt x="16542" y="11929"/>
                </a:cubicBezTo>
                <a:lnTo>
                  <a:pt x="16479" y="11939"/>
                </a:lnTo>
                <a:cubicBezTo>
                  <a:pt x="16500" y="11887"/>
                  <a:pt x="16510" y="11825"/>
                  <a:pt x="16521" y="11763"/>
                </a:cubicBezTo>
                <a:lnTo>
                  <a:pt x="16521" y="11752"/>
                </a:lnTo>
                <a:cubicBezTo>
                  <a:pt x="16531" y="11742"/>
                  <a:pt x="16531" y="11721"/>
                  <a:pt x="16542" y="11711"/>
                </a:cubicBezTo>
                <a:close/>
                <a:moveTo>
                  <a:pt x="10085" y="11700"/>
                </a:moveTo>
                <a:cubicBezTo>
                  <a:pt x="10085" y="11763"/>
                  <a:pt x="10085" y="11815"/>
                  <a:pt x="10106" y="11866"/>
                </a:cubicBezTo>
                <a:cubicBezTo>
                  <a:pt x="10085" y="11887"/>
                  <a:pt x="10074" y="11918"/>
                  <a:pt x="10054" y="11939"/>
                </a:cubicBezTo>
                <a:lnTo>
                  <a:pt x="10064" y="11949"/>
                </a:lnTo>
                <a:lnTo>
                  <a:pt x="9971" y="11949"/>
                </a:lnTo>
                <a:cubicBezTo>
                  <a:pt x="10012" y="11866"/>
                  <a:pt x="10054" y="11783"/>
                  <a:pt x="10085" y="11700"/>
                </a:cubicBezTo>
                <a:close/>
                <a:moveTo>
                  <a:pt x="17267" y="11462"/>
                </a:moveTo>
                <a:lnTo>
                  <a:pt x="17433" y="11752"/>
                </a:lnTo>
                <a:lnTo>
                  <a:pt x="17547" y="11960"/>
                </a:lnTo>
                <a:cubicBezTo>
                  <a:pt x="17433" y="11929"/>
                  <a:pt x="17319" y="11918"/>
                  <a:pt x="17205" y="11908"/>
                </a:cubicBezTo>
                <a:cubicBezTo>
                  <a:pt x="17184" y="11835"/>
                  <a:pt x="17163" y="11763"/>
                  <a:pt x="17143" y="11700"/>
                </a:cubicBezTo>
                <a:lnTo>
                  <a:pt x="17143" y="11700"/>
                </a:lnTo>
                <a:lnTo>
                  <a:pt x="17153" y="11711"/>
                </a:lnTo>
                <a:cubicBezTo>
                  <a:pt x="17194" y="11628"/>
                  <a:pt x="17226" y="11545"/>
                  <a:pt x="17267" y="11462"/>
                </a:cubicBezTo>
                <a:close/>
                <a:moveTo>
                  <a:pt x="7743" y="11866"/>
                </a:moveTo>
                <a:lnTo>
                  <a:pt x="7784" y="11908"/>
                </a:lnTo>
                <a:lnTo>
                  <a:pt x="7691" y="11970"/>
                </a:lnTo>
                <a:lnTo>
                  <a:pt x="7691" y="11970"/>
                </a:lnTo>
                <a:lnTo>
                  <a:pt x="7743" y="11866"/>
                </a:lnTo>
                <a:close/>
                <a:moveTo>
                  <a:pt x="15474" y="11265"/>
                </a:moveTo>
                <a:cubicBezTo>
                  <a:pt x="15536" y="11338"/>
                  <a:pt x="15578" y="11421"/>
                  <a:pt x="15630" y="11504"/>
                </a:cubicBezTo>
                <a:cubicBezTo>
                  <a:pt x="15598" y="11649"/>
                  <a:pt x="15567" y="11794"/>
                  <a:pt x="15547" y="11939"/>
                </a:cubicBezTo>
                <a:lnTo>
                  <a:pt x="15464" y="11991"/>
                </a:lnTo>
                <a:cubicBezTo>
                  <a:pt x="15422" y="11887"/>
                  <a:pt x="15370" y="11794"/>
                  <a:pt x="15319" y="11690"/>
                </a:cubicBezTo>
                <a:cubicBezTo>
                  <a:pt x="15360" y="11566"/>
                  <a:pt x="15402" y="11431"/>
                  <a:pt x="15433" y="11307"/>
                </a:cubicBezTo>
                <a:lnTo>
                  <a:pt x="15474" y="11265"/>
                </a:lnTo>
                <a:close/>
                <a:moveTo>
                  <a:pt x="17526" y="11296"/>
                </a:moveTo>
                <a:cubicBezTo>
                  <a:pt x="17537" y="11327"/>
                  <a:pt x="17547" y="11358"/>
                  <a:pt x="17557" y="11390"/>
                </a:cubicBezTo>
                <a:cubicBezTo>
                  <a:pt x="17609" y="11586"/>
                  <a:pt x="17651" y="11794"/>
                  <a:pt x="17692" y="11991"/>
                </a:cubicBezTo>
                <a:lnTo>
                  <a:pt x="17661" y="11980"/>
                </a:lnTo>
                <a:cubicBezTo>
                  <a:pt x="17547" y="11773"/>
                  <a:pt x="17433" y="11555"/>
                  <a:pt x="17308" y="11348"/>
                </a:cubicBezTo>
                <a:lnTo>
                  <a:pt x="17319" y="11327"/>
                </a:lnTo>
                <a:lnTo>
                  <a:pt x="17319" y="11317"/>
                </a:lnTo>
                <a:cubicBezTo>
                  <a:pt x="17391" y="11307"/>
                  <a:pt x="17454" y="11296"/>
                  <a:pt x="17526" y="11296"/>
                </a:cubicBezTo>
                <a:close/>
                <a:moveTo>
                  <a:pt x="19754" y="11276"/>
                </a:moveTo>
                <a:cubicBezTo>
                  <a:pt x="19775" y="11307"/>
                  <a:pt x="19806" y="11327"/>
                  <a:pt x="19817" y="11348"/>
                </a:cubicBezTo>
                <a:lnTo>
                  <a:pt x="19806" y="11348"/>
                </a:lnTo>
                <a:cubicBezTo>
                  <a:pt x="19796" y="11566"/>
                  <a:pt x="19775" y="11794"/>
                  <a:pt x="19765" y="12011"/>
                </a:cubicBezTo>
                <a:cubicBezTo>
                  <a:pt x="19661" y="11918"/>
                  <a:pt x="19557" y="11835"/>
                  <a:pt x="19454" y="11752"/>
                </a:cubicBezTo>
                <a:cubicBezTo>
                  <a:pt x="19412" y="11607"/>
                  <a:pt x="19371" y="11462"/>
                  <a:pt x="19319" y="11307"/>
                </a:cubicBezTo>
                <a:cubicBezTo>
                  <a:pt x="19464" y="11307"/>
                  <a:pt x="19609" y="11296"/>
                  <a:pt x="19754" y="11276"/>
                </a:cubicBezTo>
                <a:close/>
                <a:moveTo>
                  <a:pt x="3690" y="11400"/>
                </a:moveTo>
                <a:cubicBezTo>
                  <a:pt x="3825" y="11524"/>
                  <a:pt x="3970" y="11649"/>
                  <a:pt x="4125" y="11773"/>
                </a:cubicBezTo>
                <a:cubicBezTo>
                  <a:pt x="4043" y="11846"/>
                  <a:pt x="3970" y="11929"/>
                  <a:pt x="3897" y="12022"/>
                </a:cubicBezTo>
                <a:cubicBezTo>
                  <a:pt x="3815" y="11825"/>
                  <a:pt x="3752" y="11628"/>
                  <a:pt x="3690" y="11421"/>
                </a:cubicBezTo>
                <a:cubicBezTo>
                  <a:pt x="3690" y="11421"/>
                  <a:pt x="3690" y="11410"/>
                  <a:pt x="3690" y="11400"/>
                </a:cubicBezTo>
                <a:close/>
                <a:moveTo>
                  <a:pt x="12914" y="11369"/>
                </a:moveTo>
                <a:cubicBezTo>
                  <a:pt x="12976" y="11431"/>
                  <a:pt x="13039" y="11493"/>
                  <a:pt x="13090" y="11555"/>
                </a:cubicBezTo>
                <a:lnTo>
                  <a:pt x="13090" y="11607"/>
                </a:lnTo>
                <a:cubicBezTo>
                  <a:pt x="12976" y="11763"/>
                  <a:pt x="12831" y="11908"/>
                  <a:pt x="12665" y="12022"/>
                </a:cubicBezTo>
                <a:cubicBezTo>
                  <a:pt x="12655" y="11866"/>
                  <a:pt x="12645" y="11700"/>
                  <a:pt x="12655" y="11545"/>
                </a:cubicBezTo>
                <a:lnTo>
                  <a:pt x="12655" y="11545"/>
                </a:lnTo>
                <a:lnTo>
                  <a:pt x="12665" y="11555"/>
                </a:lnTo>
                <a:lnTo>
                  <a:pt x="12676" y="11483"/>
                </a:lnTo>
                <a:cubicBezTo>
                  <a:pt x="12759" y="11452"/>
                  <a:pt x="12831" y="11410"/>
                  <a:pt x="12914" y="11369"/>
                </a:cubicBezTo>
                <a:close/>
                <a:moveTo>
                  <a:pt x="16210" y="11649"/>
                </a:moveTo>
                <a:lnTo>
                  <a:pt x="16148" y="11783"/>
                </a:lnTo>
                <a:lnTo>
                  <a:pt x="16034" y="11908"/>
                </a:lnTo>
                <a:lnTo>
                  <a:pt x="15920" y="12022"/>
                </a:lnTo>
                <a:cubicBezTo>
                  <a:pt x="15909" y="11980"/>
                  <a:pt x="15899" y="11939"/>
                  <a:pt x="15878" y="11897"/>
                </a:cubicBezTo>
                <a:lnTo>
                  <a:pt x="15940" y="11783"/>
                </a:lnTo>
                <a:cubicBezTo>
                  <a:pt x="16034" y="11742"/>
                  <a:pt x="16117" y="11690"/>
                  <a:pt x="16210" y="11649"/>
                </a:cubicBezTo>
                <a:close/>
                <a:moveTo>
                  <a:pt x="11484" y="11887"/>
                </a:moveTo>
                <a:cubicBezTo>
                  <a:pt x="11484" y="11918"/>
                  <a:pt x="11474" y="11960"/>
                  <a:pt x="11474" y="11991"/>
                </a:cubicBezTo>
                <a:lnTo>
                  <a:pt x="11422" y="12032"/>
                </a:lnTo>
                <a:cubicBezTo>
                  <a:pt x="11380" y="12001"/>
                  <a:pt x="11349" y="11960"/>
                  <a:pt x="11308" y="11929"/>
                </a:cubicBezTo>
                <a:lnTo>
                  <a:pt x="11484" y="11887"/>
                </a:lnTo>
                <a:close/>
                <a:moveTo>
                  <a:pt x="16345" y="11680"/>
                </a:moveTo>
                <a:lnTo>
                  <a:pt x="16345" y="11949"/>
                </a:lnTo>
                <a:lnTo>
                  <a:pt x="16334" y="11970"/>
                </a:lnTo>
                <a:cubicBezTo>
                  <a:pt x="16262" y="11991"/>
                  <a:pt x="16200" y="12011"/>
                  <a:pt x="16137" y="12032"/>
                </a:cubicBezTo>
                <a:lnTo>
                  <a:pt x="16148" y="12022"/>
                </a:lnTo>
                <a:lnTo>
                  <a:pt x="16231" y="11804"/>
                </a:lnTo>
                <a:lnTo>
                  <a:pt x="16345" y="11680"/>
                </a:lnTo>
                <a:close/>
                <a:moveTo>
                  <a:pt x="11142" y="11949"/>
                </a:moveTo>
                <a:lnTo>
                  <a:pt x="11049" y="12043"/>
                </a:lnTo>
                <a:cubicBezTo>
                  <a:pt x="11028" y="12022"/>
                  <a:pt x="10997" y="12001"/>
                  <a:pt x="10976" y="11970"/>
                </a:cubicBezTo>
                <a:lnTo>
                  <a:pt x="11090" y="11960"/>
                </a:lnTo>
                <a:lnTo>
                  <a:pt x="11142" y="11949"/>
                </a:lnTo>
                <a:close/>
                <a:moveTo>
                  <a:pt x="20418" y="11980"/>
                </a:moveTo>
                <a:lnTo>
                  <a:pt x="20273" y="12063"/>
                </a:lnTo>
                <a:cubicBezTo>
                  <a:pt x="20283" y="12043"/>
                  <a:pt x="20283" y="12022"/>
                  <a:pt x="20283" y="12011"/>
                </a:cubicBezTo>
                <a:lnTo>
                  <a:pt x="20283" y="12022"/>
                </a:lnTo>
                <a:lnTo>
                  <a:pt x="20418" y="11980"/>
                </a:lnTo>
                <a:close/>
                <a:moveTo>
                  <a:pt x="5162" y="10985"/>
                </a:moveTo>
                <a:lnTo>
                  <a:pt x="5162" y="10985"/>
                </a:lnTo>
                <a:cubicBezTo>
                  <a:pt x="5152" y="11068"/>
                  <a:pt x="5152" y="11151"/>
                  <a:pt x="5141" y="11244"/>
                </a:cubicBezTo>
                <a:cubicBezTo>
                  <a:pt x="4965" y="11504"/>
                  <a:pt x="4810" y="11783"/>
                  <a:pt x="4664" y="12074"/>
                </a:cubicBezTo>
                <a:cubicBezTo>
                  <a:pt x="4550" y="11991"/>
                  <a:pt x="4436" y="11918"/>
                  <a:pt x="4333" y="11835"/>
                </a:cubicBezTo>
                <a:cubicBezTo>
                  <a:pt x="4478" y="11649"/>
                  <a:pt x="4623" y="11452"/>
                  <a:pt x="4778" y="11265"/>
                </a:cubicBezTo>
                <a:cubicBezTo>
                  <a:pt x="4903" y="11162"/>
                  <a:pt x="5038" y="11079"/>
                  <a:pt x="5162" y="10985"/>
                </a:cubicBezTo>
                <a:close/>
                <a:moveTo>
                  <a:pt x="19868" y="11421"/>
                </a:moveTo>
                <a:cubicBezTo>
                  <a:pt x="19993" y="11586"/>
                  <a:pt x="20096" y="11773"/>
                  <a:pt x="20179" y="11970"/>
                </a:cubicBezTo>
                <a:lnTo>
                  <a:pt x="20076" y="12001"/>
                </a:lnTo>
                <a:lnTo>
                  <a:pt x="19817" y="12074"/>
                </a:lnTo>
                <a:cubicBezTo>
                  <a:pt x="19837" y="11856"/>
                  <a:pt x="19858" y="11638"/>
                  <a:pt x="19868" y="11421"/>
                </a:cubicBezTo>
                <a:close/>
                <a:moveTo>
                  <a:pt x="16086" y="11980"/>
                </a:moveTo>
                <a:cubicBezTo>
                  <a:pt x="16075" y="12001"/>
                  <a:pt x="16065" y="12032"/>
                  <a:pt x="16044" y="12063"/>
                </a:cubicBezTo>
                <a:lnTo>
                  <a:pt x="15982" y="12094"/>
                </a:lnTo>
                <a:lnTo>
                  <a:pt x="15982" y="12094"/>
                </a:lnTo>
                <a:lnTo>
                  <a:pt x="16086" y="11980"/>
                </a:lnTo>
                <a:close/>
                <a:moveTo>
                  <a:pt x="1493" y="11960"/>
                </a:moveTo>
                <a:lnTo>
                  <a:pt x="1493" y="12011"/>
                </a:lnTo>
                <a:cubicBezTo>
                  <a:pt x="1472" y="12043"/>
                  <a:pt x="1462" y="12074"/>
                  <a:pt x="1452" y="12105"/>
                </a:cubicBezTo>
                <a:lnTo>
                  <a:pt x="1472" y="12011"/>
                </a:lnTo>
                <a:lnTo>
                  <a:pt x="1493" y="11960"/>
                </a:lnTo>
                <a:close/>
                <a:moveTo>
                  <a:pt x="9204" y="11939"/>
                </a:moveTo>
                <a:cubicBezTo>
                  <a:pt x="9225" y="11980"/>
                  <a:pt x="9245" y="12011"/>
                  <a:pt x="9266" y="12053"/>
                </a:cubicBezTo>
                <a:cubicBezTo>
                  <a:pt x="9256" y="12074"/>
                  <a:pt x="9235" y="12094"/>
                  <a:pt x="9214" y="12105"/>
                </a:cubicBezTo>
                <a:cubicBezTo>
                  <a:pt x="9204" y="12053"/>
                  <a:pt x="9193" y="11991"/>
                  <a:pt x="9183" y="11939"/>
                </a:cubicBezTo>
                <a:close/>
                <a:moveTo>
                  <a:pt x="9421" y="11970"/>
                </a:moveTo>
                <a:lnTo>
                  <a:pt x="9536" y="11980"/>
                </a:lnTo>
                <a:cubicBezTo>
                  <a:pt x="9494" y="12022"/>
                  <a:pt x="9453" y="12074"/>
                  <a:pt x="9401" y="12105"/>
                </a:cubicBezTo>
                <a:cubicBezTo>
                  <a:pt x="9390" y="12084"/>
                  <a:pt x="9380" y="12053"/>
                  <a:pt x="9359" y="12032"/>
                </a:cubicBezTo>
                <a:lnTo>
                  <a:pt x="9421" y="11970"/>
                </a:lnTo>
                <a:close/>
                <a:moveTo>
                  <a:pt x="10852" y="11970"/>
                </a:moveTo>
                <a:lnTo>
                  <a:pt x="10769" y="12105"/>
                </a:lnTo>
                <a:cubicBezTo>
                  <a:pt x="10769" y="12063"/>
                  <a:pt x="10769" y="12022"/>
                  <a:pt x="10758" y="11980"/>
                </a:cubicBezTo>
                <a:lnTo>
                  <a:pt x="10852" y="11970"/>
                </a:lnTo>
                <a:close/>
                <a:moveTo>
                  <a:pt x="12583" y="11939"/>
                </a:moveTo>
                <a:lnTo>
                  <a:pt x="12593" y="12074"/>
                </a:lnTo>
                <a:lnTo>
                  <a:pt x="12551" y="12105"/>
                </a:lnTo>
                <a:cubicBezTo>
                  <a:pt x="12562" y="12043"/>
                  <a:pt x="12572" y="11991"/>
                  <a:pt x="12583" y="11939"/>
                </a:cubicBezTo>
                <a:close/>
                <a:moveTo>
                  <a:pt x="6862" y="11213"/>
                </a:moveTo>
                <a:cubicBezTo>
                  <a:pt x="7017" y="11296"/>
                  <a:pt x="7173" y="11369"/>
                  <a:pt x="7328" y="11431"/>
                </a:cubicBezTo>
                <a:lnTo>
                  <a:pt x="7338" y="11441"/>
                </a:lnTo>
                <a:lnTo>
                  <a:pt x="7452" y="11566"/>
                </a:lnTo>
                <a:cubicBezTo>
                  <a:pt x="7359" y="11752"/>
                  <a:pt x="7287" y="11929"/>
                  <a:pt x="7204" y="12115"/>
                </a:cubicBezTo>
                <a:cubicBezTo>
                  <a:pt x="6996" y="11970"/>
                  <a:pt x="6810" y="11804"/>
                  <a:pt x="6634" y="11628"/>
                </a:cubicBezTo>
                <a:cubicBezTo>
                  <a:pt x="6706" y="11493"/>
                  <a:pt x="6779" y="11358"/>
                  <a:pt x="6862" y="11213"/>
                </a:cubicBezTo>
                <a:close/>
                <a:moveTo>
                  <a:pt x="17143" y="11980"/>
                </a:moveTo>
                <a:cubicBezTo>
                  <a:pt x="17153" y="12032"/>
                  <a:pt x="17174" y="12074"/>
                  <a:pt x="17184" y="12115"/>
                </a:cubicBezTo>
                <a:lnTo>
                  <a:pt x="17091" y="12063"/>
                </a:lnTo>
                <a:lnTo>
                  <a:pt x="17101" y="11980"/>
                </a:lnTo>
                <a:close/>
                <a:moveTo>
                  <a:pt x="17748" y="11271"/>
                </a:moveTo>
                <a:cubicBezTo>
                  <a:pt x="17843" y="11271"/>
                  <a:pt x="17936" y="11279"/>
                  <a:pt x="18024" y="11286"/>
                </a:cubicBezTo>
                <a:cubicBezTo>
                  <a:pt x="18024" y="11410"/>
                  <a:pt x="18024" y="11524"/>
                  <a:pt x="18034" y="11649"/>
                </a:cubicBezTo>
                <a:cubicBezTo>
                  <a:pt x="18044" y="11804"/>
                  <a:pt x="18044" y="11960"/>
                  <a:pt x="18034" y="12115"/>
                </a:cubicBezTo>
                <a:cubicBezTo>
                  <a:pt x="17972" y="12084"/>
                  <a:pt x="17910" y="12063"/>
                  <a:pt x="17847" y="12043"/>
                </a:cubicBezTo>
                <a:cubicBezTo>
                  <a:pt x="17806" y="11825"/>
                  <a:pt x="17744" y="11618"/>
                  <a:pt x="17661" y="11421"/>
                </a:cubicBezTo>
                <a:lnTo>
                  <a:pt x="17630" y="11276"/>
                </a:lnTo>
                <a:cubicBezTo>
                  <a:pt x="17669" y="11273"/>
                  <a:pt x="17709" y="11271"/>
                  <a:pt x="17748" y="11271"/>
                </a:cubicBezTo>
                <a:close/>
                <a:moveTo>
                  <a:pt x="9732" y="11991"/>
                </a:moveTo>
                <a:lnTo>
                  <a:pt x="9857" y="12001"/>
                </a:lnTo>
                <a:cubicBezTo>
                  <a:pt x="9846" y="12043"/>
                  <a:pt x="9826" y="12084"/>
                  <a:pt x="9815" y="12125"/>
                </a:cubicBezTo>
                <a:lnTo>
                  <a:pt x="9805" y="12115"/>
                </a:lnTo>
                <a:cubicBezTo>
                  <a:pt x="9784" y="12074"/>
                  <a:pt x="9753" y="12032"/>
                  <a:pt x="9732" y="11991"/>
                </a:cubicBezTo>
                <a:close/>
                <a:moveTo>
                  <a:pt x="19485" y="11877"/>
                </a:moveTo>
                <a:lnTo>
                  <a:pt x="19485" y="11877"/>
                </a:lnTo>
                <a:cubicBezTo>
                  <a:pt x="19568" y="11939"/>
                  <a:pt x="19661" y="12022"/>
                  <a:pt x="19744" y="12094"/>
                </a:cubicBezTo>
                <a:lnTo>
                  <a:pt x="19557" y="12146"/>
                </a:lnTo>
                <a:lnTo>
                  <a:pt x="19485" y="11877"/>
                </a:lnTo>
                <a:close/>
                <a:moveTo>
                  <a:pt x="20936" y="11815"/>
                </a:moveTo>
                <a:cubicBezTo>
                  <a:pt x="20967" y="11897"/>
                  <a:pt x="20998" y="11980"/>
                  <a:pt x="21029" y="12053"/>
                </a:cubicBezTo>
                <a:cubicBezTo>
                  <a:pt x="21019" y="12084"/>
                  <a:pt x="21008" y="12115"/>
                  <a:pt x="20998" y="12146"/>
                </a:cubicBezTo>
                <a:cubicBezTo>
                  <a:pt x="20957" y="12053"/>
                  <a:pt x="20915" y="11939"/>
                  <a:pt x="20874" y="11846"/>
                </a:cubicBezTo>
                <a:lnTo>
                  <a:pt x="20884" y="11835"/>
                </a:lnTo>
                <a:lnTo>
                  <a:pt x="20936" y="11815"/>
                </a:lnTo>
                <a:close/>
                <a:moveTo>
                  <a:pt x="10686" y="11991"/>
                </a:moveTo>
                <a:cubicBezTo>
                  <a:pt x="10686" y="12053"/>
                  <a:pt x="10696" y="12105"/>
                  <a:pt x="10707" y="12157"/>
                </a:cubicBezTo>
                <a:lnTo>
                  <a:pt x="10655" y="12157"/>
                </a:lnTo>
                <a:lnTo>
                  <a:pt x="10582" y="12001"/>
                </a:lnTo>
                <a:lnTo>
                  <a:pt x="10686" y="11991"/>
                </a:lnTo>
                <a:close/>
                <a:moveTo>
                  <a:pt x="10914" y="12001"/>
                </a:moveTo>
                <a:cubicBezTo>
                  <a:pt x="10945" y="12032"/>
                  <a:pt x="10976" y="12063"/>
                  <a:pt x="11007" y="12084"/>
                </a:cubicBezTo>
                <a:lnTo>
                  <a:pt x="10935" y="12157"/>
                </a:lnTo>
                <a:lnTo>
                  <a:pt x="10831" y="12157"/>
                </a:lnTo>
                <a:lnTo>
                  <a:pt x="10914" y="12001"/>
                </a:lnTo>
                <a:close/>
                <a:moveTo>
                  <a:pt x="11256" y="11960"/>
                </a:moveTo>
                <a:cubicBezTo>
                  <a:pt x="11287" y="12001"/>
                  <a:pt x="11318" y="12032"/>
                  <a:pt x="11360" y="12063"/>
                </a:cubicBezTo>
                <a:lnTo>
                  <a:pt x="11225" y="12157"/>
                </a:lnTo>
                <a:cubicBezTo>
                  <a:pt x="11204" y="12146"/>
                  <a:pt x="11183" y="12125"/>
                  <a:pt x="11163" y="12115"/>
                </a:cubicBezTo>
                <a:lnTo>
                  <a:pt x="11256" y="11960"/>
                </a:lnTo>
                <a:close/>
                <a:moveTo>
                  <a:pt x="13909" y="12084"/>
                </a:moveTo>
                <a:lnTo>
                  <a:pt x="13961" y="12157"/>
                </a:lnTo>
                <a:lnTo>
                  <a:pt x="13930" y="12157"/>
                </a:lnTo>
                <a:cubicBezTo>
                  <a:pt x="13930" y="12136"/>
                  <a:pt x="13919" y="12105"/>
                  <a:pt x="13909" y="12084"/>
                </a:cubicBezTo>
                <a:close/>
                <a:moveTo>
                  <a:pt x="13992" y="10695"/>
                </a:moveTo>
                <a:cubicBezTo>
                  <a:pt x="14044" y="10716"/>
                  <a:pt x="14096" y="10737"/>
                  <a:pt x="14147" y="10757"/>
                </a:cubicBezTo>
                <a:cubicBezTo>
                  <a:pt x="14210" y="10913"/>
                  <a:pt x="14251" y="11079"/>
                  <a:pt x="14282" y="11255"/>
                </a:cubicBezTo>
                <a:cubicBezTo>
                  <a:pt x="14303" y="11390"/>
                  <a:pt x="14324" y="11535"/>
                  <a:pt x="14334" y="11680"/>
                </a:cubicBezTo>
                <a:cubicBezTo>
                  <a:pt x="14261" y="11835"/>
                  <a:pt x="14179" y="11991"/>
                  <a:pt x="14096" y="12157"/>
                </a:cubicBezTo>
                <a:lnTo>
                  <a:pt x="14085" y="12157"/>
                </a:lnTo>
                <a:cubicBezTo>
                  <a:pt x="13992" y="12032"/>
                  <a:pt x="13919" y="11908"/>
                  <a:pt x="13847" y="11783"/>
                </a:cubicBezTo>
                <a:cubicBezTo>
                  <a:pt x="13816" y="11659"/>
                  <a:pt x="13774" y="11535"/>
                  <a:pt x="13712" y="11410"/>
                </a:cubicBezTo>
                <a:cubicBezTo>
                  <a:pt x="13712" y="11390"/>
                  <a:pt x="13712" y="11369"/>
                  <a:pt x="13702" y="11348"/>
                </a:cubicBezTo>
                <a:cubicBezTo>
                  <a:pt x="13826" y="11141"/>
                  <a:pt x="13919" y="10923"/>
                  <a:pt x="13992" y="10695"/>
                </a:cubicBezTo>
                <a:close/>
                <a:moveTo>
                  <a:pt x="5131" y="11566"/>
                </a:moveTo>
                <a:lnTo>
                  <a:pt x="5131" y="11566"/>
                </a:lnTo>
                <a:cubicBezTo>
                  <a:pt x="5120" y="11669"/>
                  <a:pt x="5120" y="11783"/>
                  <a:pt x="5120" y="11887"/>
                </a:cubicBezTo>
                <a:cubicBezTo>
                  <a:pt x="5006" y="11980"/>
                  <a:pt x="4903" y="12074"/>
                  <a:pt x="4810" y="12167"/>
                </a:cubicBezTo>
                <a:lnTo>
                  <a:pt x="4737" y="12125"/>
                </a:lnTo>
                <a:cubicBezTo>
                  <a:pt x="4872" y="11939"/>
                  <a:pt x="4996" y="11752"/>
                  <a:pt x="5131" y="11566"/>
                </a:cubicBezTo>
                <a:close/>
                <a:moveTo>
                  <a:pt x="11992" y="11742"/>
                </a:moveTo>
                <a:cubicBezTo>
                  <a:pt x="11930" y="11804"/>
                  <a:pt x="11878" y="11877"/>
                  <a:pt x="11826" y="11929"/>
                </a:cubicBezTo>
                <a:cubicBezTo>
                  <a:pt x="11774" y="11991"/>
                  <a:pt x="11702" y="12084"/>
                  <a:pt x="11650" y="12167"/>
                </a:cubicBezTo>
                <a:cubicBezTo>
                  <a:pt x="11608" y="12146"/>
                  <a:pt x="11556" y="12115"/>
                  <a:pt x="11515" y="12094"/>
                </a:cubicBezTo>
                <a:cubicBezTo>
                  <a:pt x="11515" y="12074"/>
                  <a:pt x="11525" y="12053"/>
                  <a:pt x="11525" y="12032"/>
                </a:cubicBezTo>
                <a:cubicBezTo>
                  <a:pt x="11619" y="11960"/>
                  <a:pt x="11702" y="11887"/>
                  <a:pt x="11784" y="11804"/>
                </a:cubicBezTo>
                <a:lnTo>
                  <a:pt x="11992" y="11742"/>
                </a:lnTo>
                <a:close/>
                <a:moveTo>
                  <a:pt x="13785" y="11877"/>
                </a:moveTo>
                <a:lnTo>
                  <a:pt x="13785" y="11877"/>
                </a:lnTo>
                <a:cubicBezTo>
                  <a:pt x="13805" y="11970"/>
                  <a:pt x="13826" y="12074"/>
                  <a:pt x="13837" y="12167"/>
                </a:cubicBezTo>
                <a:lnTo>
                  <a:pt x="13785" y="11877"/>
                </a:lnTo>
                <a:close/>
                <a:moveTo>
                  <a:pt x="3317" y="11472"/>
                </a:moveTo>
                <a:cubicBezTo>
                  <a:pt x="3452" y="11680"/>
                  <a:pt x="3597" y="11887"/>
                  <a:pt x="3763" y="12084"/>
                </a:cubicBezTo>
                <a:cubicBezTo>
                  <a:pt x="3763" y="12105"/>
                  <a:pt x="3773" y="12136"/>
                  <a:pt x="3783" y="12157"/>
                </a:cubicBezTo>
                <a:lnTo>
                  <a:pt x="3763" y="12177"/>
                </a:lnTo>
                <a:cubicBezTo>
                  <a:pt x="3649" y="12063"/>
                  <a:pt x="3545" y="11939"/>
                  <a:pt x="3441" y="11815"/>
                </a:cubicBezTo>
                <a:cubicBezTo>
                  <a:pt x="3390" y="11711"/>
                  <a:pt x="3348" y="11597"/>
                  <a:pt x="3307" y="11493"/>
                </a:cubicBezTo>
                <a:lnTo>
                  <a:pt x="3317" y="11493"/>
                </a:lnTo>
                <a:lnTo>
                  <a:pt x="3317" y="11472"/>
                </a:lnTo>
                <a:close/>
                <a:moveTo>
                  <a:pt x="13101" y="11690"/>
                </a:moveTo>
                <a:cubicBezTo>
                  <a:pt x="13111" y="11752"/>
                  <a:pt x="13121" y="11804"/>
                  <a:pt x="13121" y="11856"/>
                </a:cubicBezTo>
                <a:lnTo>
                  <a:pt x="13132" y="11918"/>
                </a:lnTo>
                <a:cubicBezTo>
                  <a:pt x="12997" y="12022"/>
                  <a:pt x="12842" y="12115"/>
                  <a:pt x="12686" y="12177"/>
                </a:cubicBezTo>
                <a:cubicBezTo>
                  <a:pt x="12686" y="12146"/>
                  <a:pt x="12686" y="12115"/>
                  <a:pt x="12676" y="12094"/>
                </a:cubicBezTo>
                <a:cubicBezTo>
                  <a:pt x="12779" y="12022"/>
                  <a:pt x="12873" y="11939"/>
                  <a:pt x="12956" y="11856"/>
                </a:cubicBezTo>
                <a:lnTo>
                  <a:pt x="12956" y="11866"/>
                </a:lnTo>
                <a:cubicBezTo>
                  <a:pt x="13007" y="11815"/>
                  <a:pt x="13059" y="11752"/>
                  <a:pt x="13101" y="11690"/>
                </a:cubicBezTo>
                <a:close/>
                <a:moveTo>
                  <a:pt x="14324" y="11835"/>
                </a:moveTo>
                <a:cubicBezTo>
                  <a:pt x="14334" y="11897"/>
                  <a:pt x="14334" y="11949"/>
                  <a:pt x="14334" y="12001"/>
                </a:cubicBezTo>
                <a:cubicBezTo>
                  <a:pt x="14313" y="12063"/>
                  <a:pt x="14303" y="12115"/>
                  <a:pt x="14293" y="12177"/>
                </a:cubicBezTo>
                <a:lnTo>
                  <a:pt x="14168" y="12157"/>
                </a:lnTo>
                <a:lnTo>
                  <a:pt x="14324" y="11835"/>
                </a:lnTo>
                <a:close/>
                <a:moveTo>
                  <a:pt x="15847" y="12001"/>
                </a:moveTo>
                <a:lnTo>
                  <a:pt x="15878" y="12094"/>
                </a:lnTo>
                <a:cubicBezTo>
                  <a:pt x="15858" y="12115"/>
                  <a:pt x="15837" y="12136"/>
                  <a:pt x="15816" y="12167"/>
                </a:cubicBezTo>
                <a:lnTo>
                  <a:pt x="15754" y="12188"/>
                </a:lnTo>
                <a:cubicBezTo>
                  <a:pt x="15785" y="12125"/>
                  <a:pt x="15816" y="12053"/>
                  <a:pt x="15847" y="12001"/>
                </a:cubicBezTo>
                <a:close/>
                <a:moveTo>
                  <a:pt x="3194" y="11753"/>
                </a:moveTo>
                <a:cubicBezTo>
                  <a:pt x="3198" y="11780"/>
                  <a:pt x="3208" y="11813"/>
                  <a:pt x="3224" y="11846"/>
                </a:cubicBezTo>
                <a:cubicBezTo>
                  <a:pt x="3224" y="11960"/>
                  <a:pt x="3224" y="12074"/>
                  <a:pt x="3234" y="12198"/>
                </a:cubicBezTo>
                <a:cubicBezTo>
                  <a:pt x="3214" y="12050"/>
                  <a:pt x="3204" y="11901"/>
                  <a:pt x="3194" y="11753"/>
                </a:cubicBezTo>
                <a:close/>
                <a:moveTo>
                  <a:pt x="14977" y="11276"/>
                </a:moveTo>
                <a:cubicBezTo>
                  <a:pt x="15028" y="11369"/>
                  <a:pt x="15091" y="11472"/>
                  <a:pt x="15142" y="11566"/>
                </a:cubicBezTo>
                <a:cubicBezTo>
                  <a:pt x="15008" y="11763"/>
                  <a:pt x="14883" y="11980"/>
                  <a:pt x="14769" y="12198"/>
                </a:cubicBezTo>
                <a:cubicBezTo>
                  <a:pt x="14800" y="11980"/>
                  <a:pt x="14832" y="11752"/>
                  <a:pt x="14863" y="11535"/>
                </a:cubicBezTo>
                <a:cubicBezTo>
                  <a:pt x="14904" y="11441"/>
                  <a:pt x="14935" y="11358"/>
                  <a:pt x="14977" y="11276"/>
                </a:cubicBezTo>
                <a:close/>
                <a:moveTo>
                  <a:pt x="4167" y="11804"/>
                </a:moveTo>
                <a:lnTo>
                  <a:pt x="4260" y="11866"/>
                </a:lnTo>
                <a:cubicBezTo>
                  <a:pt x="4167" y="11980"/>
                  <a:pt x="4084" y="12094"/>
                  <a:pt x="4001" y="12208"/>
                </a:cubicBezTo>
                <a:lnTo>
                  <a:pt x="3949" y="12157"/>
                </a:lnTo>
                <a:lnTo>
                  <a:pt x="3918" y="12084"/>
                </a:lnTo>
                <a:cubicBezTo>
                  <a:pt x="4001" y="11991"/>
                  <a:pt x="4084" y="11897"/>
                  <a:pt x="4167" y="11804"/>
                </a:cubicBezTo>
                <a:close/>
                <a:moveTo>
                  <a:pt x="7494" y="11618"/>
                </a:moveTo>
                <a:cubicBezTo>
                  <a:pt x="7556" y="11680"/>
                  <a:pt x="7608" y="11742"/>
                  <a:pt x="7670" y="11794"/>
                </a:cubicBezTo>
                <a:lnTo>
                  <a:pt x="7660" y="11794"/>
                </a:lnTo>
                <a:cubicBezTo>
                  <a:pt x="7566" y="11929"/>
                  <a:pt x="7473" y="12053"/>
                  <a:pt x="7380" y="12188"/>
                </a:cubicBezTo>
                <a:lnTo>
                  <a:pt x="7359" y="12208"/>
                </a:lnTo>
                <a:lnTo>
                  <a:pt x="7255" y="12136"/>
                </a:lnTo>
                <a:cubicBezTo>
                  <a:pt x="7338" y="11960"/>
                  <a:pt x="7411" y="11794"/>
                  <a:pt x="7494" y="11618"/>
                </a:cubicBezTo>
                <a:close/>
                <a:moveTo>
                  <a:pt x="10499" y="12001"/>
                </a:moveTo>
                <a:cubicBezTo>
                  <a:pt x="10520" y="12063"/>
                  <a:pt x="10551" y="12115"/>
                  <a:pt x="10572" y="12167"/>
                </a:cubicBezTo>
                <a:cubicBezTo>
                  <a:pt x="10499" y="12177"/>
                  <a:pt x="10427" y="12188"/>
                  <a:pt x="10354" y="12208"/>
                </a:cubicBezTo>
                <a:cubicBezTo>
                  <a:pt x="10354" y="12136"/>
                  <a:pt x="10354" y="12074"/>
                  <a:pt x="10365" y="12011"/>
                </a:cubicBezTo>
                <a:lnTo>
                  <a:pt x="10499" y="12001"/>
                </a:lnTo>
                <a:close/>
                <a:moveTo>
                  <a:pt x="11422" y="12115"/>
                </a:moveTo>
                <a:lnTo>
                  <a:pt x="11442" y="12125"/>
                </a:lnTo>
                <a:lnTo>
                  <a:pt x="11432" y="12208"/>
                </a:lnTo>
                <a:cubicBezTo>
                  <a:pt x="11391" y="12198"/>
                  <a:pt x="11349" y="12188"/>
                  <a:pt x="11318" y="12188"/>
                </a:cubicBezTo>
                <a:lnTo>
                  <a:pt x="11422" y="12115"/>
                </a:lnTo>
                <a:close/>
                <a:moveTo>
                  <a:pt x="10251" y="12022"/>
                </a:moveTo>
                <a:cubicBezTo>
                  <a:pt x="10240" y="12084"/>
                  <a:pt x="10230" y="12157"/>
                  <a:pt x="10220" y="12219"/>
                </a:cubicBezTo>
                <a:cubicBezTo>
                  <a:pt x="10200" y="12150"/>
                  <a:pt x="10189" y="12090"/>
                  <a:pt x="10180" y="12022"/>
                </a:cubicBezTo>
                <a:close/>
                <a:moveTo>
                  <a:pt x="13598" y="11504"/>
                </a:moveTo>
                <a:cubicBezTo>
                  <a:pt x="13629" y="11566"/>
                  <a:pt x="13650" y="11628"/>
                  <a:pt x="13681" y="11690"/>
                </a:cubicBezTo>
                <a:cubicBezTo>
                  <a:pt x="13712" y="11846"/>
                  <a:pt x="13743" y="12011"/>
                  <a:pt x="13764" y="12177"/>
                </a:cubicBezTo>
                <a:cubicBezTo>
                  <a:pt x="13712" y="12188"/>
                  <a:pt x="13671" y="12198"/>
                  <a:pt x="13629" y="12208"/>
                </a:cubicBezTo>
                <a:lnTo>
                  <a:pt x="13629" y="12219"/>
                </a:lnTo>
                <a:cubicBezTo>
                  <a:pt x="13557" y="12063"/>
                  <a:pt x="13474" y="11918"/>
                  <a:pt x="13381" y="11783"/>
                </a:cubicBezTo>
                <a:cubicBezTo>
                  <a:pt x="13453" y="11690"/>
                  <a:pt x="13526" y="11607"/>
                  <a:pt x="13598" y="11504"/>
                </a:cubicBezTo>
                <a:close/>
                <a:moveTo>
                  <a:pt x="20190" y="12063"/>
                </a:moveTo>
                <a:lnTo>
                  <a:pt x="20190" y="12105"/>
                </a:lnTo>
                <a:lnTo>
                  <a:pt x="19962" y="12219"/>
                </a:lnTo>
                <a:cubicBezTo>
                  <a:pt x="19951" y="12208"/>
                  <a:pt x="19941" y="12198"/>
                  <a:pt x="19931" y="12188"/>
                </a:cubicBezTo>
                <a:cubicBezTo>
                  <a:pt x="20024" y="12146"/>
                  <a:pt x="20107" y="12105"/>
                  <a:pt x="20190" y="12063"/>
                </a:cubicBezTo>
                <a:close/>
                <a:moveTo>
                  <a:pt x="8250" y="11763"/>
                </a:moveTo>
                <a:cubicBezTo>
                  <a:pt x="8250" y="11918"/>
                  <a:pt x="8271" y="12074"/>
                  <a:pt x="8292" y="12229"/>
                </a:cubicBezTo>
                <a:cubicBezTo>
                  <a:pt x="8219" y="12188"/>
                  <a:pt x="8147" y="12136"/>
                  <a:pt x="8074" y="12074"/>
                </a:cubicBezTo>
                <a:cubicBezTo>
                  <a:pt x="8053" y="12011"/>
                  <a:pt x="8022" y="11949"/>
                  <a:pt x="8002" y="11887"/>
                </a:cubicBezTo>
                <a:cubicBezTo>
                  <a:pt x="8085" y="11846"/>
                  <a:pt x="8167" y="11794"/>
                  <a:pt x="8250" y="11763"/>
                </a:cubicBezTo>
                <a:close/>
                <a:moveTo>
                  <a:pt x="12593" y="12136"/>
                </a:moveTo>
                <a:lnTo>
                  <a:pt x="12593" y="12198"/>
                </a:lnTo>
                <a:lnTo>
                  <a:pt x="12510" y="12229"/>
                </a:lnTo>
                <a:cubicBezTo>
                  <a:pt x="12510" y="12208"/>
                  <a:pt x="12520" y="12188"/>
                  <a:pt x="12520" y="12167"/>
                </a:cubicBezTo>
                <a:lnTo>
                  <a:pt x="12593" y="12136"/>
                </a:lnTo>
                <a:close/>
                <a:moveTo>
                  <a:pt x="8789" y="11866"/>
                </a:moveTo>
                <a:lnTo>
                  <a:pt x="8862" y="11887"/>
                </a:lnTo>
                <a:cubicBezTo>
                  <a:pt x="8883" y="12001"/>
                  <a:pt x="8914" y="12125"/>
                  <a:pt x="8934" y="12239"/>
                </a:cubicBezTo>
                <a:cubicBezTo>
                  <a:pt x="8893" y="12125"/>
                  <a:pt x="8831" y="12011"/>
                  <a:pt x="8779" y="11897"/>
                </a:cubicBezTo>
                <a:lnTo>
                  <a:pt x="8769" y="11897"/>
                </a:lnTo>
                <a:lnTo>
                  <a:pt x="8789" y="11866"/>
                </a:lnTo>
                <a:close/>
                <a:moveTo>
                  <a:pt x="11494" y="12167"/>
                </a:moveTo>
                <a:cubicBezTo>
                  <a:pt x="11525" y="12188"/>
                  <a:pt x="11567" y="12208"/>
                  <a:pt x="11598" y="12219"/>
                </a:cubicBezTo>
                <a:lnTo>
                  <a:pt x="11577" y="12239"/>
                </a:lnTo>
                <a:cubicBezTo>
                  <a:pt x="11556" y="12239"/>
                  <a:pt x="11525" y="12229"/>
                  <a:pt x="11494" y="12219"/>
                </a:cubicBezTo>
                <a:lnTo>
                  <a:pt x="11484" y="12219"/>
                </a:lnTo>
                <a:cubicBezTo>
                  <a:pt x="11484" y="12198"/>
                  <a:pt x="11484" y="12188"/>
                  <a:pt x="11494" y="12167"/>
                </a:cubicBezTo>
                <a:close/>
                <a:moveTo>
                  <a:pt x="14676" y="11120"/>
                </a:moveTo>
                <a:cubicBezTo>
                  <a:pt x="14686" y="11348"/>
                  <a:pt x="14686" y="11576"/>
                  <a:pt x="14686" y="11804"/>
                </a:cubicBezTo>
                <a:cubicBezTo>
                  <a:pt x="14635" y="11949"/>
                  <a:pt x="14583" y="12094"/>
                  <a:pt x="14531" y="12239"/>
                </a:cubicBezTo>
                <a:cubicBezTo>
                  <a:pt x="14500" y="12229"/>
                  <a:pt x="14469" y="12219"/>
                  <a:pt x="14438" y="12208"/>
                </a:cubicBezTo>
                <a:lnTo>
                  <a:pt x="14407" y="12198"/>
                </a:lnTo>
                <a:cubicBezTo>
                  <a:pt x="14407" y="12146"/>
                  <a:pt x="14407" y="12074"/>
                  <a:pt x="14417" y="11991"/>
                </a:cubicBezTo>
                <a:cubicBezTo>
                  <a:pt x="14448" y="11783"/>
                  <a:pt x="14500" y="11576"/>
                  <a:pt x="14552" y="11379"/>
                </a:cubicBezTo>
                <a:cubicBezTo>
                  <a:pt x="14593" y="11296"/>
                  <a:pt x="14635" y="11203"/>
                  <a:pt x="14676" y="11120"/>
                </a:cubicBezTo>
                <a:close/>
                <a:moveTo>
                  <a:pt x="15277" y="11815"/>
                </a:moveTo>
                <a:cubicBezTo>
                  <a:pt x="15319" y="11887"/>
                  <a:pt x="15350" y="11960"/>
                  <a:pt x="15391" y="12043"/>
                </a:cubicBezTo>
                <a:lnTo>
                  <a:pt x="15298" y="12105"/>
                </a:lnTo>
                <a:cubicBezTo>
                  <a:pt x="15236" y="12146"/>
                  <a:pt x="15174" y="12198"/>
                  <a:pt x="15111" y="12239"/>
                </a:cubicBezTo>
                <a:cubicBezTo>
                  <a:pt x="15111" y="12219"/>
                  <a:pt x="15122" y="12198"/>
                  <a:pt x="15122" y="12177"/>
                </a:cubicBezTo>
                <a:cubicBezTo>
                  <a:pt x="15184" y="12063"/>
                  <a:pt x="15236" y="11939"/>
                  <a:pt x="15277" y="11815"/>
                </a:cubicBezTo>
                <a:close/>
                <a:moveTo>
                  <a:pt x="9297" y="12094"/>
                </a:moveTo>
                <a:cubicBezTo>
                  <a:pt x="9307" y="12125"/>
                  <a:pt x="9328" y="12157"/>
                  <a:pt x="9339" y="12188"/>
                </a:cubicBezTo>
                <a:lnTo>
                  <a:pt x="9349" y="12188"/>
                </a:lnTo>
                <a:lnTo>
                  <a:pt x="9266" y="12271"/>
                </a:lnTo>
                <a:lnTo>
                  <a:pt x="9245" y="12167"/>
                </a:lnTo>
                <a:lnTo>
                  <a:pt x="9297" y="12094"/>
                </a:lnTo>
                <a:close/>
                <a:moveTo>
                  <a:pt x="10126" y="12084"/>
                </a:moveTo>
                <a:lnTo>
                  <a:pt x="10126" y="12094"/>
                </a:lnTo>
                <a:cubicBezTo>
                  <a:pt x="10137" y="12146"/>
                  <a:pt x="10147" y="12198"/>
                  <a:pt x="10168" y="12250"/>
                </a:cubicBezTo>
                <a:lnTo>
                  <a:pt x="10085" y="12271"/>
                </a:lnTo>
                <a:cubicBezTo>
                  <a:pt x="10095" y="12208"/>
                  <a:pt x="10116" y="12146"/>
                  <a:pt x="10126" y="12084"/>
                </a:cubicBezTo>
                <a:close/>
                <a:moveTo>
                  <a:pt x="12562" y="11524"/>
                </a:moveTo>
                <a:lnTo>
                  <a:pt x="12562" y="11524"/>
                </a:lnTo>
                <a:cubicBezTo>
                  <a:pt x="12541" y="11618"/>
                  <a:pt x="12531" y="11700"/>
                  <a:pt x="12510" y="11783"/>
                </a:cubicBezTo>
                <a:cubicBezTo>
                  <a:pt x="12489" y="11908"/>
                  <a:pt x="12458" y="12032"/>
                  <a:pt x="12437" y="12157"/>
                </a:cubicBezTo>
                <a:cubicBezTo>
                  <a:pt x="12344" y="12198"/>
                  <a:pt x="12241" y="12229"/>
                  <a:pt x="12147" y="12260"/>
                </a:cubicBezTo>
                <a:lnTo>
                  <a:pt x="12075" y="12271"/>
                </a:lnTo>
                <a:cubicBezTo>
                  <a:pt x="11981" y="12271"/>
                  <a:pt x="11888" y="12250"/>
                  <a:pt x="11805" y="12229"/>
                </a:cubicBezTo>
                <a:cubicBezTo>
                  <a:pt x="11774" y="12219"/>
                  <a:pt x="11743" y="12198"/>
                  <a:pt x="11712" y="12188"/>
                </a:cubicBezTo>
                <a:cubicBezTo>
                  <a:pt x="11816" y="12053"/>
                  <a:pt x="11919" y="11918"/>
                  <a:pt x="12044" y="11783"/>
                </a:cubicBezTo>
                <a:lnTo>
                  <a:pt x="12116" y="11700"/>
                </a:lnTo>
                <a:cubicBezTo>
                  <a:pt x="12272" y="11649"/>
                  <a:pt x="12417" y="11586"/>
                  <a:pt x="12562" y="11524"/>
                </a:cubicBezTo>
                <a:close/>
                <a:moveTo>
                  <a:pt x="15806" y="11877"/>
                </a:moveTo>
                <a:lnTo>
                  <a:pt x="15806" y="11887"/>
                </a:lnTo>
                <a:cubicBezTo>
                  <a:pt x="15733" y="12022"/>
                  <a:pt x="15661" y="12146"/>
                  <a:pt x="15588" y="12271"/>
                </a:cubicBezTo>
                <a:cubicBezTo>
                  <a:pt x="15588" y="12250"/>
                  <a:pt x="15567" y="12229"/>
                  <a:pt x="15567" y="12219"/>
                </a:cubicBezTo>
                <a:cubicBezTo>
                  <a:pt x="15578" y="12146"/>
                  <a:pt x="15588" y="12063"/>
                  <a:pt x="15598" y="11991"/>
                </a:cubicBezTo>
                <a:lnTo>
                  <a:pt x="15640" y="11970"/>
                </a:lnTo>
                <a:cubicBezTo>
                  <a:pt x="15692" y="11939"/>
                  <a:pt x="15754" y="11908"/>
                  <a:pt x="15806" y="11877"/>
                </a:cubicBezTo>
                <a:close/>
                <a:moveTo>
                  <a:pt x="19754" y="12167"/>
                </a:moveTo>
                <a:lnTo>
                  <a:pt x="19754" y="12208"/>
                </a:lnTo>
                <a:cubicBezTo>
                  <a:pt x="19692" y="12229"/>
                  <a:pt x="19640" y="12250"/>
                  <a:pt x="19589" y="12271"/>
                </a:cubicBezTo>
                <a:cubicBezTo>
                  <a:pt x="19589" y="12250"/>
                  <a:pt x="19578" y="12229"/>
                  <a:pt x="19578" y="12208"/>
                </a:cubicBezTo>
                <a:lnTo>
                  <a:pt x="19754" y="12167"/>
                </a:lnTo>
                <a:close/>
                <a:moveTo>
                  <a:pt x="22853" y="10446"/>
                </a:moveTo>
                <a:cubicBezTo>
                  <a:pt x="22884" y="10612"/>
                  <a:pt x="22926" y="10768"/>
                  <a:pt x="22947" y="10934"/>
                </a:cubicBezTo>
                <a:cubicBezTo>
                  <a:pt x="22770" y="11400"/>
                  <a:pt x="22563" y="11846"/>
                  <a:pt x="22304" y="12271"/>
                </a:cubicBezTo>
                <a:cubicBezTo>
                  <a:pt x="22335" y="11783"/>
                  <a:pt x="22345" y="11307"/>
                  <a:pt x="22335" y="10830"/>
                </a:cubicBezTo>
                <a:cubicBezTo>
                  <a:pt x="22490" y="10716"/>
                  <a:pt x="22677" y="10592"/>
                  <a:pt x="22853" y="10446"/>
                </a:cubicBezTo>
                <a:close/>
                <a:moveTo>
                  <a:pt x="10023" y="12011"/>
                </a:moveTo>
                <a:cubicBezTo>
                  <a:pt x="9973" y="12101"/>
                  <a:pt x="9933" y="12190"/>
                  <a:pt x="9884" y="12280"/>
                </a:cubicBezTo>
                <a:lnTo>
                  <a:pt x="9884" y="12280"/>
                </a:lnTo>
                <a:cubicBezTo>
                  <a:pt x="9873" y="12253"/>
                  <a:pt x="9856" y="12225"/>
                  <a:pt x="9846" y="12198"/>
                </a:cubicBezTo>
                <a:lnTo>
                  <a:pt x="9909" y="12094"/>
                </a:lnTo>
                <a:lnTo>
                  <a:pt x="9940" y="12011"/>
                </a:lnTo>
                <a:close/>
                <a:moveTo>
                  <a:pt x="11670" y="12250"/>
                </a:moveTo>
                <a:cubicBezTo>
                  <a:pt x="11712" y="12271"/>
                  <a:pt x="11753" y="12281"/>
                  <a:pt x="11795" y="12291"/>
                </a:cubicBezTo>
                <a:lnTo>
                  <a:pt x="11743" y="12291"/>
                </a:lnTo>
                <a:lnTo>
                  <a:pt x="11681" y="12271"/>
                </a:lnTo>
                <a:lnTo>
                  <a:pt x="11660" y="12271"/>
                </a:lnTo>
                <a:lnTo>
                  <a:pt x="11670" y="12250"/>
                </a:lnTo>
                <a:close/>
                <a:moveTo>
                  <a:pt x="10074" y="12074"/>
                </a:moveTo>
                <a:lnTo>
                  <a:pt x="10074" y="12084"/>
                </a:lnTo>
                <a:cubicBezTo>
                  <a:pt x="10054" y="12146"/>
                  <a:pt x="10043" y="12219"/>
                  <a:pt x="10023" y="12291"/>
                </a:cubicBezTo>
                <a:lnTo>
                  <a:pt x="9960" y="12302"/>
                </a:lnTo>
                <a:cubicBezTo>
                  <a:pt x="9992" y="12229"/>
                  <a:pt x="10033" y="12157"/>
                  <a:pt x="10074" y="12074"/>
                </a:cubicBezTo>
                <a:close/>
                <a:moveTo>
                  <a:pt x="14686" y="12022"/>
                </a:moveTo>
                <a:lnTo>
                  <a:pt x="14686" y="12302"/>
                </a:lnTo>
                <a:cubicBezTo>
                  <a:pt x="14655" y="12291"/>
                  <a:pt x="14624" y="12281"/>
                  <a:pt x="14603" y="12271"/>
                </a:cubicBezTo>
                <a:cubicBezTo>
                  <a:pt x="14624" y="12188"/>
                  <a:pt x="14655" y="12105"/>
                  <a:pt x="14686" y="12022"/>
                </a:cubicBezTo>
                <a:close/>
                <a:moveTo>
                  <a:pt x="18438" y="11358"/>
                </a:moveTo>
                <a:lnTo>
                  <a:pt x="18438" y="11358"/>
                </a:lnTo>
                <a:cubicBezTo>
                  <a:pt x="18500" y="11369"/>
                  <a:pt x="18563" y="11390"/>
                  <a:pt x="18635" y="11410"/>
                </a:cubicBezTo>
                <a:cubicBezTo>
                  <a:pt x="18894" y="11493"/>
                  <a:pt x="19143" y="11628"/>
                  <a:pt x="19361" y="11783"/>
                </a:cubicBezTo>
                <a:cubicBezTo>
                  <a:pt x="19402" y="11918"/>
                  <a:pt x="19433" y="12043"/>
                  <a:pt x="19475" y="12177"/>
                </a:cubicBezTo>
                <a:lnTo>
                  <a:pt x="18987" y="12302"/>
                </a:lnTo>
                <a:cubicBezTo>
                  <a:pt x="18811" y="11980"/>
                  <a:pt x="18625" y="11669"/>
                  <a:pt x="18438" y="11358"/>
                </a:cubicBezTo>
                <a:close/>
                <a:moveTo>
                  <a:pt x="8333" y="11752"/>
                </a:moveTo>
                <a:lnTo>
                  <a:pt x="8333" y="11752"/>
                </a:lnTo>
                <a:cubicBezTo>
                  <a:pt x="8416" y="11773"/>
                  <a:pt x="8499" y="11804"/>
                  <a:pt x="8582" y="11815"/>
                </a:cubicBezTo>
                <a:cubicBezTo>
                  <a:pt x="8582" y="11887"/>
                  <a:pt x="8592" y="11960"/>
                  <a:pt x="8603" y="12032"/>
                </a:cubicBezTo>
                <a:cubicBezTo>
                  <a:pt x="8543" y="12122"/>
                  <a:pt x="8493" y="12212"/>
                  <a:pt x="8434" y="12311"/>
                </a:cubicBezTo>
                <a:lnTo>
                  <a:pt x="8434" y="12311"/>
                </a:lnTo>
                <a:lnTo>
                  <a:pt x="8385" y="12291"/>
                </a:lnTo>
                <a:cubicBezTo>
                  <a:pt x="8354" y="12115"/>
                  <a:pt x="8333" y="11929"/>
                  <a:pt x="8333" y="11752"/>
                </a:cubicBezTo>
                <a:close/>
                <a:moveTo>
                  <a:pt x="3524" y="12001"/>
                </a:moveTo>
                <a:lnTo>
                  <a:pt x="3524" y="12001"/>
                </a:lnTo>
                <a:cubicBezTo>
                  <a:pt x="3587" y="12084"/>
                  <a:pt x="3649" y="12157"/>
                  <a:pt x="3721" y="12229"/>
                </a:cubicBezTo>
                <a:cubicBezTo>
                  <a:pt x="3701" y="12260"/>
                  <a:pt x="3680" y="12281"/>
                  <a:pt x="3659" y="12312"/>
                </a:cubicBezTo>
                <a:cubicBezTo>
                  <a:pt x="3628" y="12250"/>
                  <a:pt x="3597" y="12188"/>
                  <a:pt x="3576" y="12125"/>
                </a:cubicBezTo>
                <a:lnTo>
                  <a:pt x="3524" y="12001"/>
                </a:lnTo>
                <a:close/>
                <a:moveTo>
                  <a:pt x="8957" y="11908"/>
                </a:moveTo>
                <a:lnTo>
                  <a:pt x="9111" y="11929"/>
                </a:lnTo>
                <a:cubicBezTo>
                  <a:pt x="9131" y="12011"/>
                  <a:pt x="9142" y="12094"/>
                  <a:pt x="9162" y="12177"/>
                </a:cubicBezTo>
                <a:lnTo>
                  <a:pt x="9038" y="12312"/>
                </a:lnTo>
                <a:cubicBezTo>
                  <a:pt x="9008" y="12171"/>
                  <a:pt x="8977" y="12039"/>
                  <a:pt x="8957" y="11908"/>
                </a:cubicBezTo>
                <a:close/>
                <a:moveTo>
                  <a:pt x="19858" y="12219"/>
                </a:moveTo>
                <a:lnTo>
                  <a:pt x="19899" y="12260"/>
                </a:lnTo>
                <a:lnTo>
                  <a:pt x="19796" y="12312"/>
                </a:lnTo>
                <a:lnTo>
                  <a:pt x="19796" y="12239"/>
                </a:lnTo>
                <a:lnTo>
                  <a:pt x="19858" y="12219"/>
                </a:lnTo>
                <a:close/>
                <a:moveTo>
                  <a:pt x="24449" y="6145"/>
                </a:moveTo>
                <a:cubicBezTo>
                  <a:pt x="24729" y="6446"/>
                  <a:pt x="24967" y="6788"/>
                  <a:pt x="25154" y="7151"/>
                </a:cubicBezTo>
                <a:cubicBezTo>
                  <a:pt x="25610" y="8083"/>
                  <a:pt x="25486" y="9089"/>
                  <a:pt x="25227" y="10063"/>
                </a:cubicBezTo>
                <a:cubicBezTo>
                  <a:pt x="25019" y="10830"/>
                  <a:pt x="24760" y="11586"/>
                  <a:pt x="24439" y="12312"/>
                </a:cubicBezTo>
                <a:cubicBezTo>
                  <a:pt x="24408" y="11991"/>
                  <a:pt x="24377" y="11669"/>
                  <a:pt x="24346" y="11358"/>
                </a:cubicBezTo>
                <a:cubicBezTo>
                  <a:pt x="24232" y="10426"/>
                  <a:pt x="24014" y="9493"/>
                  <a:pt x="23558" y="8664"/>
                </a:cubicBezTo>
                <a:lnTo>
                  <a:pt x="23537" y="8633"/>
                </a:lnTo>
                <a:cubicBezTo>
                  <a:pt x="23527" y="8612"/>
                  <a:pt x="23506" y="8581"/>
                  <a:pt x="23496" y="8550"/>
                </a:cubicBezTo>
                <a:cubicBezTo>
                  <a:pt x="23869" y="7949"/>
                  <a:pt x="24159" y="7296"/>
                  <a:pt x="24346" y="6612"/>
                </a:cubicBezTo>
                <a:cubicBezTo>
                  <a:pt x="24387" y="6456"/>
                  <a:pt x="24429" y="6301"/>
                  <a:pt x="24449" y="6145"/>
                </a:cubicBezTo>
                <a:close/>
                <a:moveTo>
                  <a:pt x="3856" y="12208"/>
                </a:moveTo>
                <a:lnTo>
                  <a:pt x="3887" y="12239"/>
                </a:lnTo>
                <a:cubicBezTo>
                  <a:pt x="3897" y="12260"/>
                  <a:pt x="3908" y="12291"/>
                  <a:pt x="3918" y="12312"/>
                </a:cubicBezTo>
                <a:lnTo>
                  <a:pt x="3918" y="12333"/>
                </a:lnTo>
                <a:lnTo>
                  <a:pt x="3897" y="12312"/>
                </a:lnTo>
                <a:cubicBezTo>
                  <a:pt x="3887" y="12281"/>
                  <a:pt x="3877" y="12239"/>
                  <a:pt x="3856" y="12208"/>
                </a:cubicBezTo>
                <a:close/>
                <a:moveTo>
                  <a:pt x="13318" y="11856"/>
                </a:moveTo>
                <a:cubicBezTo>
                  <a:pt x="13401" y="11980"/>
                  <a:pt x="13474" y="12115"/>
                  <a:pt x="13536" y="12250"/>
                </a:cubicBezTo>
                <a:lnTo>
                  <a:pt x="13505" y="12271"/>
                </a:lnTo>
                <a:cubicBezTo>
                  <a:pt x="13422" y="12281"/>
                  <a:pt x="13349" y="12302"/>
                  <a:pt x="13277" y="12322"/>
                </a:cubicBezTo>
                <a:lnTo>
                  <a:pt x="13277" y="12333"/>
                </a:lnTo>
                <a:cubicBezTo>
                  <a:pt x="13256" y="12229"/>
                  <a:pt x="13225" y="12094"/>
                  <a:pt x="13204" y="11960"/>
                </a:cubicBezTo>
                <a:cubicBezTo>
                  <a:pt x="13246" y="11929"/>
                  <a:pt x="13277" y="11887"/>
                  <a:pt x="13318" y="11856"/>
                </a:cubicBezTo>
                <a:close/>
                <a:moveTo>
                  <a:pt x="16842" y="11980"/>
                </a:moveTo>
                <a:lnTo>
                  <a:pt x="16852" y="11991"/>
                </a:lnTo>
                <a:lnTo>
                  <a:pt x="16904" y="12022"/>
                </a:lnTo>
                <a:cubicBezTo>
                  <a:pt x="16863" y="12094"/>
                  <a:pt x="16832" y="12157"/>
                  <a:pt x="16790" y="12229"/>
                </a:cubicBezTo>
                <a:lnTo>
                  <a:pt x="16728" y="12343"/>
                </a:lnTo>
                <a:cubicBezTo>
                  <a:pt x="16770" y="12219"/>
                  <a:pt x="16811" y="12105"/>
                  <a:pt x="16842" y="11980"/>
                </a:cubicBezTo>
                <a:close/>
                <a:moveTo>
                  <a:pt x="17229" y="11991"/>
                </a:moveTo>
                <a:lnTo>
                  <a:pt x="17229" y="11991"/>
                </a:lnTo>
                <a:cubicBezTo>
                  <a:pt x="17352" y="12001"/>
                  <a:pt x="17476" y="12022"/>
                  <a:pt x="17599" y="12053"/>
                </a:cubicBezTo>
                <a:cubicBezTo>
                  <a:pt x="17651" y="12146"/>
                  <a:pt x="17713" y="12250"/>
                  <a:pt x="17765" y="12353"/>
                </a:cubicBezTo>
                <a:cubicBezTo>
                  <a:pt x="17599" y="12312"/>
                  <a:pt x="17433" y="12250"/>
                  <a:pt x="17277" y="12167"/>
                </a:cubicBezTo>
                <a:cubicBezTo>
                  <a:pt x="17268" y="12108"/>
                  <a:pt x="17249" y="12050"/>
                  <a:pt x="17229" y="11991"/>
                </a:cubicBezTo>
                <a:close/>
                <a:moveTo>
                  <a:pt x="5131" y="11970"/>
                </a:moveTo>
                <a:cubicBezTo>
                  <a:pt x="5131" y="12105"/>
                  <a:pt x="5131" y="12229"/>
                  <a:pt x="5141" y="12364"/>
                </a:cubicBezTo>
                <a:cubicBezTo>
                  <a:pt x="5048" y="12302"/>
                  <a:pt x="4955" y="12250"/>
                  <a:pt x="4872" y="12198"/>
                </a:cubicBezTo>
                <a:cubicBezTo>
                  <a:pt x="4944" y="12115"/>
                  <a:pt x="5038" y="12043"/>
                  <a:pt x="5131" y="11970"/>
                </a:cubicBezTo>
                <a:close/>
                <a:moveTo>
                  <a:pt x="9805" y="12260"/>
                </a:moveTo>
                <a:cubicBezTo>
                  <a:pt x="9815" y="12281"/>
                  <a:pt x="9815" y="12312"/>
                  <a:pt x="9826" y="12333"/>
                </a:cubicBezTo>
                <a:lnTo>
                  <a:pt x="9743" y="12364"/>
                </a:lnTo>
                <a:cubicBezTo>
                  <a:pt x="9764" y="12333"/>
                  <a:pt x="9784" y="12291"/>
                  <a:pt x="9805" y="12260"/>
                </a:cubicBezTo>
                <a:close/>
                <a:moveTo>
                  <a:pt x="4696" y="12177"/>
                </a:moveTo>
                <a:lnTo>
                  <a:pt x="4758" y="12219"/>
                </a:lnTo>
                <a:cubicBezTo>
                  <a:pt x="4706" y="12271"/>
                  <a:pt x="4654" y="12322"/>
                  <a:pt x="4602" y="12374"/>
                </a:cubicBezTo>
                <a:cubicBezTo>
                  <a:pt x="4623" y="12322"/>
                  <a:pt x="4644" y="12271"/>
                  <a:pt x="4664" y="12219"/>
                </a:cubicBezTo>
                <a:lnTo>
                  <a:pt x="4696" y="12177"/>
                </a:lnTo>
                <a:close/>
                <a:moveTo>
                  <a:pt x="7224" y="12219"/>
                </a:moveTo>
                <a:lnTo>
                  <a:pt x="7235" y="12229"/>
                </a:lnTo>
                <a:lnTo>
                  <a:pt x="7297" y="12271"/>
                </a:lnTo>
                <a:lnTo>
                  <a:pt x="7162" y="12374"/>
                </a:lnTo>
                <a:cubicBezTo>
                  <a:pt x="7183" y="12322"/>
                  <a:pt x="7204" y="12271"/>
                  <a:pt x="7224" y="12219"/>
                </a:cubicBezTo>
                <a:close/>
                <a:moveTo>
                  <a:pt x="11018" y="12229"/>
                </a:moveTo>
                <a:lnTo>
                  <a:pt x="10966" y="12302"/>
                </a:lnTo>
                <a:cubicBezTo>
                  <a:pt x="10914" y="12333"/>
                  <a:pt x="10862" y="12364"/>
                  <a:pt x="10810" y="12395"/>
                </a:cubicBezTo>
                <a:lnTo>
                  <a:pt x="10800" y="12385"/>
                </a:lnTo>
                <a:lnTo>
                  <a:pt x="10800" y="12353"/>
                </a:lnTo>
                <a:cubicBezTo>
                  <a:pt x="10852" y="12312"/>
                  <a:pt x="10904" y="12271"/>
                  <a:pt x="10955" y="12229"/>
                </a:cubicBezTo>
                <a:close/>
                <a:moveTo>
                  <a:pt x="15122" y="11721"/>
                </a:moveTo>
                <a:cubicBezTo>
                  <a:pt x="15122" y="11794"/>
                  <a:pt x="15111" y="11846"/>
                  <a:pt x="15101" y="11908"/>
                </a:cubicBezTo>
                <a:lnTo>
                  <a:pt x="15101" y="11897"/>
                </a:lnTo>
                <a:cubicBezTo>
                  <a:pt x="15091" y="11970"/>
                  <a:pt x="15070" y="12043"/>
                  <a:pt x="15060" y="12115"/>
                </a:cubicBezTo>
                <a:cubicBezTo>
                  <a:pt x="15018" y="12208"/>
                  <a:pt x="14977" y="12302"/>
                  <a:pt x="14925" y="12385"/>
                </a:cubicBezTo>
                <a:lnTo>
                  <a:pt x="14914" y="12395"/>
                </a:lnTo>
                <a:cubicBezTo>
                  <a:pt x="14873" y="12385"/>
                  <a:pt x="14832" y="12364"/>
                  <a:pt x="14790" y="12343"/>
                </a:cubicBezTo>
                <a:cubicBezTo>
                  <a:pt x="14883" y="12125"/>
                  <a:pt x="14997" y="11918"/>
                  <a:pt x="15122" y="11721"/>
                </a:cubicBezTo>
                <a:close/>
                <a:moveTo>
                  <a:pt x="19734" y="12271"/>
                </a:moveTo>
                <a:lnTo>
                  <a:pt x="19734" y="12343"/>
                </a:lnTo>
                <a:lnTo>
                  <a:pt x="19630" y="12395"/>
                </a:lnTo>
                <a:lnTo>
                  <a:pt x="19609" y="12312"/>
                </a:lnTo>
                <a:lnTo>
                  <a:pt x="19734" y="12271"/>
                </a:lnTo>
                <a:close/>
                <a:moveTo>
                  <a:pt x="14013" y="12302"/>
                </a:moveTo>
                <a:lnTo>
                  <a:pt x="13961" y="12416"/>
                </a:lnTo>
                <a:cubicBezTo>
                  <a:pt x="13961" y="12374"/>
                  <a:pt x="13951" y="12343"/>
                  <a:pt x="13951" y="12302"/>
                </a:cubicBezTo>
                <a:close/>
                <a:moveTo>
                  <a:pt x="17868" y="12125"/>
                </a:moveTo>
                <a:lnTo>
                  <a:pt x="17868" y="12125"/>
                </a:lnTo>
                <a:cubicBezTo>
                  <a:pt x="17920" y="12146"/>
                  <a:pt x="17982" y="12167"/>
                  <a:pt x="18034" y="12198"/>
                </a:cubicBezTo>
                <a:cubicBezTo>
                  <a:pt x="18034" y="12271"/>
                  <a:pt x="18034" y="12343"/>
                  <a:pt x="18024" y="12416"/>
                </a:cubicBezTo>
                <a:lnTo>
                  <a:pt x="17920" y="12395"/>
                </a:lnTo>
                <a:cubicBezTo>
                  <a:pt x="17899" y="12302"/>
                  <a:pt x="17889" y="12219"/>
                  <a:pt x="17868" y="12125"/>
                </a:cubicBezTo>
                <a:close/>
                <a:moveTo>
                  <a:pt x="18117" y="11286"/>
                </a:moveTo>
                <a:lnTo>
                  <a:pt x="18117" y="11286"/>
                </a:lnTo>
                <a:cubicBezTo>
                  <a:pt x="18189" y="11296"/>
                  <a:pt x="18262" y="11307"/>
                  <a:pt x="18335" y="11327"/>
                </a:cubicBezTo>
                <a:cubicBezTo>
                  <a:pt x="18542" y="11649"/>
                  <a:pt x="18739" y="11980"/>
                  <a:pt x="18925" y="12322"/>
                </a:cubicBezTo>
                <a:lnTo>
                  <a:pt x="18552" y="12416"/>
                </a:lnTo>
                <a:cubicBezTo>
                  <a:pt x="18438" y="12333"/>
                  <a:pt x="18324" y="12260"/>
                  <a:pt x="18200" y="12198"/>
                </a:cubicBezTo>
                <a:cubicBezTo>
                  <a:pt x="18189" y="11897"/>
                  <a:pt x="18158" y="11597"/>
                  <a:pt x="18117" y="11286"/>
                </a:cubicBezTo>
                <a:close/>
                <a:moveTo>
                  <a:pt x="19495" y="12239"/>
                </a:moveTo>
                <a:cubicBezTo>
                  <a:pt x="19495" y="12260"/>
                  <a:pt x="19506" y="12281"/>
                  <a:pt x="19506" y="12302"/>
                </a:cubicBezTo>
                <a:cubicBezTo>
                  <a:pt x="19361" y="12353"/>
                  <a:pt x="19205" y="12395"/>
                  <a:pt x="19050" y="12416"/>
                </a:cubicBezTo>
                <a:lnTo>
                  <a:pt x="19029" y="12364"/>
                </a:lnTo>
                <a:lnTo>
                  <a:pt x="19495" y="12239"/>
                </a:lnTo>
                <a:close/>
                <a:moveTo>
                  <a:pt x="14179" y="12312"/>
                </a:moveTo>
                <a:cubicBezTo>
                  <a:pt x="14210" y="12312"/>
                  <a:pt x="14241" y="12322"/>
                  <a:pt x="14272" y="12322"/>
                </a:cubicBezTo>
                <a:lnTo>
                  <a:pt x="14261" y="12426"/>
                </a:lnTo>
                <a:cubicBezTo>
                  <a:pt x="14230" y="12385"/>
                  <a:pt x="14199" y="12343"/>
                  <a:pt x="14179" y="12312"/>
                </a:cubicBezTo>
                <a:close/>
                <a:moveTo>
                  <a:pt x="8613" y="12157"/>
                </a:moveTo>
                <a:lnTo>
                  <a:pt x="8655" y="12436"/>
                </a:lnTo>
                <a:lnTo>
                  <a:pt x="8499" y="12364"/>
                </a:lnTo>
                <a:cubicBezTo>
                  <a:pt x="8520" y="12322"/>
                  <a:pt x="8530" y="12291"/>
                  <a:pt x="8551" y="12260"/>
                </a:cubicBezTo>
                <a:lnTo>
                  <a:pt x="8613" y="12157"/>
                </a:lnTo>
                <a:close/>
                <a:moveTo>
                  <a:pt x="18107" y="12229"/>
                </a:moveTo>
                <a:lnTo>
                  <a:pt x="18127" y="12239"/>
                </a:lnTo>
                <a:cubicBezTo>
                  <a:pt x="18127" y="12302"/>
                  <a:pt x="18138" y="12374"/>
                  <a:pt x="18138" y="12436"/>
                </a:cubicBezTo>
                <a:lnTo>
                  <a:pt x="18107" y="12426"/>
                </a:lnTo>
                <a:cubicBezTo>
                  <a:pt x="18107" y="12364"/>
                  <a:pt x="18107" y="12302"/>
                  <a:pt x="18107" y="12229"/>
                </a:cubicBezTo>
                <a:close/>
                <a:moveTo>
                  <a:pt x="20179" y="12167"/>
                </a:moveTo>
                <a:lnTo>
                  <a:pt x="20179" y="12167"/>
                </a:lnTo>
                <a:cubicBezTo>
                  <a:pt x="20169" y="12260"/>
                  <a:pt x="20159" y="12353"/>
                  <a:pt x="20148" y="12447"/>
                </a:cubicBezTo>
                <a:cubicBezTo>
                  <a:pt x="20107" y="12385"/>
                  <a:pt x="20065" y="12322"/>
                  <a:pt x="20003" y="12271"/>
                </a:cubicBezTo>
                <a:lnTo>
                  <a:pt x="20179" y="12167"/>
                </a:lnTo>
                <a:close/>
                <a:moveTo>
                  <a:pt x="3317" y="11742"/>
                </a:moveTo>
                <a:lnTo>
                  <a:pt x="3348" y="11783"/>
                </a:lnTo>
                <a:cubicBezTo>
                  <a:pt x="3410" y="11929"/>
                  <a:pt x="3483" y="12084"/>
                  <a:pt x="3545" y="12229"/>
                </a:cubicBezTo>
                <a:cubicBezTo>
                  <a:pt x="3566" y="12281"/>
                  <a:pt x="3587" y="12333"/>
                  <a:pt x="3607" y="12385"/>
                </a:cubicBezTo>
                <a:lnTo>
                  <a:pt x="3555" y="12457"/>
                </a:lnTo>
                <a:cubicBezTo>
                  <a:pt x="3462" y="12260"/>
                  <a:pt x="3379" y="12053"/>
                  <a:pt x="3317" y="11846"/>
                </a:cubicBezTo>
                <a:lnTo>
                  <a:pt x="3317" y="11742"/>
                </a:lnTo>
                <a:close/>
                <a:moveTo>
                  <a:pt x="9691" y="12011"/>
                </a:moveTo>
                <a:cubicBezTo>
                  <a:pt x="9732" y="12063"/>
                  <a:pt x="9753" y="12125"/>
                  <a:pt x="9784" y="12188"/>
                </a:cubicBezTo>
                <a:cubicBezTo>
                  <a:pt x="9743" y="12260"/>
                  <a:pt x="9701" y="12333"/>
                  <a:pt x="9650" y="12405"/>
                </a:cubicBezTo>
                <a:lnTo>
                  <a:pt x="9536" y="12457"/>
                </a:lnTo>
                <a:cubicBezTo>
                  <a:pt x="9515" y="12395"/>
                  <a:pt x="9494" y="12333"/>
                  <a:pt x="9473" y="12271"/>
                </a:cubicBezTo>
                <a:cubicBezTo>
                  <a:pt x="9546" y="12177"/>
                  <a:pt x="9618" y="12094"/>
                  <a:pt x="9691" y="12011"/>
                </a:cubicBezTo>
                <a:close/>
                <a:moveTo>
                  <a:pt x="18200" y="12281"/>
                </a:moveTo>
                <a:cubicBezTo>
                  <a:pt x="18293" y="12322"/>
                  <a:pt x="18386" y="12385"/>
                  <a:pt x="18469" y="12436"/>
                </a:cubicBezTo>
                <a:lnTo>
                  <a:pt x="18407" y="12457"/>
                </a:lnTo>
                <a:cubicBezTo>
                  <a:pt x="18345" y="12457"/>
                  <a:pt x="18283" y="12447"/>
                  <a:pt x="18210" y="12436"/>
                </a:cubicBezTo>
                <a:lnTo>
                  <a:pt x="18200" y="12281"/>
                </a:lnTo>
                <a:close/>
                <a:moveTo>
                  <a:pt x="18956" y="12385"/>
                </a:moveTo>
                <a:lnTo>
                  <a:pt x="18977" y="12426"/>
                </a:lnTo>
                <a:cubicBezTo>
                  <a:pt x="18884" y="12436"/>
                  <a:pt x="18780" y="12447"/>
                  <a:pt x="18687" y="12457"/>
                </a:cubicBezTo>
                <a:lnTo>
                  <a:pt x="18677" y="12457"/>
                </a:lnTo>
                <a:lnTo>
                  <a:pt x="18956" y="12385"/>
                </a:lnTo>
                <a:close/>
                <a:moveTo>
                  <a:pt x="11473" y="12326"/>
                </a:moveTo>
                <a:lnTo>
                  <a:pt x="11515" y="12343"/>
                </a:lnTo>
                <a:cubicBezTo>
                  <a:pt x="11494" y="12385"/>
                  <a:pt x="11463" y="12416"/>
                  <a:pt x="11442" y="12467"/>
                </a:cubicBezTo>
                <a:cubicBezTo>
                  <a:pt x="11453" y="12417"/>
                  <a:pt x="11463" y="12376"/>
                  <a:pt x="11473" y="12326"/>
                </a:cubicBezTo>
                <a:close/>
                <a:moveTo>
                  <a:pt x="17080" y="12136"/>
                </a:moveTo>
                <a:lnTo>
                  <a:pt x="17080" y="12146"/>
                </a:lnTo>
                <a:lnTo>
                  <a:pt x="17205" y="12219"/>
                </a:lnTo>
                <a:cubicBezTo>
                  <a:pt x="17226" y="12302"/>
                  <a:pt x="17257" y="12385"/>
                  <a:pt x="17277" y="12478"/>
                </a:cubicBezTo>
                <a:cubicBezTo>
                  <a:pt x="17236" y="12473"/>
                  <a:pt x="17194" y="12470"/>
                  <a:pt x="17153" y="12470"/>
                </a:cubicBezTo>
                <a:cubicBezTo>
                  <a:pt x="17112" y="12470"/>
                  <a:pt x="17070" y="12473"/>
                  <a:pt x="17029" y="12478"/>
                </a:cubicBezTo>
                <a:cubicBezTo>
                  <a:pt x="17049" y="12364"/>
                  <a:pt x="17060" y="12250"/>
                  <a:pt x="17080" y="12136"/>
                </a:cubicBezTo>
                <a:close/>
                <a:moveTo>
                  <a:pt x="14749" y="12436"/>
                </a:moveTo>
                <a:lnTo>
                  <a:pt x="14832" y="12478"/>
                </a:lnTo>
                <a:lnTo>
                  <a:pt x="14811" y="12488"/>
                </a:lnTo>
                <a:lnTo>
                  <a:pt x="14749" y="12447"/>
                </a:lnTo>
                <a:lnTo>
                  <a:pt x="14749" y="12436"/>
                </a:lnTo>
                <a:close/>
                <a:moveTo>
                  <a:pt x="9183" y="12229"/>
                </a:moveTo>
                <a:lnTo>
                  <a:pt x="9193" y="12312"/>
                </a:lnTo>
                <a:cubicBezTo>
                  <a:pt x="9204" y="12322"/>
                  <a:pt x="9204" y="12333"/>
                  <a:pt x="9204" y="12343"/>
                </a:cubicBezTo>
                <a:cubicBezTo>
                  <a:pt x="9162" y="12395"/>
                  <a:pt x="9121" y="12447"/>
                  <a:pt x="9079" y="12499"/>
                </a:cubicBezTo>
                <a:cubicBezTo>
                  <a:pt x="9069" y="12447"/>
                  <a:pt x="9059" y="12405"/>
                  <a:pt x="9048" y="12364"/>
                </a:cubicBezTo>
                <a:cubicBezTo>
                  <a:pt x="9090" y="12312"/>
                  <a:pt x="9131" y="12271"/>
                  <a:pt x="9183" y="12229"/>
                </a:cubicBezTo>
                <a:close/>
                <a:moveTo>
                  <a:pt x="8727" y="11960"/>
                </a:moveTo>
                <a:cubicBezTo>
                  <a:pt x="8800" y="12105"/>
                  <a:pt x="8862" y="12250"/>
                  <a:pt x="8934" y="12385"/>
                </a:cubicBezTo>
                <a:lnTo>
                  <a:pt x="8800" y="12509"/>
                </a:lnTo>
                <a:lnTo>
                  <a:pt x="8717" y="12478"/>
                </a:lnTo>
                <a:cubicBezTo>
                  <a:pt x="8696" y="12333"/>
                  <a:pt x="8686" y="12198"/>
                  <a:pt x="8665" y="12063"/>
                </a:cubicBezTo>
                <a:lnTo>
                  <a:pt x="8727" y="11960"/>
                </a:lnTo>
                <a:close/>
                <a:moveTo>
                  <a:pt x="9992" y="12395"/>
                </a:moveTo>
                <a:lnTo>
                  <a:pt x="9940" y="12519"/>
                </a:lnTo>
                <a:cubicBezTo>
                  <a:pt x="9940" y="12481"/>
                  <a:pt x="9931" y="12452"/>
                  <a:pt x="9921" y="12415"/>
                </a:cubicBezTo>
                <a:lnTo>
                  <a:pt x="9921" y="12415"/>
                </a:lnTo>
                <a:lnTo>
                  <a:pt x="9992" y="12395"/>
                </a:lnTo>
                <a:close/>
                <a:moveTo>
                  <a:pt x="16966" y="12063"/>
                </a:moveTo>
                <a:lnTo>
                  <a:pt x="17018" y="12105"/>
                </a:lnTo>
                <a:cubicBezTo>
                  <a:pt x="16998" y="12229"/>
                  <a:pt x="16977" y="12364"/>
                  <a:pt x="16956" y="12478"/>
                </a:cubicBezTo>
                <a:cubicBezTo>
                  <a:pt x="16873" y="12488"/>
                  <a:pt x="16780" y="12509"/>
                  <a:pt x="16707" y="12530"/>
                </a:cubicBezTo>
                <a:cubicBezTo>
                  <a:pt x="16790" y="12374"/>
                  <a:pt x="16884" y="12219"/>
                  <a:pt x="16966" y="12063"/>
                </a:cubicBezTo>
                <a:close/>
                <a:moveTo>
                  <a:pt x="3763" y="12281"/>
                </a:moveTo>
                <a:lnTo>
                  <a:pt x="3825" y="12333"/>
                </a:lnTo>
                <a:lnTo>
                  <a:pt x="3846" y="12416"/>
                </a:lnTo>
                <a:lnTo>
                  <a:pt x="3763" y="12540"/>
                </a:lnTo>
                <a:lnTo>
                  <a:pt x="3690" y="12374"/>
                </a:lnTo>
                <a:cubicBezTo>
                  <a:pt x="3711" y="12343"/>
                  <a:pt x="3742" y="12312"/>
                  <a:pt x="3763" y="12281"/>
                </a:cubicBezTo>
                <a:close/>
                <a:moveTo>
                  <a:pt x="8136" y="12198"/>
                </a:moveTo>
                <a:lnTo>
                  <a:pt x="8136" y="12198"/>
                </a:lnTo>
                <a:cubicBezTo>
                  <a:pt x="8188" y="12239"/>
                  <a:pt x="8250" y="12281"/>
                  <a:pt x="8313" y="12322"/>
                </a:cubicBezTo>
                <a:cubicBezTo>
                  <a:pt x="8313" y="12374"/>
                  <a:pt x="8323" y="12436"/>
                  <a:pt x="8333" y="12488"/>
                </a:cubicBezTo>
                <a:lnTo>
                  <a:pt x="8344" y="12478"/>
                </a:lnTo>
                <a:lnTo>
                  <a:pt x="8302" y="12540"/>
                </a:lnTo>
                <a:cubicBezTo>
                  <a:pt x="8281" y="12499"/>
                  <a:pt x="8261" y="12457"/>
                  <a:pt x="8240" y="12416"/>
                </a:cubicBezTo>
                <a:cubicBezTo>
                  <a:pt x="8199" y="12343"/>
                  <a:pt x="8167" y="12271"/>
                  <a:pt x="8136" y="12198"/>
                </a:cubicBezTo>
                <a:close/>
                <a:moveTo>
                  <a:pt x="10893" y="12436"/>
                </a:moveTo>
                <a:lnTo>
                  <a:pt x="10831" y="12540"/>
                </a:lnTo>
                <a:lnTo>
                  <a:pt x="10831" y="12530"/>
                </a:lnTo>
                <a:cubicBezTo>
                  <a:pt x="10831" y="12509"/>
                  <a:pt x="10831" y="12488"/>
                  <a:pt x="10821" y="12467"/>
                </a:cubicBezTo>
                <a:lnTo>
                  <a:pt x="10893" y="12436"/>
                </a:lnTo>
                <a:close/>
                <a:moveTo>
                  <a:pt x="15422" y="12115"/>
                </a:moveTo>
                <a:lnTo>
                  <a:pt x="15495" y="12291"/>
                </a:lnTo>
                <a:lnTo>
                  <a:pt x="15495" y="12333"/>
                </a:lnTo>
                <a:cubicBezTo>
                  <a:pt x="15381" y="12395"/>
                  <a:pt x="15267" y="12457"/>
                  <a:pt x="15163" y="12540"/>
                </a:cubicBezTo>
                <a:cubicBezTo>
                  <a:pt x="15132" y="12519"/>
                  <a:pt x="15101" y="12499"/>
                  <a:pt x="15060" y="12488"/>
                </a:cubicBezTo>
                <a:cubicBezTo>
                  <a:pt x="15080" y="12447"/>
                  <a:pt x="15091" y="12405"/>
                  <a:pt x="15101" y="12353"/>
                </a:cubicBezTo>
                <a:cubicBezTo>
                  <a:pt x="15205" y="12271"/>
                  <a:pt x="15319" y="12188"/>
                  <a:pt x="15422" y="12115"/>
                </a:cubicBezTo>
                <a:close/>
                <a:moveTo>
                  <a:pt x="18096" y="12499"/>
                </a:moveTo>
                <a:lnTo>
                  <a:pt x="18138" y="12509"/>
                </a:lnTo>
                <a:cubicBezTo>
                  <a:pt x="18138" y="12509"/>
                  <a:pt x="18138" y="12519"/>
                  <a:pt x="18138" y="12530"/>
                </a:cubicBezTo>
                <a:lnTo>
                  <a:pt x="18096" y="12540"/>
                </a:lnTo>
                <a:lnTo>
                  <a:pt x="18096" y="12499"/>
                </a:lnTo>
                <a:close/>
                <a:moveTo>
                  <a:pt x="1493" y="12271"/>
                </a:moveTo>
                <a:cubicBezTo>
                  <a:pt x="1493" y="12364"/>
                  <a:pt x="1503" y="12457"/>
                  <a:pt x="1503" y="12550"/>
                </a:cubicBezTo>
                <a:cubicBezTo>
                  <a:pt x="1483" y="12457"/>
                  <a:pt x="1483" y="12364"/>
                  <a:pt x="1493" y="12271"/>
                </a:cubicBezTo>
                <a:close/>
                <a:moveTo>
                  <a:pt x="4291" y="11887"/>
                </a:moveTo>
                <a:cubicBezTo>
                  <a:pt x="4405" y="11970"/>
                  <a:pt x="4519" y="12053"/>
                  <a:pt x="4633" y="12136"/>
                </a:cubicBezTo>
                <a:cubicBezTo>
                  <a:pt x="4540" y="12271"/>
                  <a:pt x="4447" y="12416"/>
                  <a:pt x="4364" y="12550"/>
                </a:cubicBezTo>
                <a:cubicBezTo>
                  <a:pt x="4250" y="12447"/>
                  <a:pt x="4136" y="12343"/>
                  <a:pt x="4032" y="12239"/>
                </a:cubicBezTo>
                <a:cubicBezTo>
                  <a:pt x="4115" y="12125"/>
                  <a:pt x="4198" y="12001"/>
                  <a:pt x="4291" y="11887"/>
                </a:cubicBezTo>
                <a:close/>
                <a:moveTo>
                  <a:pt x="7846" y="11970"/>
                </a:moveTo>
                <a:lnTo>
                  <a:pt x="7929" y="12032"/>
                </a:lnTo>
                <a:cubicBezTo>
                  <a:pt x="7929" y="12043"/>
                  <a:pt x="7929" y="12053"/>
                  <a:pt x="7929" y="12053"/>
                </a:cubicBezTo>
                <a:cubicBezTo>
                  <a:pt x="7950" y="12219"/>
                  <a:pt x="7971" y="12385"/>
                  <a:pt x="7991" y="12550"/>
                </a:cubicBezTo>
                <a:cubicBezTo>
                  <a:pt x="7825" y="12478"/>
                  <a:pt x="7670" y="12395"/>
                  <a:pt x="7515" y="12302"/>
                </a:cubicBezTo>
                <a:cubicBezTo>
                  <a:pt x="7556" y="12250"/>
                  <a:pt x="7587" y="12188"/>
                  <a:pt x="7618" y="12125"/>
                </a:cubicBezTo>
                <a:cubicBezTo>
                  <a:pt x="7670" y="12084"/>
                  <a:pt x="7743" y="12043"/>
                  <a:pt x="7794" y="12001"/>
                </a:cubicBezTo>
                <a:lnTo>
                  <a:pt x="7846" y="11970"/>
                </a:lnTo>
                <a:close/>
                <a:moveTo>
                  <a:pt x="9411" y="12343"/>
                </a:moveTo>
                <a:cubicBezTo>
                  <a:pt x="9421" y="12395"/>
                  <a:pt x="9442" y="12447"/>
                  <a:pt x="9453" y="12499"/>
                </a:cubicBezTo>
                <a:lnTo>
                  <a:pt x="9328" y="12550"/>
                </a:lnTo>
                <a:lnTo>
                  <a:pt x="9307" y="12467"/>
                </a:lnTo>
                <a:cubicBezTo>
                  <a:pt x="9339" y="12426"/>
                  <a:pt x="9370" y="12385"/>
                  <a:pt x="9411" y="12343"/>
                </a:cubicBezTo>
                <a:close/>
                <a:moveTo>
                  <a:pt x="17298" y="12260"/>
                </a:moveTo>
                <a:lnTo>
                  <a:pt x="17360" y="12291"/>
                </a:lnTo>
                <a:cubicBezTo>
                  <a:pt x="17495" y="12353"/>
                  <a:pt x="17630" y="12395"/>
                  <a:pt x="17775" y="12436"/>
                </a:cubicBezTo>
                <a:lnTo>
                  <a:pt x="17796" y="12550"/>
                </a:lnTo>
                <a:cubicBezTo>
                  <a:pt x="17651" y="12509"/>
                  <a:pt x="17505" y="12478"/>
                  <a:pt x="17360" y="12467"/>
                </a:cubicBezTo>
                <a:cubicBezTo>
                  <a:pt x="17340" y="12395"/>
                  <a:pt x="17319" y="12333"/>
                  <a:pt x="17298" y="12260"/>
                </a:cubicBezTo>
                <a:close/>
                <a:moveTo>
                  <a:pt x="1825" y="11576"/>
                </a:moveTo>
                <a:lnTo>
                  <a:pt x="1825" y="11576"/>
                </a:lnTo>
                <a:cubicBezTo>
                  <a:pt x="1814" y="11732"/>
                  <a:pt x="1804" y="11887"/>
                  <a:pt x="1794" y="12043"/>
                </a:cubicBezTo>
                <a:cubicBezTo>
                  <a:pt x="1721" y="12208"/>
                  <a:pt x="1649" y="12374"/>
                  <a:pt x="1586" y="12561"/>
                </a:cubicBezTo>
                <a:cubicBezTo>
                  <a:pt x="1576" y="12374"/>
                  <a:pt x="1576" y="12198"/>
                  <a:pt x="1576" y="12022"/>
                </a:cubicBezTo>
                <a:cubicBezTo>
                  <a:pt x="1586" y="11991"/>
                  <a:pt x="1597" y="11960"/>
                  <a:pt x="1617" y="11929"/>
                </a:cubicBezTo>
                <a:cubicBezTo>
                  <a:pt x="1680" y="11804"/>
                  <a:pt x="1742" y="11690"/>
                  <a:pt x="1825" y="11576"/>
                </a:cubicBezTo>
                <a:close/>
                <a:moveTo>
                  <a:pt x="10603" y="12250"/>
                </a:moveTo>
                <a:cubicBezTo>
                  <a:pt x="10613" y="12271"/>
                  <a:pt x="10624" y="12291"/>
                  <a:pt x="10634" y="12322"/>
                </a:cubicBezTo>
                <a:cubicBezTo>
                  <a:pt x="10613" y="12353"/>
                  <a:pt x="10593" y="12395"/>
                  <a:pt x="10562" y="12426"/>
                </a:cubicBezTo>
                <a:lnTo>
                  <a:pt x="10562" y="12436"/>
                </a:lnTo>
                <a:cubicBezTo>
                  <a:pt x="10489" y="12488"/>
                  <a:pt x="10406" y="12530"/>
                  <a:pt x="10334" y="12571"/>
                </a:cubicBezTo>
                <a:lnTo>
                  <a:pt x="10323" y="12571"/>
                </a:lnTo>
                <a:lnTo>
                  <a:pt x="10323" y="12561"/>
                </a:lnTo>
                <a:cubicBezTo>
                  <a:pt x="10334" y="12467"/>
                  <a:pt x="10344" y="12385"/>
                  <a:pt x="10344" y="12291"/>
                </a:cubicBezTo>
                <a:cubicBezTo>
                  <a:pt x="10437" y="12271"/>
                  <a:pt x="10520" y="12260"/>
                  <a:pt x="10603" y="12250"/>
                </a:cubicBezTo>
                <a:close/>
                <a:moveTo>
                  <a:pt x="17930" y="12467"/>
                </a:moveTo>
                <a:lnTo>
                  <a:pt x="18024" y="12488"/>
                </a:lnTo>
                <a:cubicBezTo>
                  <a:pt x="18024" y="12509"/>
                  <a:pt x="18024" y="12540"/>
                  <a:pt x="18013" y="12561"/>
                </a:cubicBezTo>
                <a:lnTo>
                  <a:pt x="17972" y="12571"/>
                </a:lnTo>
                <a:lnTo>
                  <a:pt x="17930" y="12478"/>
                </a:lnTo>
                <a:lnTo>
                  <a:pt x="17930" y="12467"/>
                </a:lnTo>
                <a:close/>
                <a:moveTo>
                  <a:pt x="8965" y="12436"/>
                </a:moveTo>
                <a:lnTo>
                  <a:pt x="8997" y="12499"/>
                </a:lnTo>
                <a:cubicBezTo>
                  <a:pt x="8997" y="12530"/>
                  <a:pt x="9007" y="12550"/>
                  <a:pt x="9017" y="12571"/>
                </a:cubicBezTo>
                <a:lnTo>
                  <a:pt x="9007" y="12581"/>
                </a:lnTo>
                <a:cubicBezTo>
                  <a:pt x="8955" y="12561"/>
                  <a:pt x="8903" y="12540"/>
                  <a:pt x="8851" y="12530"/>
                </a:cubicBezTo>
                <a:lnTo>
                  <a:pt x="8862" y="12530"/>
                </a:lnTo>
                <a:lnTo>
                  <a:pt x="8965" y="12436"/>
                </a:lnTo>
                <a:close/>
                <a:moveTo>
                  <a:pt x="16282" y="12063"/>
                </a:moveTo>
                <a:cubicBezTo>
                  <a:pt x="16200" y="12229"/>
                  <a:pt x="16137" y="12405"/>
                  <a:pt x="16075" y="12581"/>
                </a:cubicBezTo>
                <a:cubicBezTo>
                  <a:pt x="16065" y="12499"/>
                  <a:pt x="16044" y="12405"/>
                  <a:pt x="16013" y="12312"/>
                </a:cubicBezTo>
                <a:cubicBezTo>
                  <a:pt x="16044" y="12250"/>
                  <a:pt x="16075" y="12177"/>
                  <a:pt x="16096" y="12125"/>
                </a:cubicBezTo>
                <a:cubicBezTo>
                  <a:pt x="16158" y="12105"/>
                  <a:pt x="16220" y="12084"/>
                  <a:pt x="16282" y="12063"/>
                </a:cubicBezTo>
                <a:close/>
                <a:moveTo>
                  <a:pt x="10220" y="12457"/>
                </a:moveTo>
                <a:cubicBezTo>
                  <a:pt x="10230" y="12488"/>
                  <a:pt x="10240" y="12509"/>
                  <a:pt x="10251" y="12540"/>
                </a:cubicBezTo>
                <a:cubicBezTo>
                  <a:pt x="10261" y="12561"/>
                  <a:pt x="10251" y="12571"/>
                  <a:pt x="10251" y="12592"/>
                </a:cubicBezTo>
                <a:lnTo>
                  <a:pt x="10188" y="12602"/>
                </a:lnTo>
                <a:cubicBezTo>
                  <a:pt x="10199" y="12550"/>
                  <a:pt x="10209" y="12509"/>
                  <a:pt x="10220" y="12457"/>
                </a:cubicBezTo>
                <a:close/>
                <a:moveTo>
                  <a:pt x="12033" y="12343"/>
                </a:moveTo>
                <a:cubicBezTo>
                  <a:pt x="12090" y="12353"/>
                  <a:pt x="12150" y="12359"/>
                  <a:pt x="12209" y="12359"/>
                </a:cubicBezTo>
                <a:cubicBezTo>
                  <a:pt x="12269" y="12359"/>
                  <a:pt x="12329" y="12353"/>
                  <a:pt x="12386" y="12343"/>
                </a:cubicBezTo>
                <a:lnTo>
                  <a:pt x="12386" y="12343"/>
                </a:lnTo>
                <a:cubicBezTo>
                  <a:pt x="12365" y="12436"/>
                  <a:pt x="12344" y="12519"/>
                  <a:pt x="12313" y="12602"/>
                </a:cubicBezTo>
                <a:cubicBezTo>
                  <a:pt x="12199" y="12509"/>
                  <a:pt x="12064" y="12426"/>
                  <a:pt x="11919" y="12364"/>
                </a:cubicBezTo>
                <a:cubicBezTo>
                  <a:pt x="11950" y="12364"/>
                  <a:pt x="11992" y="12353"/>
                  <a:pt x="12033" y="12343"/>
                </a:cubicBezTo>
                <a:close/>
                <a:moveTo>
                  <a:pt x="13142" y="11991"/>
                </a:moveTo>
                <a:lnTo>
                  <a:pt x="13142" y="12001"/>
                </a:lnTo>
                <a:cubicBezTo>
                  <a:pt x="13163" y="12125"/>
                  <a:pt x="13184" y="12250"/>
                  <a:pt x="13204" y="12364"/>
                </a:cubicBezTo>
                <a:cubicBezTo>
                  <a:pt x="13039" y="12426"/>
                  <a:pt x="12883" y="12509"/>
                  <a:pt x="12748" y="12602"/>
                </a:cubicBezTo>
                <a:cubicBezTo>
                  <a:pt x="12728" y="12499"/>
                  <a:pt x="12707" y="12385"/>
                  <a:pt x="12697" y="12271"/>
                </a:cubicBezTo>
                <a:cubicBezTo>
                  <a:pt x="12852" y="12208"/>
                  <a:pt x="13007" y="12105"/>
                  <a:pt x="13142" y="11991"/>
                </a:cubicBezTo>
                <a:close/>
                <a:moveTo>
                  <a:pt x="5794" y="11504"/>
                </a:moveTo>
                <a:lnTo>
                  <a:pt x="5794" y="11504"/>
                </a:lnTo>
                <a:cubicBezTo>
                  <a:pt x="5722" y="11877"/>
                  <a:pt x="5670" y="12239"/>
                  <a:pt x="5649" y="12623"/>
                </a:cubicBezTo>
                <a:cubicBezTo>
                  <a:pt x="5504" y="12550"/>
                  <a:pt x="5369" y="12488"/>
                  <a:pt x="5224" y="12405"/>
                </a:cubicBezTo>
                <a:cubicBezTo>
                  <a:pt x="5214" y="12239"/>
                  <a:pt x="5203" y="12074"/>
                  <a:pt x="5203" y="11897"/>
                </a:cubicBezTo>
                <a:cubicBezTo>
                  <a:pt x="5390" y="11752"/>
                  <a:pt x="5587" y="11618"/>
                  <a:pt x="5794" y="11504"/>
                </a:cubicBezTo>
                <a:close/>
                <a:moveTo>
                  <a:pt x="7401" y="12333"/>
                </a:moveTo>
                <a:lnTo>
                  <a:pt x="7401" y="12333"/>
                </a:lnTo>
                <a:cubicBezTo>
                  <a:pt x="7349" y="12426"/>
                  <a:pt x="7276" y="12530"/>
                  <a:pt x="7204" y="12623"/>
                </a:cubicBezTo>
                <a:cubicBezTo>
                  <a:pt x="7266" y="12519"/>
                  <a:pt x="7328" y="12426"/>
                  <a:pt x="7401" y="12333"/>
                </a:cubicBezTo>
                <a:close/>
                <a:moveTo>
                  <a:pt x="14386" y="12353"/>
                </a:moveTo>
                <a:cubicBezTo>
                  <a:pt x="14417" y="12364"/>
                  <a:pt x="14448" y="12374"/>
                  <a:pt x="14479" y="12385"/>
                </a:cubicBezTo>
                <a:cubicBezTo>
                  <a:pt x="14458" y="12467"/>
                  <a:pt x="14438" y="12550"/>
                  <a:pt x="14417" y="12623"/>
                </a:cubicBezTo>
                <a:cubicBezTo>
                  <a:pt x="14396" y="12602"/>
                  <a:pt x="14386" y="12581"/>
                  <a:pt x="14365" y="12561"/>
                </a:cubicBezTo>
                <a:cubicBezTo>
                  <a:pt x="14375" y="12488"/>
                  <a:pt x="14386" y="12426"/>
                  <a:pt x="14386" y="12353"/>
                </a:cubicBezTo>
                <a:close/>
                <a:moveTo>
                  <a:pt x="16770" y="11991"/>
                </a:moveTo>
                <a:cubicBezTo>
                  <a:pt x="16697" y="12188"/>
                  <a:pt x="16624" y="12374"/>
                  <a:pt x="16552" y="12571"/>
                </a:cubicBezTo>
                <a:cubicBezTo>
                  <a:pt x="16510" y="12592"/>
                  <a:pt x="16479" y="12602"/>
                  <a:pt x="16438" y="12623"/>
                </a:cubicBezTo>
                <a:cubicBezTo>
                  <a:pt x="16438" y="12478"/>
                  <a:pt x="16428" y="12333"/>
                  <a:pt x="16417" y="12188"/>
                </a:cubicBezTo>
                <a:lnTo>
                  <a:pt x="16428" y="12188"/>
                </a:lnTo>
                <a:cubicBezTo>
                  <a:pt x="16438" y="12136"/>
                  <a:pt x="16448" y="12084"/>
                  <a:pt x="16469" y="12032"/>
                </a:cubicBezTo>
                <a:cubicBezTo>
                  <a:pt x="16562" y="12011"/>
                  <a:pt x="16666" y="11991"/>
                  <a:pt x="16770" y="11991"/>
                </a:cubicBezTo>
                <a:close/>
                <a:moveTo>
                  <a:pt x="15474" y="12426"/>
                </a:moveTo>
                <a:lnTo>
                  <a:pt x="15474" y="12426"/>
                </a:lnTo>
                <a:cubicBezTo>
                  <a:pt x="15422" y="12499"/>
                  <a:pt x="15370" y="12561"/>
                  <a:pt x="15319" y="12633"/>
                </a:cubicBezTo>
                <a:lnTo>
                  <a:pt x="15236" y="12581"/>
                </a:lnTo>
                <a:cubicBezTo>
                  <a:pt x="15308" y="12519"/>
                  <a:pt x="15391" y="12467"/>
                  <a:pt x="15474" y="12426"/>
                </a:cubicBezTo>
                <a:close/>
                <a:moveTo>
                  <a:pt x="19526" y="12353"/>
                </a:moveTo>
                <a:lnTo>
                  <a:pt x="19547" y="12447"/>
                </a:lnTo>
                <a:cubicBezTo>
                  <a:pt x="19412" y="12509"/>
                  <a:pt x="19298" y="12571"/>
                  <a:pt x="19174" y="12633"/>
                </a:cubicBezTo>
                <a:lnTo>
                  <a:pt x="19153" y="12602"/>
                </a:lnTo>
                <a:lnTo>
                  <a:pt x="19081" y="12467"/>
                </a:lnTo>
                <a:cubicBezTo>
                  <a:pt x="19226" y="12436"/>
                  <a:pt x="19381" y="12405"/>
                  <a:pt x="19526" y="12353"/>
                </a:cubicBezTo>
                <a:close/>
                <a:moveTo>
                  <a:pt x="4074" y="12426"/>
                </a:moveTo>
                <a:cubicBezTo>
                  <a:pt x="4146" y="12499"/>
                  <a:pt x="4229" y="12571"/>
                  <a:pt x="4312" y="12633"/>
                </a:cubicBezTo>
                <a:lnTo>
                  <a:pt x="4302" y="12654"/>
                </a:lnTo>
                <a:cubicBezTo>
                  <a:pt x="4229" y="12613"/>
                  <a:pt x="4177" y="12561"/>
                  <a:pt x="4115" y="12509"/>
                </a:cubicBezTo>
                <a:cubicBezTo>
                  <a:pt x="4094" y="12478"/>
                  <a:pt x="4084" y="12457"/>
                  <a:pt x="4074" y="12426"/>
                </a:cubicBezTo>
                <a:close/>
                <a:moveTo>
                  <a:pt x="8022" y="12219"/>
                </a:moveTo>
                <a:lnTo>
                  <a:pt x="8022" y="12219"/>
                </a:lnTo>
                <a:cubicBezTo>
                  <a:pt x="8095" y="12364"/>
                  <a:pt x="8178" y="12499"/>
                  <a:pt x="8261" y="12644"/>
                </a:cubicBezTo>
                <a:lnTo>
                  <a:pt x="8250" y="12644"/>
                </a:lnTo>
                <a:lnTo>
                  <a:pt x="8250" y="12654"/>
                </a:lnTo>
                <a:cubicBezTo>
                  <a:pt x="8188" y="12623"/>
                  <a:pt x="8116" y="12602"/>
                  <a:pt x="8064" y="12581"/>
                </a:cubicBezTo>
                <a:cubicBezTo>
                  <a:pt x="8043" y="12457"/>
                  <a:pt x="8033" y="12343"/>
                  <a:pt x="8022" y="12219"/>
                </a:cubicBezTo>
                <a:close/>
                <a:moveTo>
                  <a:pt x="10178" y="12333"/>
                </a:moveTo>
                <a:lnTo>
                  <a:pt x="10178" y="12353"/>
                </a:lnTo>
                <a:cubicBezTo>
                  <a:pt x="10157" y="12447"/>
                  <a:pt x="10137" y="12540"/>
                  <a:pt x="10116" y="12623"/>
                </a:cubicBezTo>
                <a:cubicBezTo>
                  <a:pt x="10064" y="12633"/>
                  <a:pt x="10012" y="12644"/>
                  <a:pt x="9950" y="12654"/>
                </a:cubicBezTo>
                <a:lnTo>
                  <a:pt x="9950" y="12644"/>
                </a:lnTo>
                <a:cubicBezTo>
                  <a:pt x="9990" y="12553"/>
                  <a:pt x="10021" y="12463"/>
                  <a:pt x="10051" y="12373"/>
                </a:cubicBezTo>
                <a:lnTo>
                  <a:pt x="10051" y="12373"/>
                </a:lnTo>
                <a:cubicBezTo>
                  <a:pt x="10099" y="12362"/>
                  <a:pt x="10139" y="12343"/>
                  <a:pt x="10178" y="12333"/>
                </a:cubicBezTo>
                <a:close/>
                <a:moveTo>
                  <a:pt x="1835" y="9234"/>
                </a:moveTo>
                <a:cubicBezTo>
                  <a:pt x="1897" y="9327"/>
                  <a:pt x="1959" y="9420"/>
                  <a:pt x="2022" y="9514"/>
                </a:cubicBezTo>
                <a:cubicBezTo>
                  <a:pt x="1752" y="10167"/>
                  <a:pt x="1576" y="10861"/>
                  <a:pt x="1514" y="11566"/>
                </a:cubicBezTo>
                <a:cubicBezTo>
                  <a:pt x="1503" y="11628"/>
                  <a:pt x="1483" y="11690"/>
                  <a:pt x="1472" y="11752"/>
                </a:cubicBezTo>
                <a:cubicBezTo>
                  <a:pt x="1327" y="11949"/>
                  <a:pt x="1182" y="12146"/>
                  <a:pt x="1058" y="12343"/>
                </a:cubicBezTo>
                <a:cubicBezTo>
                  <a:pt x="996" y="12457"/>
                  <a:pt x="944" y="12561"/>
                  <a:pt x="882" y="12664"/>
                </a:cubicBezTo>
                <a:cubicBezTo>
                  <a:pt x="571" y="12125"/>
                  <a:pt x="508" y="11472"/>
                  <a:pt x="726" y="10892"/>
                </a:cubicBezTo>
                <a:cubicBezTo>
                  <a:pt x="964" y="10260"/>
                  <a:pt x="1348" y="9690"/>
                  <a:pt x="1835" y="9234"/>
                </a:cubicBezTo>
                <a:close/>
                <a:moveTo>
                  <a:pt x="9484" y="12581"/>
                </a:moveTo>
                <a:lnTo>
                  <a:pt x="9504" y="12664"/>
                </a:lnTo>
                <a:cubicBezTo>
                  <a:pt x="9453" y="12664"/>
                  <a:pt x="9401" y="12654"/>
                  <a:pt x="9359" y="12654"/>
                </a:cubicBezTo>
                <a:lnTo>
                  <a:pt x="9359" y="12633"/>
                </a:lnTo>
                <a:lnTo>
                  <a:pt x="9484" y="12581"/>
                </a:lnTo>
                <a:close/>
                <a:moveTo>
                  <a:pt x="9878" y="12478"/>
                </a:moveTo>
                <a:cubicBezTo>
                  <a:pt x="9888" y="12540"/>
                  <a:pt x="9898" y="12592"/>
                  <a:pt x="9898" y="12654"/>
                </a:cubicBezTo>
                <a:lnTo>
                  <a:pt x="9784" y="12664"/>
                </a:lnTo>
                <a:cubicBezTo>
                  <a:pt x="9815" y="12602"/>
                  <a:pt x="9846" y="12540"/>
                  <a:pt x="9878" y="12478"/>
                </a:cubicBezTo>
                <a:close/>
                <a:moveTo>
                  <a:pt x="3638" y="12447"/>
                </a:moveTo>
                <a:cubicBezTo>
                  <a:pt x="3669" y="12499"/>
                  <a:pt x="3690" y="12550"/>
                  <a:pt x="3711" y="12602"/>
                </a:cubicBezTo>
                <a:cubicBezTo>
                  <a:pt x="3701" y="12633"/>
                  <a:pt x="3690" y="12644"/>
                  <a:pt x="3669" y="12675"/>
                </a:cubicBezTo>
                <a:lnTo>
                  <a:pt x="3587" y="12519"/>
                </a:lnTo>
                <a:lnTo>
                  <a:pt x="3638" y="12447"/>
                </a:lnTo>
                <a:close/>
                <a:moveTo>
                  <a:pt x="9795" y="12447"/>
                </a:moveTo>
                <a:lnTo>
                  <a:pt x="9691" y="12675"/>
                </a:lnTo>
                <a:lnTo>
                  <a:pt x="9567" y="12664"/>
                </a:lnTo>
                <a:cubicBezTo>
                  <a:pt x="9608" y="12602"/>
                  <a:pt x="9639" y="12550"/>
                  <a:pt x="9670" y="12499"/>
                </a:cubicBezTo>
                <a:cubicBezTo>
                  <a:pt x="9712" y="12478"/>
                  <a:pt x="9753" y="12467"/>
                  <a:pt x="9795" y="12447"/>
                </a:cubicBezTo>
                <a:close/>
                <a:moveTo>
                  <a:pt x="13795" y="12312"/>
                </a:moveTo>
                <a:cubicBezTo>
                  <a:pt x="13805" y="12426"/>
                  <a:pt x="13816" y="12530"/>
                  <a:pt x="13837" y="12644"/>
                </a:cubicBezTo>
                <a:lnTo>
                  <a:pt x="13847" y="12644"/>
                </a:lnTo>
                <a:lnTo>
                  <a:pt x="13826" y="12685"/>
                </a:lnTo>
                <a:cubicBezTo>
                  <a:pt x="13785" y="12561"/>
                  <a:pt x="13743" y="12447"/>
                  <a:pt x="13691" y="12333"/>
                </a:cubicBezTo>
                <a:cubicBezTo>
                  <a:pt x="13733" y="12322"/>
                  <a:pt x="13764" y="12322"/>
                  <a:pt x="13795" y="12312"/>
                </a:cubicBezTo>
                <a:close/>
                <a:moveTo>
                  <a:pt x="10427" y="12623"/>
                </a:moveTo>
                <a:lnTo>
                  <a:pt x="10375" y="12695"/>
                </a:lnTo>
                <a:cubicBezTo>
                  <a:pt x="10365" y="12675"/>
                  <a:pt x="10354" y="12664"/>
                  <a:pt x="10354" y="12644"/>
                </a:cubicBezTo>
                <a:lnTo>
                  <a:pt x="10427" y="12623"/>
                </a:lnTo>
                <a:close/>
                <a:moveTo>
                  <a:pt x="18148" y="12592"/>
                </a:moveTo>
                <a:lnTo>
                  <a:pt x="18148" y="12695"/>
                </a:lnTo>
                <a:lnTo>
                  <a:pt x="18086" y="12664"/>
                </a:lnTo>
                <a:lnTo>
                  <a:pt x="18086" y="12613"/>
                </a:lnTo>
                <a:lnTo>
                  <a:pt x="18148" y="12592"/>
                </a:lnTo>
                <a:close/>
                <a:moveTo>
                  <a:pt x="15453" y="12623"/>
                </a:moveTo>
                <a:lnTo>
                  <a:pt x="15453" y="12644"/>
                </a:lnTo>
                <a:lnTo>
                  <a:pt x="15412" y="12706"/>
                </a:lnTo>
                <a:lnTo>
                  <a:pt x="15391" y="12685"/>
                </a:lnTo>
                <a:lnTo>
                  <a:pt x="15453" y="12623"/>
                </a:lnTo>
                <a:close/>
                <a:moveTo>
                  <a:pt x="15920" y="12198"/>
                </a:moveTo>
                <a:cubicBezTo>
                  <a:pt x="15930" y="12229"/>
                  <a:pt x="15940" y="12271"/>
                  <a:pt x="15940" y="12302"/>
                </a:cubicBezTo>
                <a:cubicBezTo>
                  <a:pt x="15889" y="12426"/>
                  <a:pt x="15826" y="12571"/>
                  <a:pt x="15764" y="12706"/>
                </a:cubicBezTo>
                <a:cubicBezTo>
                  <a:pt x="15723" y="12613"/>
                  <a:pt x="15681" y="12519"/>
                  <a:pt x="15661" y="12426"/>
                </a:cubicBezTo>
                <a:lnTo>
                  <a:pt x="15847" y="12229"/>
                </a:lnTo>
                <a:lnTo>
                  <a:pt x="15920" y="12198"/>
                </a:lnTo>
                <a:close/>
                <a:moveTo>
                  <a:pt x="17381" y="12540"/>
                </a:moveTo>
                <a:lnTo>
                  <a:pt x="17381" y="12540"/>
                </a:lnTo>
                <a:cubicBezTo>
                  <a:pt x="17516" y="12550"/>
                  <a:pt x="17651" y="12581"/>
                  <a:pt x="17785" y="12623"/>
                </a:cubicBezTo>
                <a:lnTo>
                  <a:pt x="17422" y="12706"/>
                </a:lnTo>
                <a:lnTo>
                  <a:pt x="17381" y="12540"/>
                </a:lnTo>
                <a:close/>
                <a:moveTo>
                  <a:pt x="19734" y="12405"/>
                </a:moveTo>
                <a:lnTo>
                  <a:pt x="19734" y="12405"/>
                </a:lnTo>
                <a:cubicBezTo>
                  <a:pt x="19723" y="12509"/>
                  <a:pt x="19713" y="12602"/>
                  <a:pt x="19703" y="12706"/>
                </a:cubicBezTo>
                <a:lnTo>
                  <a:pt x="19640" y="12447"/>
                </a:lnTo>
                <a:lnTo>
                  <a:pt x="19734" y="12405"/>
                </a:lnTo>
                <a:close/>
                <a:moveTo>
                  <a:pt x="13184" y="12447"/>
                </a:moveTo>
                <a:lnTo>
                  <a:pt x="13121" y="12499"/>
                </a:lnTo>
                <a:cubicBezTo>
                  <a:pt x="13001" y="12559"/>
                  <a:pt x="12881" y="12629"/>
                  <a:pt x="12779" y="12708"/>
                </a:cubicBezTo>
                <a:lnTo>
                  <a:pt x="12779" y="12708"/>
                </a:lnTo>
                <a:cubicBezTo>
                  <a:pt x="12777" y="12692"/>
                  <a:pt x="12769" y="12682"/>
                  <a:pt x="12769" y="12664"/>
                </a:cubicBezTo>
                <a:cubicBezTo>
                  <a:pt x="12893" y="12581"/>
                  <a:pt x="13039" y="12509"/>
                  <a:pt x="13184" y="12447"/>
                </a:cubicBezTo>
                <a:close/>
                <a:moveTo>
                  <a:pt x="8465" y="12420"/>
                </a:moveTo>
                <a:lnTo>
                  <a:pt x="8465" y="12420"/>
                </a:lnTo>
                <a:cubicBezTo>
                  <a:pt x="8525" y="12459"/>
                  <a:pt x="8585" y="12489"/>
                  <a:pt x="8655" y="12519"/>
                </a:cubicBezTo>
                <a:cubicBezTo>
                  <a:pt x="8655" y="12550"/>
                  <a:pt x="8665" y="12581"/>
                  <a:pt x="8665" y="12613"/>
                </a:cubicBezTo>
                <a:lnTo>
                  <a:pt x="8509" y="12727"/>
                </a:lnTo>
                <a:lnTo>
                  <a:pt x="8458" y="12716"/>
                </a:lnTo>
                <a:cubicBezTo>
                  <a:pt x="8437" y="12644"/>
                  <a:pt x="8427" y="12581"/>
                  <a:pt x="8406" y="12509"/>
                </a:cubicBezTo>
                <a:cubicBezTo>
                  <a:pt x="8425" y="12479"/>
                  <a:pt x="8445" y="12450"/>
                  <a:pt x="8465" y="12420"/>
                </a:cubicBezTo>
                <a:close/>
                <a:moveTo>
                  <a:pt x="14800" y="12581"/>
                </a:moveTo>
                <a:cubicBezTo>
                  <a:pt x="14800" y="12581"/>
                  <a:pt x="14811" y="12592"/>
                  <a:pt x="14811" y="12602"/>
                </a:cubicBezTo>
                <a:cubicBezTo>
                  <a:pt x="14790" y="12644"/>
                  <a:pt x="14759" y="12685"/>
                  <a:pt x="14728" y="12727"/>
                </a:cubicBezTo>
                <a:lnTo>
                  <a:pt x="14728" y="12644"/>
                </a:lnTo>
                <a:lnTo>
                  <a:pt x="14800" y="12581"/>
                </a:lnTo>
                <a:close/>
                <a:moveTo>
                  <a:pt x="16345" y="12426"/>
                </a:moveTo>
                <a:lnTo>
                  <a:pt x="16345" y="12436"/>
                </a:lnTo>
                <a:cubicBezTo>
                  <a:pt x="16345" y="12509"/>
                  <a:pt x="16345" y="12592"/>
                  <a:pt x="16355" y="12664"/>
                </a:cubicBezTo>
                <a:cubicBezTo>
                  <a:pt x="16314" y="12685"/>
                  <a:pt x="16272" y="12716"/>
                  <a:pt x="16231" y="12747"/>
                </a:cubicBezTo>
                <a:cubicBezTo>
                  <a:pt x="16262" y="12633"/>
                  <a:pt x="16303" y="12530"/>
                  <a:pt x="16345" y="12426"/>
                </a:cubicBezTo>
                <a:close/>
                <a:moveTo>
                  <a:pt x="19008" y="12478"/>
                </a:moveTo>
                <a:cubicBezTo>
                  <a:pt x="19039" y="12540"/>
                  <a:pt x="19070" y="12602"/>
                  <a:pt x="19101" y="12664"/>
                </a:cubicBezTo>
                <a:lnTo>
                  <a:pt x="18915" y="12747"/>
                </a:lnTo>
                <a:cubicBezTo>
                  <a:pt x="18842" y="12664"/>
                  <a:pt x="18759" y="12592"/>
                  <a:pt x="18677" y="12519"/>
                </a:cubicBezTo>
                <a:lnTo>
                  <a:pt x="18666" y="12519"/>
                </a:lnTo>
                <a:cubicBezTo>
                  <a:pt x="18780" y="12509"/>
                  <a:pt x="18894" y="12499"/>
                  <a:pt x="19008" y="12478"/>
                </a:cubicBezTo>
                <a:close/>
                <a:moveTo>
                  <a:pt x="3327" y="12146"/>
                </a:moveTo>
                <a:lnTo>
                  <a:pt x="3327" y="12146"/>
                </a:lnTo>
                <a:cubicBezTo>
                  <a:pt x="3379" y="12281"/>
                  <a:pt x="3431" y="12405"/>
                  <a:pt x="3504" y="12540"/>
                </a:cubicBezTo>
                <a:cubicBezTo>
                  <a:pt x="3452" y="12613"/>
                  <a:pt x="3400" y="12685"/>
                  <a:pt x="3359" y="12758"/>
                </a:cubicBezTo>
                <a:cubicBezTo>
                  <a:pt x="3348" y="12550"/>
                  <a:pt x="3338" y="12353"/>
                  <a:pt x="3327" y="12146"/>
                </a:cubicBezTo>
                <a:close/>
                <a:moveTo>
                  <a:pt x="4188" y="12675"/>
                </a:moveTo>
                <a:lnTo>
                  <a:pt x="4260" y="12727"/>
                </a:lnTo>
                <a:lnTo>
                  <a:pt x="4240" y="12758"/>
                </a:lnTo>
                <a:cubicBezTo>
                  <a:pt x="4219" y="12727"/>
                  <a:pt x="4208" y="12695"/>
                  <a:pt x="4188" y="12675"/>
                </a:cubicBezTo>
                <a:close/>
                <a:moveTo>
                  <a:pt x="14551" y="12429"/>
                </a:moveTo>
                <a:lnTo>
                  <a:pt x="14551" y="12429"/>
                </a:lnTo>
                <a:cubicBezTo>
                  <a:pt x="14579" y="12440"/>
                  <a:pt x="14608" y="12459"/>
                  <a:pt x="14645" y="12478"/>
                </a:cubicBezTo>
                <a:cubicBezTo>
                  <a:pt x="14603" y="12561"/>
                  <a:pt x="14572" y="12633"/>
                  <a:pt x="14541" y="12716"/>
                </a:cubicBezTo>
                <a:lnTo>
                  <a:pt x="14510" y="12758"/>
                </a:lnTo>
                <a:lnTo>
                  <a:pt x="14458" y="12706"/>
                </a:lnTo>
                <a:cubicBezTo>
                  <a:pt x="14499" y="12603"/>
                  <a:pt x="14520" y="12521"/>
                  <a:pt x="14551" y="12429"/>
                </a:cubicBezTo>
                <a:close/>
                <a:moveTo>
                  <a:pt x="6229" y="11286"/>
                </a:moveTo>
                <a:cubicBezTo>
                  <a:pt x="6323" y="11400"/>
                  <a:pt x="6416" y="11514"/>
                  <a:pt x="6530" y="11618"/>
                </a:cubicBezTo>
                <a:cubicBezTo>
                  <a:pt x="6333" y="12001"/>
                  <a:pt x="6146" y="12374"/>
                  <a:pt x="5970" y="12768"/>
                </a:cubicBezTo>
                <a:cubicBezTo>
                  <a:pt x="5887" y="12727"/>
                  <a:pt x="5794" y="12685"/>
                  <a:pt x="5711" y="12644"/>
                </a:cubicBezTo>
                <a:cubicBezTo>
                  <a:pt x="5732" y="12250"/>
                  <a:pt x="5794" y="11856"/>
                  <a:pt x="5867" y="11462"/>
                </a:cubicBezTo>
                <a:lnTo>
                  <a:pt x="5867" y="11452"/>
                </a:lnTo>
                <a:cubicBezTo>
                  <a:pt x="5887" y="11441"/>
                  <a:pt x="5918" y="11421"/>
                  <a:pt x="5939" y="11410"/>
                </a:cubicBezTo>
                <a:cubicBezTo>
                  <a:pt x="6032" y="11358"/>
                  <a:pt x="6126" y="11317"/>
                  <a:pt x="6229" y="11286"/>
                </a:cubicBezTo>
                <a:close/>
                <a:moveTo>
                  <a:pt x="8675" y="12672"/>
                </a:moveTo>
                <a:lnTo>
                  <a:pt x="8675" y="12672"/>
                </a:lnTo>
                <a:cubicBezTo>
                  <a:pt x="8677" y="12710"/>
                  <a:pt x="8686" y="12739"/>
                  <a:pt x="8686" y="12768"/>
                </a:cubicBezTo>
                <a:cubicBezTo>
                  <a:pt x="8644" y="12768"/>
                  <a:pt x="8613" y="12758"/>
                  <a:pt x="8572" y="12747"/>
                </a:cubicBezTo>
                <a:cubicBezTo>
                  <a:pt x="8610" y="12719"/>
                  <a:pt x="8639" y="12699"/>
                  <a:pt x="8675" y="12672"/>
                </a:cubicBezTo>
                <a:close/>
                <a:moveTo>
                  <a:pt x="9878" y="12737"/>
                </a:moveTo>
                <a:lnTo>
                  <a:pt x="9878" y="12747"/>
                </a:lnTo>
                <a:cubicBezTo>
                  <a:pt x="9829" y="12757"/>
                  <a:pt x="9781" y="12767"/>
                  <a:pt x="9733" y="12776"/>
                </a:cubicBezTo>
                <a:lnTo>
                  <a:pt x="9733" y="12776"/>
                </a:lnTo>
                <a:lnTo>
                  <a:pt x="9743" y="12747"/>
                </a:lnTo>
                <a:cubicBezTo>
                  <a:pt x="9784" y="12747"/>
                  <a:pt x="9826" y="12747"/>
                  <a:pt x="9878" y="12737"/>
                </a:cubicBezTo>
                <a:close/>
                <a:moveTo>
                  <a:pt x="7235" y="12426"/>
                </a:moveTo>
                <a:lnTo>
                  <a:pt x="7235" y="12426"/>
                </a:lnTo>
                <a:cubicBezTo>
                  <a:pt x="7152" y="12550"/>
                  <a:pt x="7069" y="12664"/>
                  <a:pt x="6996" y="12778"/>
                </a:cubicBezTo>
                <a:cubicBezTo>
                  <a:pt x="7027" y="12706"/>
                  <a:pt x="7059" y="12623"/>
                  <a:pt x="7100" y="12540"/>
                </a:cubicBezTo>
                <a:lnTo>
                  <a:pt x="7235" y="12426"/>
                </a:lnTo>
                <a:close/>
                <a:moveTo>
                  <a:pt x="12614" y="12291"/>
                </a:moveTo>
                <a:cubicBezTo>
                  <a:pt x="12624" y="12374"/>
                  <a:pt x="12634" y="12457"/>
                  <a:pt x="12655" y="12550"/>
                </a:cubicBezTo>
                <a:cubicBezTo>
                  <a:pt x="12655" y="12581"/>
                  <a:pt x="12665" y="12613"/>
                  <a:pt x="12665" y="12654"/>
                </a:cubicBezTo>
                <a:cubicBezTo>
                  <a:pt x="12614" y="12695"/>
                  <a:pt x="12551" y="12737"/>
                  <a:pt x="12500" y="12778"/>
                </a:cubicBezTo>
                <a:cubicBezTo>
                  <a:pt x="12469" y="12747"/>
                  <a:pt x="12437" y="12706"/>
                  <a:pt x="12396" y="12675"/>
                </a:cubicBezTo>
                <a:cubicBezTo>
                  <a:pt x="12427" y="12561"/>
                  <a:pt x="12469" y="12447"/>
                  <a:pt x="12489" y="12333"/>
                </a:cubicBezTo>
                <a:cubicBezTo>
                  <a:pt x="12531" y="12312"/>
                  <a:pt x="12572" y="12302"/>
                  <a:pt x="12614" y="12291"/>
                </a:cubicBezTo>
                <a:close/>
                <a:moveTo>
                  <a:pt x="16521" y="12675"/>
                </a:moveTo>
                <a:lnTo>
                  <a:pt x="16510" y="12706"/>
                </a:lnTo>
                <a:cubicBezTo>
                  <a:pt x="16479" y="12727"/>
                  <a:pt x="16469" y="12747"/>
                  <a:pt x="16448" y="12778"/>
                </a:cubicBezTo>
                <a:lnTo>
                  <a:pt x="16448" y="12706"/>
                </a:lnTo>
                <a:cubicBezTo>
                  <a:pt x="16469" y="12695"/>
                  <a:pt x="16500" y="12685"/>
                  <a:pt x="16521" y="12675"/>
                </a:cubicBezTo>
                <a:close/>
                <a:moveTo>
                  <a:pt x="9650" y="12747"/>
                </a:moveTo>
                <a:lnTo>
                  <a:pt x="9629" y="12789"/>
                </a:lnTo>
                <a:lnTo>
                  <a:pt x="9598" y="12789"/>
                </a:lnTo>
                <a:cubicBezTo>
                  <a:pt x="9598" y="12778"/>
                  <a:pt x="9598" y="12758"/>
                  <a:pt x="9587" y="12747"/>
                </a:cubicBezTo>
                <a:close/>
                <a:moveTo>
                  <a:pt x="20262" y="12219"/>
                </a:moveTo>
                <a:cubicBezTo>
                  <a:pt x="20314" y="12405"/>
                  <a:pt x="20366" y="12602"/>
                  <a:pt x="20387" y="12789"/>
                </a:cubicBezTo>
                <a:cubicBezTo>
                  <a:pt x="20335" y="12706"/>
                  <a:pt x="20283" y="12623"/>
                  <a:pt x="20221" y="12540"/>
                </a:cubicBezTo>
                <a:lnTo>
                  <a:pt x="20210" y="12550"/>
                </a:lnTo>
                <a:cubicBezTo>
                  <a:pt x="20231" y="12436"/>
                  <a:pt x="20252" y="12333"/>
                  <a:pt x="20262" y="12219"/>
                </a:cubicBezTo>
                <a:close/>
                <a:moveTo>
                  <a:pt x="8800" y="12581"/>
                </a:moveTo>
                <a:cubicBezTo>
                  <a:pt x="8851" y="12602"/>
                  <a:pt x="8903" y="12623"/>
                  <a:pt x="8955" y="12644"/>
                </a:cubicBezTo>
                <a:cubicBezTo>
                  <a:pt x="8924" y="12685"/>
                  <a:pt x="8872" y="12747"/>
                  <a:pt x="8831" y="12799"/>
                </a:cubicBezTo>
                <a:lnTo>
                  <a:pt x="8769" y="12789"/>
                </a:lnTo>
                <a:cubicBezTo>
                  <a:pt x="8758" y="12737"/>
                  <a:pt x="8748" y="12685"/>
                  <a:pt x="8748" y="12623"/>
                </a:cubicBezTo>
                <a:lnTo>
                  <a:pt x="8800" y="12581"/>
                </a:lnTo>
                <a:close/>
                <a:moveTo>
                  <a:pt x="10292" y="12675"/>
                </a:moveTo>
                <a:cubicBezTo>
                  <a:pt x="10302" y="12695"/>
                  <a:pt x="10313" y="12716"/>
                  <a:pt x="10323" y="12737"/>
                </a:cubicBezTo>
                <a:lnTo>
                  <a:pt x="10282" y="12799"/>
                </a:lnTo>
                <a:lnTo>
                  <a:pt x="10292" y="12675"/>
                </a:lnTo>
                <a:close/>
                <a:moveTo>
                  <a:pt x="15339" y="12737"/>
                </a:moveTo>
                <a:lnTo>
                  <a:pt x="15381" y="12768"/>
                </a:lnTo>
                <a:cubicBezTo>
                  <a:pt x="15381" y="12778"/>
                  <a:pt x="15370" y="12789"/>
                  <a:pt x="15360" y="12799"/>
                </a:cubicBezTo>
                <a:cubicBezTo>
                  <a:pt x="15350" y="12778"/>
                  <a:pt x="15339" y="12768"/>
                  <a:pt x="15329" y="12758"/>
                </a:cubicBezTo>
                <a:lnTo>
                  <a:pt x="15339" y="12737"/>
                </a:lnTo>
                <a:close/>
                <a:moveTo>
                  <a:pt x="16334" y="12136"/>
                </a:moveTo>
                <a:lnTo>
                  <a:pt x="16334" y="12239"/>
                </a:lnTo>
                <a:cubicBezTo>
                  <a:pt x="16282" y="12436"/>
                  <a:pt x="16210" y="12623"/>
                  <a:pt x="16117" y="12799"/>
                </a:cubicBezTo>
                <a:cubicBezTo>
                  <a:pt x="16117" y="12778"/>
                  <a:pt x="16117" y="12768"/>
                  <a:pt x="16106" y="12758"/>
                </a:cubicBezTo>
                <a:lnTo>
                  <a:pt x="16117" y="12758"/>
                </a:lnTo>
                <a:cubicBezTo>
                  <a:pt x="16168" y="12550"/>
                  <a:pt x="16251" y="12343"/>
                  <a:pt x="16334" y="12136"/>
                </a:cubicBezTo>
                <a:close/>
                <a:moveTo>
                  <a:pt x="23662" y="9058"/>
                </a:moveTo>
                <a:cubicBezTo>
                  <a:pt x="23734" y="9223"/>
                  <a:pt x="23807" y="9389"/>
                  <a:pt x="23869" y="9566"/>
                </a:cubicBezTo>
                <a:cubicBezTo>
                  <a:pt x="24138" y="10415"/>
                  <a:pt x="24294" y="11296"/>
                  <a:pt x="24335" y="12198"/>
                </a:cubicBezTo>
                <a:cubicBezTo>
                  <a:pt x="24335" y="12291"/>
                  <a:pt x="24346" y="12395"/>
                  <a:pt x="24346" y="12488"/>
                </a:cubicBezTo>
                <a:cubicBezTo>
                  <a:pt x="24304" y="12592"/>
                  <a:pt x="24252" y="12695"/>
                  <a:pt x="24201" y="12799"/>
                </a:cubicBezTo>
                <a:cubicBezTo>
                  <a:pt x="24107" y="12302"/>
                  <a:pt x="23962" y="11815"/>
                  <a:pt x="23755" y="11348"/>
                </a:cubicBezTo>
                <a:cubicBezTo>
                  <a:pt x="23724" y="10799"/>
                  <a:pt x="23631" y="10270"/>
                  <a:pt x="23485" y="9742"/>
                </a:cubicBezTo>
                <a:cubicBezTo>
                  <a:pt x="23610" y="9545"/>
                  <a:pt x="23672" y="9296"/>
                  <a:pt x="23662" y="9058"/>
                </a:cubicBezTo>
                <a:close/>
                <a:moveTo>
                  <a:pt x="9204" y="12695"/>
                </a:moveTo>
                <a:lnTo>
                  <a:pt x="9287" y="12716"/>
                </a:lnTo>
                <a:lnTo>
                  <a:pt x="9318" y="12820"/>
                </a:lnTo>
                <a:lnTo>
                  <a:pt x="9225" y="12820"/>
                </a:lnTo>
                <a:lnTo>
                  <a:pt x="9173" y="12716"/>
                </a:lnTo>
                <a:lnTo>
                  <a:pt x="9204" y="12695"/>
                </a:lnTo>
                <a:close/>
                <a:moveTo>
                  <a:pt x="9370" y="12727"/>
                </a:moveTo>
                <a:cubicBezTo>
                  <a:pt x="9401" y="12727"/>
                  <a:pt x="9421" y="12737"/>
                  <a:pt x="9453" y="12737"/>
                </a:cubicBezTo>
                <a:lnTo>
                  <a:pt x="9421" y="12799"/>
                </a:lnTo>
                <a:cubicBezTo>
                  <a:pt x="9421" y="12809"/>
                  <a:pt x="9411" y="12809"/>
                  <a:pt x="9411" y="12820"/>
                </a:cubicBezTo>
                <a:lnTo>
                  <a:pt x="9401" y="12820"/>
                </a:lnTo>
                <a:cubicBezTo>
                  <a:pt x="9390" y="12789"/>
                  <a:pt x="9380" y="12758"/>
                  <a:pt x="9370" y="12727"/>
                </a:cubicBezTo>
                <a:close/>
                <a:moveTo>
                  <a:pt x="17298" y="12540"/>
                </a:moveTo>
                <a:lnTo>
                  <a:pt x="17350" y="12737"/>
                </a:lnTo>
                <a:cubicBezTo>
                  <a:pt x="17226" y="12768"/>
                  <a:pt x="17091" y="12799"/>
                  <a:pt x="16966" y="12830"/>
                </a:cubicBezTo>
                <a:cubicBezTo>
                  <a:pt x="16956" y="12820"/>
                  <a:pt x="16956" y="12809"/>
                  <a:pt x="16956" y="12799"/>
                </a:cubicBezTo>
                <a:lnTo>
                  <a:pt x="16956" y="12799"/>
                </a:lnTo>
                <a:lnTo>
                  <a:pt x="16966" y="12809"/>
                </a:lnTo>
                <a:cubicBezTo>
                  <a:pt x="16987" y="12716"/>
                  <a:pt x="17008" y="12633"/>
                  <a:pt x="17018" y="12550"/>
                </a:cubicBezTo>
                <a:cubicBezTo>
                  <a:pt x="17070" y="12550"/>
                  <a:pt x="17101" y="12540"/>
                  <a:pt x="17153" y="12540"/>
                </a:cubicBezTo>
                <a:close/>
                <a:moveTo>
                  <a:pt x="15101" y="12675"/>
                </a:moveTo>
                <a:cubicBezTo>
                  <a:pt x="15142" y="12706"/>
                  <a:pt x="15174" y="12737"/>
                  <a:pt x="15205" y="12768"/>
                </a:cubicBezTo>
                <a:lnTo>
                  <a:pt x="15132" y="12841"/>
                </a:lnTo>
                <a:cubicBezTo>
                  <a:pt x="15101" y="12799"/>
                  <a:pt x="15070" y="12758"/>
                  <a:pt x="15039" y="12716"/>
                </a:cubicBezTo>
                <a:lnTo>
                  <a:pt x="15101" y="12675"/>
                </a:lnTo>
                <a:close/>
                <a:moveTo>
                  <a:pt x="22252" y="10892"/>
                </a:moveTo>
                <a:lnTo>
                  <a:pt x="22252" y="10892"/>
                </a:lnTo>
                <a:cubicBezTo>
                  <a:pt x="22262" y="11390"/>
                  <a:pt x="22252" y="11897"/>
                  <a:pt x="22221" y="12395"/>
                </a:cubicBezTo>
                <a:cubicBezTo>
                  <a:pt x="22128" y="12550"/>
                  <a:pt x="22034" y="12706"/>
                  <a:pt x="21931" y="12851"/>
                </a:cubicBezTo>
                <a:cubicBezTo>
                  <a:pt x="21920" y="12530"/>
                  <a:pt x="21889" y="12219"/>
                  <a:pt x="21848" y="11908"/>
                </a:cubicBezTo>
                <a:cubicBezTo>
                  <a:pt x="21827" y="11752"/>
                  <a:pt x="21796" y="11586"/>
                  <a:pt x="21775" y="11421"/>
                </a:cubicBezTo>
                <a:cubicBezTo>
                  <a:pt x="21972" y="11296"/>
                  <a:pt x="22128" y="11120"/>
                  <a:pt x="22221" y="10902"/>
                </a:cubicBezTo>
                <a:lnTo>
                  <a:pt x="22252" y="10892"/>
                </a:lnTo>
                <a:close/>
                <a:moveTo>
                  <a:pt x="12925" y="12685"/>
                </a:moveTo>
                <a:cubicBezTo>
                  <a:pt x="12873" y="12747"/>
                  <a:pt x="12831" y="12799"/>
                  <a:pt x="12790" y="12861"/>
                </a:cubicBezTo>
                <a:cubicBezTo>
                  <a:pt x="12790" y="12830"/>
                  <a:pt x="12779" y="12809"/>
                  <a:pt x="12779" y="12789"/>
                </a:cubicBezTo>
                <a:cubicBezTo>
                  <a:pt x="12821" y="12758"/>
                  <a:pt x="12873" y="12727"/>
                  <a:pt x="12925" y="12685"/>
                </a:cubicBezTo>
                <a:close/>
                <a:moveTo>
                  <a:pt x="12686" y="12727"/>
                </a:moveTo>
                <a:lnTo>
                  <a:pt x="12697" y="12778"/>
                </a:lnTo>
                <a:cubicBezTo>
                  <a:pt x="12655" y="12809"/>
                  <a:pt x="12614" y="12841"/>
                  <a:pt x="12583" y="12872"/>
                </a:cubicBezTo>
                <a:cubicBezTo>
                  <a:pt x="12572" y="12861"/>
                  <a:pt x="12562" y="12841"/>
                  <a:pt x="12551" y="12830"/>
                </a:cubicBezTo>
                <a:lnTo>
                  <a:pt x="12572" y="12809"/>
                </a:lnTo>
                <a:lnTo>
                  <a:pt x="12686" y="12727"/>
                </a:lnTo>
                <a:close/>
                <a:moveTo>
                  <a:pt x="14873" y="12664"/>
                </a:moveTo>
                <a:lnTo>
                  <a:pt x="14914" y="12695"/>
                </a:lnTo>
                <a:cubicBezTo>
                  <a:pt x="14914" y="12706"/>
                  <a:pt x="14904" y="12716"/>
                  <a:pt x="14904" y="12727"/>
                </a:cubicBezTo>
                <a:cubicBezTo>
                  <a:pt x="14842" y="12778"/>
                  <a:pt x="14790" y="12820"/>
                  <a:pt x="14738" y="12872"/>
                </a:cubicBezTo>
                <a:cubicBezTo>
                  <a:pt x="14790" y="12799"/>
                  <a:pt x="14832" y="12727"/>
                  <a:pt x="14873" y="12664"/>
                </a:cubicBezTo>
                <a:close/>
                <a:moveTo>
                  <a:pt x="4339" y="12793"/>
                </a:moveTo>
                <a:lnTo>
                  <a:pt x="4312" y="12882"/>
                </a:lnTo>
                <a:lnTo>
                  <a:pt x="4291" y="12851"/>
                </a:lnTo>
                <a:cubicBezTo>
                  <a:pt x="4310" y="12832"/>
                  <a:pt x="4321" y="12813"/>
                  <a:pt x="4339" y="12793"/>
                </a:cubicBezTo>
                <a:close/>
                <a:moveTo>
                  <a:pt x="14655" y="12716"/>
                </a:moveTo>
                <a:cubicBezTo>
                  <a:pt x="14655" y="12768"/>
                  <a:pt x="14645" y="12820"/>
                  <a:pt x="14645" y="12861"/>
                </a:cubicBezTo>
                <a:lnTo>
                  <a:pt x="14624" y="12882"/>
                </a:lnTo>
                <a:cubicBezTo>
                  <a:pt x="14614" y="12872"/>
                  <a:pt x="14603" y="12861"/>
                  <a:pt x="14593" y="12841"/>
                </a:cubicBezTo>
                <a:cubicBezTo>
                  <a:pt x="14603" y="12809"/>
                  <a:pt x="14614" y="12778"/>
                  <a:pt x="14635" y="12747"/>
                </a:cubicBezTo>
                <a:lnTo>
                  <a:pt x="14655" y="12716"/>
                </a:lnTo>
                <a:close/>
                <a:moveTo>
                  <a:pt x="3960" y="12467"/>
                </a:moveTo>
                <a:lnTo>
                  <a:pt x="4011" y="12509"/>
                </a:lnTo>
                <a:cubicBezTo>
                  <a:pt x="4063" y="12633"/>
                  <a:pt x="4115" y="12747"/>
                  <a:pt x="4177" y="12851"/>
                </a:cubicBezTo>
                <a:cubicBezTo>
                  <a:pt x="4167" y="12872"/>
                  <a:pt x="4157" y="12882"/>
                  <a:pt x="4157" y="12903"/>
                </a:cubicBezTo>
                <a:cubicBezTo>
                  <a:pt x="4084" y="12758"/>
                  <a:pt x="4022" y="12613"/>
                  <a:pt x="3960" y="12467"/>
                </a:cubicBezTo>
                <a:close/>
                <a:moveTo>
                  <a:pt x="15588" y="12509"/>
                </a:moveTo>
                <a:cubicBezTo>
                  <a:pt x="15630" y="12613"/>
                  <a:pt x="15661" y="12716"/>
                  <a:pt x="15702" y="12820"/>
                </a:cubicBezTo>
                <a:lnTo>
                  <a:pt x="15661" y="12913"/>
                </a:lnTo>
                <a:cubicBezTo>
                  <a:pt x="15609" y="12861"/>
                  <a:pt x="15547" y="12820"/>
                  <a:pt x="15495" y="12778"/>
                </a:cubicBezTo>
                <a:lnTo>
                  <a:pt x="15505" y="12654"/>
                </a:lnTo>
                <a:lnTo>
                  <a:pt x="15588" y="12509"/>
                </a:lnTo>
                <a:close/>
                <a:moveTo>
                  <a:pt x="1441" y="11897"/>
                </a:moveTo>
                <a:lnTo>
                  <a:pt x="1441" y="11897"/>
                </a:lnTo>
                <a:cubicBezTo>
                  <a:pt x="1369" y="12074"/>
                  <a:pt x="1286" y="12250"/>
                  <a:pt x="1224" y="12426"/>
                </a:cubicBezTo>
                <a:cubicBezTo>
                  <a:pt x="1151" y="12602"/>
                  <a:pt x="1099" y="12747"/>
                  <a:pt x="1047" y="12923"/>
                </a:cubicBezTo>
                <a:cubicBezTo>
                  <a:pt x="1006" y="12861"/>
                  <a:pt x="964" y="12789"/>
                  <a:pt x="923" y="12727"/>
                </a:cubicBezTo>
                <a:cubicBezTo>
                  <a:pt x="1078" y="12436"/>
                  <a:pt x="1244" y="12157"/>
                  <a:pt x="1441" y="11897"/>
                </a:cubicBezTo>
                <a:close/>
                <a:moveTo>
                  <a:pt x="18082" y="12741"/>
                </a:moveTo>
                <a:lnTo>
                  <a:pt x="18148" y="12778"/>
                </a:lnTo>
                <a:lnTo>
                  <a:pt x="18148" y="12923"/>
                </a:lnTo>
                <a:lnTo>
                  <a:pt x="18075" y="12768"/>
                </a:lnTo>
                <a:cubicBezTo>
                  <a:pt x="18075" y="12759"/>
                  <a:pt x="18075" y="12750"/>
                  <a:pt x="18082" y="12741"/>
                </a:cubicBezTo>
                <a:close/>
                <a:moveTo>
                  <a:pt x="18583" y="12519"/>
                </a:moveTo>
                <a:cubicBezTo>
                  <a:pt x="18604" y="12540"/>
                  <a:pt x="18635" y="12561"/>
                  <a:pt x="18656" y="12581"/>
                </a:cubicBezTo>
                <a:cubicBezTo>
                  <a:pt x="18728" y="12644"/>
                  <a:pt x="18801" y="12706"/>
                  <a:pt x="18863" y="12768"/>
                </a:cubicBezTo>
                <a:lnTo>
                  <a:pt x="18531" y="12923"/>
                </a:lnTo>
                <a:cubicBezTo>
                  <a:pt x="18438" y="12851"/>
                  <a:pt x="18335" y="12789"/>
                  <a:pt x="18221" y="12727"/>
                </a:cubicBezTo>
                <a:lnTo>
                  <a:pt x="18221" y="12571"/>
                </a:lnTo>
                <a:lnTo>
                  <a:pt x="18428" y="12519"/>
                </a:lnTo>
                <a:close/>
                <a:moveTo>
                  <a:pt x="8290" y="12760"/>
                </a:moveTo>
                <a:lnTo>
                  <a:pt x="8323" y="12768"/>
                </a:lnTo>
                <a:lnTo>
                  <a:pt x="8364" y="12841"/>
                </a:lnTo>
                <a:cubicBezTo>
                  <a:pt x="8313" y="12872"/>
                  <a:pt x="8250" y="12903"/>
                  <a:pt x="8199" y="12934"/>
                </a:cubicBezTo>
                <a:cubicBezTo>
                  <a:pt x="8239" y="12883"/>
                  <a:pt x="8260" y="12812"/>
                  <a:pt x="8290" y="12760"/>
                </a:cubicBezTo>
                <a:close/>
                <a:moveTo>
                  <a:pt x="16935" y="12550"/>
                </a:moveTo>
                <a:cubicBezTo>
                  <a:pt x="16925" y="12654"/>
                  <a:pt x="16904" y="12747"/>
                  <a:pt x="16884" y="12851"/>
                </a:cubicBezTo>
                <a:lnTo>
                  <a:pt x="16707" y="12892"/>
                </a:lnTo>
                <a:lnTo>
                  <a:pt x="16500" y="12934"/>
                </a:lnTo>
                <a:cubicBezTo>
                  <a:pt x="16521" y="12861"/>
                  <a:pt x="16552" y="12789"/>
                  <a:pt x="16573" y="12727"/>
                </a:cubicBezTo>
                <a:lnTo>
                  <a:pt x="16583" y="12727"/>
                </a:lnTo>
                <a:lnTo>
                  <a:pt x="16645" y="12623"/>
                </a:lnTo>
                <a:cubicBezTo>
                  <a:pt x="16738" y="12592"/>
                  <a:pt x="16842" y="12561"/>
                  <a:pt x="16935" y="12550"/>
                </a:cubicBezTo>
                <a:close/>
                <a:moveTo>
                  <a:pt x="17961" y="12716"/>
                </a:moveTo>
                <a:lnTo>
                  <a:pt x="17993" y="12789"/>
                </a:lnTo>
                <a:cubicBezTo>
                  <a:pt x="17993" y="12841"/>
                  <a:pt x="17982" y="12892"/>
                  <a:pt x="17982" y="12934"/>
                </a:cubicBezTo>
                <a:cubicBezTo>
                  <a:pt x="17972" y="12861"/>
                  <a:pt x="17961" y="12789"/>
                  <a:pt x="17961" y="12716"/>
                </a:cubicBezTo>
                <a:close/>
                <a:moveTo>
                  <a:pt x="8075" y="12679"/>
                </a:moveTo>
                <a:lnTo>
                  <a:pt x="8209" y="12727"/>
                </a:lnTo>
                <a:cubicBezTo>
                  <a:pt x="8167" y="12799"/>
                  <a:pt x="8136" y="12882"/>
                  <a:pt x="8105" y="12955"/>
                </a:cubicBezTo>
                <a:cubicBezTo>
                  <a:pt x="8095" y="12863"/>
                  <a:pt x="8085" y="12771"/>
                  <a:pt x="8075" y="12679"/>
                </a:cubicBezTo>
                <a:close/>
                <a:moveTo>
                  <a:pt x="12365" y="12747"/>
                </a:moveTo>
                <a:cubicBezTo>
                  <a:pt x="12396" y="12768"/>
                  <a:pt x="12417" y="12799"/>
                  <a:pt x="12437" y="12820"/>
                </a:cubicBezTo>
                <a:cubicBezTo>
                  <a:pt x="12396" y="12861"/>
                  <a:pt x="12344" y="12913"/>
                  <a:pt x="12303" y="12955"/>
                </a:cubicBezTo>
                <a:cubicBezTo>
                  <a:pt x="12323" y="12892"/>
                  <a:pt x="12344" y="12820"/>
                  <a:pt x="12365" y="12747"/>
                </a:cubicBezTo>
                <a:close/>
                <a:moveTo>
                  <a:pt x="9339" y="12903"/>
                </a:moveTo>
                <a:lnTo>
                  <a:pt x="9297" y="12965"/>
                </a:lnTo>
                <a:cubicBezTo>
                  <a:pt x="9287" y="12944"/>
                  <a:pt x="9276" y="12923"/>
                  <a:pt x="9266" y="12903"/>
                </a:cubicBezTo>
                <a:close/>
                <a:moveTo>
                  <a:pt x="6592" y="11690"/>
                </a:moveTo>
                <a:cubicBezTo>
                  <a:pt x="6768" y="11866"/>
                  <a:pt x="6955" y="12032"/>
                  <a:pt x="7152" y="12177"/>
                </a:cubicBezTo>
                <a:cubicBezTo>
                  <a:pt x="7131" y="12229"/>
                  <a:pt x="7110" y="12291"/>
                  <a:pt x="7079" y="12343"/>
                </a:cubicBezTo>
                <a:cubicBezTo>
                  <a:pt x="7059" y="12405"/>
                  <a:pt x="7038" y="12447"/>
                  <a:pt x="7017" y="12499"/>
                </a:cubicBezTo>
                <a:cubicBezTo>
                  <a:pt x="6851" y="12654"/>
                  <a:pt x="6685" y="12809"/>
                  <a:pt x="6540" y="12986"/>
                </a:cubicBezTo>
                <a:cubicBezTo>
                  <a:pt x="6374" y="12934"/>
                  <a:pt x="6209" y="12872"/>
                  <a:pt x="6043" y="12799"/>
                </a:cubicBezTo>
                <a:cubicBezTo>
                  <a:pt x="6219" y="12426"/>
                  <a:pt x="6406" y="12053"/>
                  <a:pt x="6592" y="11690"/>
                </a:cubicBezTo>
                <a:close/>
                <a:moveTo>
                  <a:pt x="1773" y="12250"/>
                </a:moveTo>
                <a:cubicBezTo>
                  <a:pt x="1773" y="12499"/>
                  <a:pt x="1783" y="12747"/>
                  <a:pt x="1794" y="12996"/>
                </a:cubicBezTo>
                <a:lnTo>
                  <a:pt x="1783" y="12986"/>
                </a:lnTo>
                <a:lnTo>
                  <a:pt x="1731" y="12944"/>
                </a:lnTo>
                <a:cubicBezTo>
                  <a:pt x="1680" y="12882"/>
                  <a:pt x="1638" y="12830"/>
                  <a:pt x="1597" y="12768"/>
                </a:cubicBezTo>
                <a:cubicBezTo>
                  <a:pt x="1597" y="12758"/>
                  <a:pt x="1597" y="12747"/>
                  <a:pt x="1597" y="12737"/>
                </a:cubicBezTo>
                <a:cubicBezTo>
                  <a:pt x="1649" y="12571"/>
                  <a:pt x="1711" y="12405"/>
                  <a:pt x="1773" y="12250"/>
                </a:cubicBezTo>
                <a:close/>
                <a:moveTo>
                  <a:pt x="10738" y="12509"/>
                </a:moveTo>
                <a:cubicBezTo>
                  <a:pt x="10738" y="12530"/>
                  <a:pt x="10748" y="12540"/>
                  <a:pt x="10758" y="12561"/>
                </a:cubicBezTo>
                <a:cubicBezTo>
                  <a:pt x="10769" y="12581"/>
                  <a:pt x="10769" y="12613"/>
                  <a:pt x="10769" y="12633"/>
                </a:cubicBezTo>
                <a:cubicBezTo>
                  <a:pt x="10696" y="12758"/>
                  <a:pt x="10613" y="12882"/>
                  <a:pt x="10530" y="12996"/>
                </a:cubicBezTo>
                <a:lnTo>
                  <a:pt x="10489" y="12923"/>
                </a:lnTo>
                <a:cubicBezTo>
                  <a:pt x="10458" y="12872"/>
                  <a:pt x="10437" y="12820"/>
                  <a:pt x="10406" y="12758"/>
                </a:cubicBezTo>
                <a:cubicBezTo>
                  <a:pt x="10448" y="12706"/>
                  <a:pt x="10499" y="12644"/>
                  <a:pt x="10541" y="12592"/>
                </a:cubicBezTo>
                <a:cubicBezTo>
                  <a:pt x="10603" y="12561"/>
                  <a:pt x="10665" y="12540"/>
                  <a:pt x="10738" y="12509"/>
                </a:cubicBezTo>
                <a:close/>
                <a:moveTo>
                  <a:pt x="14334" y="12695"/>
                </a:moveTo>
                <a:lnTo>
                  <a:pt x="14375" y="12747"/>
                </a:lnTo>
                <a:cubicBezTo>
                  <a:pt x="14355" y="12809"/>
                  <a:pt x="14334" y="12882"/>
                  <a:pt x="14324" y="12944"/>
                </a:cubicBezTo>
                <a:lnTo>
                  <a:pt x="14272" y="12996"/>
                </a:lnTo>
                <a:cubicBezTo>
                  <a:pt x="14303" y="12892"/>
                  <a:pt x="14324" y="12799"/>
                  <a:pt x="14334" y="12695"/>
                </a:cubicBezTo>
                <a:close/>
                <a:moveTo>
                  <a:pt x="8489" y="12809"/>
                </a:moveTo>
                <a:lnTo>
                  <a:pt x="8489" y="12809"/>
                </a:lnTo>
                <a:cubicBezTo>
                  <a:pt x="8561" y="12830"/>
                  <a:pt x="8634" y="12841"/>
                  <a:pt x="8706" y="12861"/>
                </a:cubicBezTo>
                <a:cubicBezTo>
                  <a:pt x="8706" y="12872"/>
                  <a:pt x="8706" y="12892"/>
                  <a:pt x="8717" y="12913"/>
                </a:cubicBezTo>
                <a:cubicBezTo>
                  <a:pt x="8675" y="12944"/>
                  <a:pt x="8623" y="12975"/>
                  <a:pt x="8582" y="13006"/>
                </a:cubicBezTo>
                <a:cubicBezTo>
                  <a:pt x="8561" y="12975"/>
                  <a:pt x="8530" y="12934"/>
                  <a:pt x="8509" y="12892"/>
                </a:cubicBezTo>
                <a:lnTo>
                  <a:pt x="8489" y="12809"/>
                </a:lnTo>
                <a:close/>
                <a:moveTo>
                  <a:pt x="15733" y="12923"/>
                </a:moveTo>
                <a:lnTo>
                  <a:pt x="15764" y="13017"/>
                </a:lnTo>
                <a:lnTo>
                  <a:pt x="15712" y="12965"/>
                </a:lnTo>
                <a:lnTo>
                  <a:pt x="15733" y="12923"/>
                </a:lnTo>
                <a:close/>
                <a:moveTo>
                  <a:pt x="16365" y="12758"/>
                </a:moveTo>
                <a:cubicBezTo>
                  <a:pt x="16365" y="12809"/>
                  <a:pt x="16365" y="12851"/>
                  <a:pt x="16376" y="12903"/>
                </a:cubicBezTo>
                <a:cubicBezTo>
                  <a:pt x="16355" y="12923"/>
                  <a:pt x="16334" y="12955"/>
                  <a:pt x="16324" y="12975"/>
                </a:cubicBezTo>
                <a:lnTo>
                  <a:pt x="16158" y="13017"/>
                </a:lnTo>
                <a:lnTo>
                  <a:pt x="16137" y="12913"/>
                </a:lnTo>
                <a:cubicBezTo>
                  <a:pt x="16210" y="12851"/>
                  <a:pt x="16282" y="12799"/>
                  <a:pt x="16365" y="12758"/>
                </a:cubicBezTo>
                <a:close/>
                <a:moveTo>
                  <a:pt x="10085" y="12747"/>
                </a:moveTo>
                <a:cubicBezTo>
                  <a:pt x="10064" y="12841"/>
                  <a:pt x="10033" y="12934"/>
                  <a:pt x="10002" y="13027"/>
                </a:cubicBezTo>
                <a:cubicBezTo>
                  <a:pt x="10002" y="12944"/>
                  <a:pt x="9992" y="12861"/>
                  <a:pt x="9981" y="12778"/>
                </a:cubicBezTo>
                <a:cubicBezTo>
                  <a:pt x="10023" y="12778"/>
                  <a:pt x="10054" y="12768"/>
                  <a:pt x="10085" y="12747"/>
                </a:cubicBezTo>
                <a:close/>
                <a:moveTo>
                  <a:pt x="12707" y="12841"/>
                </a:moveTo>
                <a:lnTo>
                  <a:pt x="12728" y="12955"/>
                </a:lnTo>
                <a:lnTo>
                  <a:pt x="12707" y="12996"/>
                </a:lnTo>
                <a:cubicBezTo>
                  <a:pt x="12697" y="13006"/>
                  <a:pt x="12697" y="13017"/>
                  <a:pt x="12686" y="13027"/>
                </a:cubicBezTo>
                <a:cubicBezTo>
                  <a:pt x="12665" y="12986"/>
                  <a:pt x="12645" y="12955"/>
                  <a:pt x="12614" y="12923"/>
                </a:cubicBezTo>
                <a:cubicBezTo>
                  <a:pt x="12645" y="12892"/>
                  <a:pt x="12676" y="12872"/>
                  <a:pt x="12707" y="12841"/>
                </a:cubicBezTo>
                <a:close/>
                <a:moveTo>
                  <a:pt x="15267" y="12830"/>
                </a:moveTo>
                <a:lnTo>
                  <a:pt x="15319" y="12882"/>
                </a:lnTo>
                <a:lnTo>
                  <a:pt x="15246" y="13027"/>
                </a:lnTo>
                <a:cubicBezTo>
                  <a:pt x="15225" y="12996"/>
                  <a:pt x="15205" y="12965"/>
                  <a:pt x="15184" y="12934"/>
                </a:cubicBezTo>
                <a:lnTo>
                  <a:pt x="15267" y="12830"/>
                </a:lnTo>
                <a:close/>
                <a:moveTo>
                  <a:pt x="14863" y="12861"/>
                </a:moveTo>
                <a:cubicBezTo>
                  <a:pt x="14833" y="12921"/>
                  <a:pt x="14813" y="12980"/>
                  <a:pt x="14793" y="13040"/>
                </a:cubicBezTo>
                <a:lnTo>
                  <a:pt x="14793" y="13040"/>
                </a:lnTo>
                <a:lnTo>
                  <a:pt x="14728" y="12975"/>
                </a:lnTo>
                <a:cubicBezTo>
                  <a:pt x="14780" y="12934"/>
                  <a:pt x="14821" y="12892"/>
                  <a:pt x="14863" y="12861"/>
                </a:cubicBezTo>
                <a:close/>
                <a:moveTo>
                  <a:pt x="6965" y="12664"/>
                </a:moveTo>
                <a:lnTo>
                  <a:pt x="6965" y="12664"/>
                </a:lnTo>
                <a:cubicBezTo>
                  <a:pt x="6903" y="12768"/>
                  <a:pt x="6862" y="12882"/>
                  <a:pt x="6820" y="12975"/>
                </a:cubicBezTo>
                <a:lnTo>
                  <a:pt x="6830" y="12986"/>
                </a:lnTo>
                <a:cubicBezTo>
                  <a:pt x="6789" y="13006"/>
                  <a:pt x="6758" y="13027"/>
                  <a:pt x="6727" y="13048"/>
                </a:cubicBezTo>
                <a:lnTo>
                  <a:pt x="6623" y="13017"/>
                </a:lnTo>
                <a:cubicBezTo>
                  <a:pt x="6727" y="12892"/>
                  <a:pt x="6841" y="12778"/>
                  <a:pt x="6965" y="12664"/>
                </a:cubicBezTo>
                <a:close/>
                <a:moveTo>
                  <a:pt x="10230" y="12685"/>
                </a:moveTo>
                <a:lnTo>
                  <a:pt x="10230" y="12685"/>
                </a:lnTo>
                <a:cubicBezTo>
                  <a:pt x="10220" y="12758"/>
                  <a:pt x="10209" y="12830"/>
                  <a:pt x="10199" y="12903"/>
                </a:cubicBezTo>
                <a:cubicBezTo>
                  <a:pt x="10157" y="12955"/>
                  <a:pt x="10106" y="13006"/>
                  <a:pt x="10064" y="13058"/>
                </a:cubicBezTo>
                <a:cubicBezTo>
                  <a:pt x="10095" y="12955"/>
                  <a:pt x="10126" y="12841"/>
                  <a:pt x="10157" y="12727"/>
                </a:cubicBezTo>
                <a:lnTo>
                  <a:pt x="10157" y="12716"/>
                </a:lnTo>
                <a:lnTo>
                  <a:pt x="10230" y="12685"/>
                </a:lnTo>
                <a:close/>
                <a:moveTo>
                  <a:pt x="11256" y="12239"/>
                </a:moveTo>
                <a:cubicBezTo>
                  <a:pt x="11308" y="12271"/>
                  <a:pt x="11360" y="12291"/>
                  <a:pt x="11411" y="12302"/>
                </a:cubicBezTo>
                <a:cubicBezTo>
                  <a:pt x="11391" y="12416"/>
                  <a:pt x="11370" y="12530"/>
                  <a:pt x="11339" y="12644"/>
                </a:cubicBezTo>
                <a:cubicBezTo>
                  <a:pt x="11266" y="12778"/>
                  <a:pt x="11194" y="12913"/>
                  <a:pt x="11132" y="13058"/>
                </a:cubicBezTo>
                <a:cubicBezTo>
                  <a:pt x="11028" y="12913"/>
                  <a:pt x="10945" y="12758"/>
                  <a:pt x="10862" y="12602"/>
                </a:cubicBezTo>
                <a:cubicBezTo>
                  <a:pt x="10914" y="12530"/>
                  <a:pt x="10955" y="12447"/>
                  <a:pt x="11007" y="12374"/>
                </a:cubicBezTo>
                <a:cubicBezTo>
                  <a:pt x="11080" y="12333"/>
                  <a:pt x="11152" y="12291"/>
                  <a:pt x="11225" y="12239"/>
                </a:cubicBezTo>
                <a:close/>
                <a:moveTo>
                  <a:pt x="15484" y="12851"/>
                </a:moveTo>
                <a:cubicBezTo>
                  <a:pt x="15526" y="12892"/>
                  <a:pt x="15578" y="12934"/>
                  <a:pt x="15619" y="12975"/>
                </a:cubicBezTo>
                <a:cubicBezTo>
                  <a:pt x="15598" y="13006"/>
                  <a:pt x="15588" y="13027"/>
                  <a:pt x="15567" y="13058"/>
                </a:cubicBezTo>
                <a:cubicBezTo>
                  <a:pt x="15547" y="13027"/>
                  <a:pt x="15516" y="12986"/>
                  <a:pt x="15484" y="12934"/>
                </a:cubicBezTo>
                <a:lnTo>
                  <a:pt x="15484" y="12851"/>
                </a:lnTo>
                <a:close/>
                <a:moveTo>
                  <a:pt x="15972" y="12416"/>
                </a:moveTo>
                <a:cubicBezTo>
                  <a:pt x="15992" y="12519"/>
                  <a:pt x="16013" y="12613"/>
                  <a:pt x="16034" y="12706"/>
                </a:cubicBezTo>
                <a:cubicBezTo>
                  <a:pt x="16013" y="12778"/>
                  <a:pt x="15992" y="12861"/>
                  <a:pt x="15982" y="12934"/>
                </a:cubicBezTo>
                <a:cubicBezTo>
                  <a:pt x="15940" y="12975"/>
                  <a:pt x="15899" y="13017"/>
                  <a:pt x="15868" y="13058"/>
                </a:cubicBezTo>
                <a:cubicBezTo>
                  <a:pt x="15847" y="12975"/>
                  <a:pt x="15816" y="12892"/>
                  <a:pt x="15785" y="12809"/>
                </a:cubicBezTo>
                <a:cubicBezTo>
                  <a:pt x="15847" y="12675"/>
                  <a:pt x="15920" y="12550"/>
                  <a:pt x="15972" y="12416"/>
                </a:cubicBezTo>
                <a:close/>
                <a:moveTo>
                  <a:pt x="18221" y="12809"/>
                </a:moveTo>
                <a:cubicBezTo>
                  <a:pt x="18300" y="12849"/>
                  <a:pt x="18371" y="12899"/>
                  <a:pt x="18441" y="12958"/>
                </a:cubicBezTo>
                <a:lnTo>
                  <a:pt x="18441" y="12958"/>
                </a:lnTo>
                <a:lnTo>
                  <a:pt x="18221" y="13058"/>
                </a:lnTo>
                <a:lnTo>
                  <a:pt x="18221" y="13048"/>
                </a:lnTo>
                <a:lnTo>
                  <a:pt x="18221" y="12809"/>
                </a:lnTo>
                <a:close/>
                <a:moveTo>
                  <a:pt x="2042" y="11698"/>
                </a:moveTo>
                <a:lnTo>
                  <a:pt x="2042" y="11698"/>
                </a:lnTo>
                <a:cubicBezTo>
                  <a:pt x="2043" y="11795"/>
                  <a:pt x="2053" y="11893"/>
                  <a:pt x="2053" y="11991"/>
                </a:cubicBezTo>
                <a:lnTo>
                  <a:pt x="2042" y="12043"/>
                </a:lnTo>
                <a:cubicBezTo>
                  <a:pt x="1939" y="12385"/>
                  <a:pt x="1887" y="12737"/>
                  <a:pt x="1877" y="13089"/>
                </a:cubicBezTo>
                <a:lnTo>
                  <a:pt x="1856" y="13069"/>
                </a:lnTo>
                <a:cubicBezTo>
                  <a:pt x="1835" y="12737"/>
                  <a:pt x="1835" y="12395"/>
                  <a:pt x="1856" y="12063"/>
                </a:cubicBezTo>
                <a:cubicBezTo>
                  <a:pt x="1925" y="11945"/>
                  <a:pt x="1975" y="11817"/>
                  <a:pt x="2042" y="11698"/>
                </a:cubicBezTo>
                <a:close/>
                <a:moveTo>
                  <a:pt x="3535" y="12602"/>
                </a:moveTo>
                <a:cubicBezTo>
                  <a:pt x="3566" y="12644"/>
                  <a:pt x="3587" y="12695"/>
                  <a:pt x="3618" y="12747"/>
                </a:cubicBezTo>
                <a:cubicBezTo>
                  <a:pt x="3545" y="12861"/>
                  <a:pt x="3462" y="12975"/>
                  <a:pt x="3390" y="13089"/>
                </a:cubicBezTo>
                <a:cubicBezTo>
                  <a:pt x="3379" y="13017"/>
                  <a:pt x="3369" y="12934"/>
                  <a:pt x="3369" y="12861"/>
                </a:cubicBezTo>
                <a:cubicBezTo>
                  <a:pt x="3421" y="12778"/>
                  <a:pt x="3483" y="12685"/>
                  <a:pt x="3524" y="12602"/>
                </a:cubicBezTo>
                <a:close/>
                <a:moveTo>
                  <a:pt x="4229" y="12944"/>
                </a:moveTo>
                <a:cubicBezTo>
                  <a:pt x="4240" y="12965"/>
                  <a:pt x="4260" y="12986"/>
                  <a:pt x="4271" y="13017"/>
                </a:cubicBezTo>
                <a:cubicBezTo>
                  <a:pt x="4260" y="13037"/>
                  <a:pt x="4250" y="13058"/>
                  <a:pt x="4250" y="13089"/>
                </a:cubicBezTo>
                <a:cubicBezTo>
                  <a:pt x="4229" y="13058"/>
                  <a:pt x="4208" y="13027"/>
                  <a:pt x="4198" y="12986"/>
                </a:cubicBezTo>
                <a:lnTo>
                  <a:pt x="4229" y="12944"/>
                </a:lnTo>
                <a:close/>
                <a:moveTo>
                  <a:pt x="3866" y="12478"/>
                </a:moveTo>
                <a:cubicBezTo>
                  <a:pt x="3929" y="12664"/>
                  <a:pt x="4001" y="12841"/>
                  <a:pt x="4084" y="13017"/>
                </a:cubicBezTo>
                <a:cubicBezTo>
                  <a:pt x="4074" y="13048"/>
                  <a:pt x="4053" y="13069"/>
                  <a:pt x="4032" y="13100"/>
                </a:cubicBezTo>
                <a:cubicBezTo>
                  <a:pt x="3949" y="12934"/>
                  <a:pt x="3866" y="12768"/>
                  <a:pt x="3794" y="12592"/>
                </a:cubicBezTo>
                <a:lnTo>
                  <a:pt x="3866" y="12478"/>
                </a:lnTo>
                <a:close/>
                <a:moveTo>
                  <a:pt x="14977" y="12768"/>
                </a:moveTo>
                <a:cubicBezTo>
                  <a:pt x="15008" y="12809"/>
                  <a:pt x="15039" y="12861"/>
                  <a:pt x="15070" y="12903"/>
                </a:cubicBezTo>
                <a:lnTo>
                  <a:pt x="14852" y="13110"/>
                </a:lnTo>
                <a:cubicBezTo>
                  <a:pt x="14883" y="13017"/>
                  <a:pt x="14904" y="12955"/>
                  <a:pt x="14925" y="12882"/>
                </a:cubicBezTo>
                <a:lnTo>
                  <a:pt x="14925" y="12892"/>
                </a:lnTo>
                <a:lnTo>
                  <a:pt x="14966" y="12778"/>
                </a:lnTo>
                <a:lnTo>
                  <a:pt x="14977" y="12768"/>
                </a:lnTo>
                <a:close/>
                <a:moveTo>
                  <a:pt x="15681" y="13037"/>
                </a:moveTo>
                <a:lnTo>
                  <a:pt x="15744" y="13089"/>
                </a:lnTo>
                <a:lnTo>
                  <a:pt x="15650" y="13110"/>
                </a:lnTo>
                <a:lnTo>
                  <a:pt x="15681" y="13037"/>
                </a:lnTo>
                <a:close/>
                <a:moveTo>
                  <a:pt x="8934" y="12892"/>
                </a:moveTo>
                <a:cubicBezTo>
                  <a:pt x="8893" y="12965"/>
                  <a:pt x="8851" y="13037"/>
                  <a:pt x="8810" y="13120"/>
                </a:cubicBezTo>
                <a:lnTo>
                  <a:pt x="8789" y="13006"/>
                </a:lnTo>
                <a:lnTo>
                  <a:pt x="8872" y="12903"/>
                </a:lnTo>
                <a:lnTo>
                  <a:pt x="8893" y="12892"/>
                </a:lnTo>
                <a:close/>
                <a:moveTo>
                  <a:pt x="9152" y="12903"/>
                </a:moveTo>
                <a:lnTo>
                  <a:pt x="9204" y="12913"/>
                </a:lnTo>
                <a:cubicBezTo>
                  <a:pt x="9225" y="12944"/>
                  <a:pt x="9245" y="12986"/>
                  <a:pt x="9266" y="13027"/>
                </a:cubicBezTo>
                <a:lnTo>
                  <a:pt x="9204" y="13120"/>
                </a:lnTo>
                <a:lnTo>
                  <a:pt x="9152" y="12903"/>
                </a:lnTo>
                <a:close/>
                <a:moveTo>
                  <a:pt x="9546" y="12882"/>
                </a:moveTo>
                <a:cubicBezTo>
                  <a:pt x="9546" y="12913"/>
                  <a:pt x="9546" y="12944"/>
                  <a:pt x="9556" y="12975"/>
                </a:cubicBezTo>
                <a:lnTo>
                  <a:pt x="9484" y="13131"/>
                </a:lnTo>
                <a:cubicBezTo>
                  <a:pt x="9463" y="13048"/>
                  <a:pt x="9442" y="12975"/>
                  <a:pt x="9421" y="12903"/>
                </a:cubicBezTo>
                <a:cubicBezTo>
                  <a:pt x="9463" y="12892"/>
                  <a:pt x="9504" y="12892"/>
                  <a:pt x="9536" y="12882"/>
                </a:cubicBezTo>
                <a:close/>
                <a:moveTo>
                  <a:pt x="15474" y="13058"/>
                </a:moveTo>
                <a:lnTo>
                  <a:pt x="15526" y="13131"/>
                </a:lnTo>
                <a:lnTo>
                  <a:pt x="15464" y="13141"/>
                </a:lnTo>
                <a:lnTo>
                  <a:pt x="15464" y="13141"/>
                </a:lnTo>
                <a:cubicBezTo>
                  <a:pt x="15474" y="13120"/>
                  <a:pt x="15474" y="13089"/>
                  <a:pt x="15474" y="13058"/>
                </a:cubicBezTo>
                <a:close/>
                <a:moveTo>
                  <a:pt x="3742" y="12664"/>
                </a:moveTo>
                <a:cubicBezTo>
                  <a:pt x="3815" y="12830"/>
                  <a:pt x="3897" y="12986"/>
                  <a:pt x="3970" y="13141"/>
                </a:cubicBezTo>
                <a:cubicBezTo>
                  <a:pt x="3877" y="13006"/>
                  <a:pt x="3783" y="12872"/>
                  <a:pt x="3701" y="12727"/>
                </a:cubicBezTo>
                <a:lnTo>
                  <a:pt x="3742" y="12664"/>
                </a:lnTo>
                <a:close/>
                <a:moveTo>
                  <a:pt x="4810" y="12250"/>
                </a:moveTo>
                <a:lnTo>
                  <a:pt x="4810" y="12260"/>
                </a:lnTo>
                <a:cubicBezTo>
                  <a:pt x="4924" y="12322"/>
                  <a:pt x="5038" y="12395"/>
                  <a:pt x="5152" y="12467"/>
                </a:cubicBezTo>
                <a:cubicBezTo>
                  <a:pt x="5172" y="12695"/>
                  <a:pt x="5214" y="12923"/>
                  <a:pt x="5255" y="13151"/>
                </a:cubicBezTo>
                <a:cubicBezTo>
                  <a:pt x="4975" y="13017"/>
                  <a:pt x="4716" y="12851"/>
                  <a:pt x="4478" y="12664"/>
                </a:cubicBezTo>
                <a:cubicBezTo>
                  <a:pt x="4499" y="12633"/>
                  <a:pt x="4509" y="12602"/>
                  <a:pt x="4519" y="12571"/>
                </a:cubicBezTo>
                <a:cubicBezTo>
                  <a:pt x="4613" y="12457"/>
                  <a:pt x="4706" y="12364"/>
                  <a:pt x="4810" y="12250"/>
                </a:cubicBezTo>
                <a:close/>
                <a:moveTo>
                  <a:pt x="18065" y="12913"/>
                </a:moveTo>
                <a:lnTo>
                  <a:pt x="18158" y="13089"/>
                </a:lnTo>
                <a:lnTo>
                  <a:pt x="18024" y="13151"/>
                </a:lnTo>
                <a:cubicBezTo>
                  <a:pt x="18044" y="13069"/>
                  <a:pt x="18055" y="12986"/>
                  <a:pt x="18065" y="12913"/>
                </a:cubicBezTo>
                <a:close/>
                <a:moveTo>
                  <a:pt x="6561" y="13089"/>
                </a:moveTo>
                <a:lnTo>
                  <a:pt x="6623" y="13100"/>
                </a:lnTo>
                <a:cubicBezTo>
                  <a:pt x="6582" y="13120"/>
                  <a:pt x="6540" y="13141"/>
                  <a:pt x="6499" y="13162"/>
                </a:cubicBezTo>
                <a:cubicBezTo>
                  <a:pt x="6520" y="13131"/>
                  <a:pt x="6540" y="13110"/>
                  <a:pt x="6561" y="13089"/>
                </a:cubicBezTo>
                <a:close/>
                <a:moveTo>
                  <a:pt x="16272" y="13048"/>
                </a:moveTo>
                <a:lnTo>
                  <a:pt x="16189" y="13172"/>
                </a:lnTo>
                <a:cubicBezTo>
                  <a:pt x="16179" y="13151"/>
                  <a:pt x="16179" y="13120"/>
                  <a:pt x="16168" y="13089"/>
                </a:cubicBezTo>
                <a:lnTo>
                  <a:pt x="16168" y="13069"/>
                </a:lnTo>
                <a:lnTo>
                  <a:pt x="16272" y="13048"/>
                </a:lnTo>
                <a:close/>
                <a:moveTo>
                  <a:pt x="20801" y="11866"/>
                </a:moveTo>
                <a:cubicBezTo>
                  <a:pt x="20853" y="12011"/>
                  <a:pt x="20905" y="12146"/>
                  <a:pt x="20957" y="12291"/>
                </a:cubicBezTo>
                <a:cubicBezTo>
                  <a:pt x="20845" y="12586"/>
                  <a:pt x="20733" y="12881"/>
                  <a:pt x="20621" y="13176"/>
                </a:cubicBezTo>
                <a:lnTo>
                  <a:pt x="20621" y="13176"/>
                </a:lnTo>
                <a:cubicBezTo>
                  <a:pt x="20571" y="13084"/>
                  <a:pt x="20520" y="12983"/>
                  <a:pt x="20459" y="12892"/>
                </a:cubicBezTo>
                <a:cubicBezTo>
                  <a:pt x="20438" y="12623"/>
                  <a:pt x="20376" y="12364"/>
                  <a:pt x="20293" y="12115"/>
                </a:cubicBezTo>
                <a:cubicBezTo>
                  <a:pt x="20418" y="12043"/>
                  <a:pt x="20552" y="11970"/>
                  <a:pt x="20677" y="11897"/>
                </a:cubicBezTo>
                <a:lnTo>
                  <a:pt x="20780" y="11866"/>
                </a:lnTo>
                <a:close/>
                <a:moveTo>
                  <a:pt x="11266" y="12923"/>
                </a:moveTo>
                <a:lnTo>
                  <a:pt x="11266" y="12923"/>
                </a:lnTo>
                <a:cubicBezTo>
                  <a:pt x="11246" y="13006"/>
                  <a:pt x="11225" y="13089"/>
                  <a:pt x="11194" y="13183"/>
                </a:cubicBezTo>
                <a:cubicBezTo>
                  <a:pt x="11183" y="13162"/>
                  <a:pt x="11173" y="13141"/>
                  <a:pt x="11163" y="13141"/>
                </a:cubicBezTo>
                <a:lnTo>
                  <a:pt x="11163" y="13131"/>
                </a:lnTo>
                <a:cubicBezTo>
                  <a:pt x="11204" y="13058"/>
                  <a:pt x="11235" y="12986"/>
                  <a:pt x="11266" y="12923"/>
                </a:cubicBezTo>
                <a:close/>
                <a:moveTo>
                  <a:pt x="15360" y="12923"/>
                </a:moveTo>
                <a:cubicBezTo>
                  <a:pt x="15381" y="12944"/>
                  <a:pt x="15402" y="12965"/>
                  <a:pt x="15422" y="12996"/>
                </a:cubicBezTo>
                <a:cubicBezTo>
                  <a:pt x="15422" y="13048"/>
                  <a:pt x="15422" y="13100"/>
                  <a:pt x="15412" y="13162"/>
                </a:cubicBezTo>
                <a:lnTo>
                  <a:pt x="15319" y="13183"/>
                </a:lnTo>
                <a:lnTo>
                  <a:pt x="15277" y="13089"/>
                </a:lnTo>
                <a:lnTo>
                  <a:pt x="15360" y="12923"/>
                </a:lnTo>
                <a:close/>
                <a:moveTo>
                  <a:pt x="9359" y="12975"/>
                </a:moveTo>
                <a:cubicBezTo>
                  <a:pt x="9380" y="13048"/>
                  <a:pt x="9401" y="13120"/>
                  <a:pt x="9421" y="13193"/>
                </a:cubicBezTo>
                <a:cubicBezTo>
                  <a:pt x="9390" y="13131"/>
                  <a:pt x="9359" y="13069"/>
                  <a:pt x="9328" y="13017"/>
                </a:cubicBezTo>
                <a:lnTo>
                  <a:pt x="9359" y="12975"/>
                </a:lnTo>
                <a:close/>
                <a:moveTo>
                  <a:pt x="1410" y="12157"/>
                </a:moveTo>
                <a:lnTo>
                  <a:pt x="1410" y="12157"/>
                </a:lnTo>
                <a:cubicBezTo>
                  <a:pt x="1348" y="12519"/>
                  <a:pt x="1327" y="12872"/>
                  <a:pt x="1338" y="13234"/>
                </a:cubicBezTo>
                <a:cubicBezTo>
                  <a:pt x="1255" y="13151"/>
                  <a:pt x="1172" y="13069"/>
                  <a:pt x="1099" y="12975"/>
                </a:cubicBezTo>
                <a:cubicBezTo>
                  <a:pt x="1182" y="12695"/>
                  <a:pt x="1286" y="12426"/>
                  <a:pt x="1410" y="12157"/>
                </a:cubicBezTo>
                <a:close/>
                <a:moveTo>
                  <a:pt x="8737" y="13079"/>
                </a:moveTo>
                <a:lnTo>
                  <a:pt x="8748" y="13203"/>
                </a:lnTo>
                <a:lnTo>
                  <a:pt x="8737" y="13234"/>
                </a:lnTo>
                <a:cubicBezTo>
                  <a:pt x="8717" y="13203"/>
                  <a:pt x="8696" y="13183"/>
                  <a:pt x="8675" y="13151"/>
                </a:cubicBezTo>
                <a:cubicBezTo>
                  <a:pt x="8706" y="13131"/>
                  <a:pt x="8717" y="13100"/>
                  <a:pt x="8737" y="13079"/>
                </a:cubicBezTo>
                <a:close/>
                <a:moveTo>
                  <a:pt x="14500" y="12872"/>
                </a:moveTo>
                <a:lnTo>
                  <a:pt x="14500" y="12872"/>
                </a:lnTo>
                <a:cubicBezTo>
                  <a:pt x="14469" y="12955"/>
                  <a:pt x="14438" y="13048"/>
                  <a:pt x="14417" y="13141"/>
                </a:cubicBezTo>
                <a:cubicBezTo>
                  <a:pt x="14396" y="13172"/>
                  <a:pt x="14365" y="13203"/>
                  <a:pt x="14344" y="13234"/>
                </a:cubicBezTo>
                <a:cubicBezTo>
                  <a:pt x="14365" y="13141"/>
                  <a:pt x="14386" y="13058"/>
                  <a:pt x="14407" y="12965"/>
                </a:cubicBezTo>
                <a:cubicBezTo>
                  <a:pt x="14438" y="12934"/>
                  <a:pt x="14469" y="12903"/>
                  <a:pt x="14500" y="12872"/>
                </a:cubicBezTo>
                <a:close/>
                <a:moveTo>
                  <a:pt x="14707" y="13100"/>
                </a:moveTo>
                <a:lnTo>
                  <a:pt x="14749" y="13141"/>
                </a:lnTo>
                <a:cubicBezTo>
                  <a:pt x="14738" y="13172"/>
                  <a:pt x="14728" y="13193"/>
                  <a:pt x="14717" y="13214"/>
                </a:cubicBezTo>
                <a:lnTo>
                  <a:pt x="14707" y="13234"/>
                </a:lnTo>
                <a:cubicBezTo>
                  <a:pt x="14707" y="13193"/>
                  <a:pt x="14707" y="13151"/>
                  <a:pt x="14707" y="13100"/>
                </a:cubicBezTo>
                <a:close/>
                <a:moveTo>
                  <a:pt x="5234" y="12509"/>
                </a:moveTo>
                <a:lnTo>
                  <a:pt x="5234" y="12509"/>
                </a:lnTo>
                <a:cubicBezTo>
                  <a:pt x="5369" y="12581"/>
                  <a:pt x="5494" y="12644"/>
                  <a:pt x="5639" y="12706"/>
                </a:cubicBezTo>
                <a:cubicBezTo>
                  <a:pt x="5618" y="12892"/>
                  <a:pt x="5618" y="13069"/>
                  <a:pt x="5608" y="13245"/>
                </a:cubicBezTo>
                <a:cubicBezTo>
                  <a:pt x="5525" y="13234"/>
                  <a:pt x="5442" y="13214"/>
                  <a:pt x="5359" y="13193"/>
                </a:cubicBezTo>
                <a:lnTo>
                  <a:pt x="5348" y="13193"/>
                </a:lnTo>
                <a:cubicBezTo>
                  <a:pt x="5297" y="12965"/>
                  <a:pt x="5255" y="12737"/>
                  <a:pt x="5234" y="12509"/>
                </a:cubicBezTo>
                <a:close/>
                <a:moveTo>
                  <a:pt x="12489" y="12882"/>
                </a:moveTo>
                <a:lnTo>
                  <a:pt x="12520" y="12923"/>
                </a:lnTo>
                <a:cubicBezTo>
                  <a:pt x="12406" y="13017"/>
                  <a:pt x="12303" y="13131"/>
                  <a:pt x="12199" y="13245"/>
                </a:cubicBezTo>
                <a:cubicBezTo>
                  <a:pt x="12209" y="13203"/>
                  <a:pt x="12230" y="13162"/>
                  <a:pt x="12241" y="13131"/>
                </a:cubicBezTo>
                <a:cubicBezTo>
                  <a:pt x="12313" y="13037"/>
                  <a:pt x="12396" y="12955"/>
                  <a:pt x="12489" y="12882"/>
                </a:cubicBezTo>
                <a:close/>
                <a:moveTo>
                  <a:pt x="5701" y="12737"/>
                </a:moveTo>
                <a:lnTo>
                  <a:pt x="5939" y="12841"/>
                </a:lnTo>
                <a:cubicBezTo>
                  <a:pt x="5877" y="12986"/>
                  <a:pt x="5815" y="13120"/>
                  <a:pt x="5763" y="13255"/>
                </a:cubicBezTo>
                <a:lnTo>
                  <a:pt x="5670" y="13255"/>
                </a:lnTo>
                <a:cubicBezTo>
                  <a:pt x="5670" y="13079"/>
                  <a:pt x="5690" y="12913"/>
                  <a:pt x="5701" y="12737"/>
                </a:cubicBezTo>
                <a:close/>
                <a:moveTo>
                  <a:pt x="13588" y="12364"/>
                </a:moveTo>
                <a:cubicBezTo>
                  <a:pt x="13598" y="12395"/>
                  <a:pt x="13609" y="12426"/>
                  <a:pt x="13629" y="12467"/>
                </a:cubicBezTo>
                <a:cubicBezTo>
                  <a:pt x="13671" y="12581"/>
                  <a:pt x="13702" y="12695"/>
                  <a:pt x="13743" y="12809"/>
                </a:cubicBezTo>
                <a:cubicBezTo>
                  <a:pt x="13660" y="12955"/>
                  <a:pt x="13567" y="13110"/>
                  <a:pt x="13484" y="13255"/>
                </a:cubicBezTo>
                <a:cubicBezTo>
                  <a:pt x="13412" y="12996"/>
                  <a:pt x="13349" y="12737"/>
                  <a:pt x="13298" y="12467"/>
                </a:cubicBezTo>
                <a:lnTo>
                  <a:pt x="13339" y="12447"/>
                </a:lnTo>
                <a:cubicBezTo>
                  <a:pt x="13422" y="12416"/>
                  <a:pt x="13505" y="12385"/>
                  <a:pt x="13588" y="12364"/>
                </a:cubicBezTo>
                <a:close/>
                <a:moveTo>
                  <a:pt x="15132" y="12986"/>
                </a:moveTo>
                <a:lnTo>
                  <a:pt x="15132" y="12996"/>
                </a:lnTo>
                <a:cubicBezTo>
                  <a:pt x="15153" y="13037"/>
                  <a:pt x="15174" y="13079"/>
                  <a:pt x="15194" y="13131"/>
                </a:cubicBezTo>
                <a:lnTo>
                  <a:pt x="15142" y="13224"/>
                </a:lnTo>
                <a:lnTo>
                  <a:pt x="14977" y="13255"/>
                </a:lnTo>
                <a:lnTo>
                  <a:pt x="14935" y="13214"/>
                </a:lnTo>
                <a:cubicBezTo>
                  <a:pt x="14997" y="13141"/>
                  <a:pt x="15070" y="13058"/>
                  <a:pt x="15132" y="12986"/>
                </a:cubicBezTo>
                <a:close/>
                <a:moveTo>
                  <a:pt x="15785" y="13141"/>
                </a:moveTo>
                <a:cubicBezTo>
                  <a:pt x="15754" y="13183"/>
                  <a:pt x="15733" y="13224"/>
                  <a:pt x="15712" y="13255"/>
                </a:cubicBezTo>
                <a:lnTo>
                  <a:pt x="15650" y="13172"/>
                </a:lnTo>
                <a:lnTo>
                  <a:pt x="15785" y="13141"/>
                </a:lnTo>
                <a:close/>
                <a:moveTo>
                  <a:pt x="9846" y="12841"/>
                </a:moveTo>
                <a:cubicBezTo>
                  <a:pt x="9781" y="12982"/>
                  <a:pt x="9723" y="13123"/>
                  <a:pt x="9659" y="13264"/>
                </a:cubicBezTo>
                <a:lnTo>
                  <a:pt x="9659" y="13264"/>
                </a:lnTo>
                <a:cubicBezTo>
                  <a:pt x="9656" y="13175"/>
                  <a:pt x="9648" y="13082"/>
                  <a:pt x="9639" y="12996"/>
                </a:cubicBezTo>
                <a:cubicBezTo>
                  <a:pt x="9660" y="12955"/>
                  <a:pt x="9681" y="12913"/>
                  <a:pt x="9701" y="12872"/>
                </a:cubicBezTo>
                <a:cubicBezTo>
                  <a:pt x="9743" y="12861"/>
                  <a:pt x="9795" y="12851"/>
                  <a:pt x="9846" y="12841"/>
                </a:cubicBezTo>
                <a:close/>
                <a:moveTo>
                  <a:pt x="1410" y="12416"/>
                </a:moveTo>
                <a:cubicBezTo>
                  <a:pt x="1420" y="12540"/>
                  <a:pt x="1462" y="12654"/>
                  <a:pt x="1514" y="12768"/>
                </a:cubicBezTo>
                <a:cubicBezTo>
                  <a:pt x="1462" y="12934"/>
                  <a:pt x="1420" y="13100"/>
                  <a:pt x="1389" y="13265"/>
                </a:cubicBezTo>
                <a:cubicBezTo>
                  <a:pt x="1379" y="12986"/>
                  <a:pt x="1379" y="12695"/>
                  <a:pt x="1410" y="12416"/>
                </a:cubicBezTo>
                <a:close/>
                <a:moveTo>
                  <a:pt x="6012" y="12872"/>
                </a:moveTo>
                <a:cubicBezTo>
                  <a:pt x="6167" y="12934"/>
                  <a:pt x="6333" y="12996"/>
                  <a:pt x="6488" y="13058"/>
                </a:cubicBezTo>
                <a:lnTo>
                  <a:pt x="6478" y="13058"/>
                </a:lnTo>
                <a:cubicBezTo>
                  <a:pt x="6437" y="13100"/>
                  <a:pt x="6395" y="13151"/>
                  <a:pt x="6364" y="13193"/>
                </a:cubicBezTo>
                <a:lnTo>
                  <a:pt x="6312" y="13203"/>
                </a:lnTo>
                <a:cubicBezTo>
                  <a:pt x="6157" y="13245"/>
                  <a:pt x="6001" y="13265"/>
                  <a:pt x="5836" y="13265"/>
                </a:cubicBezTo>
                <a:cubicBezTo>
                  <a:pt x="5898" y="13131"/>
                  <a:pt x="5950" y="13006"/>
                  <a:pt x="6012" y="12872"/>
                </a:cubicBezTo>
                <a:close/>
                <a:moveTo>
                  <a:pt x="7473" y="12374"/>
                </a:moveTo>
                <a:cubicBezTo>
                  <a:pt x="7639" y="12478"/>
                  <a:pt x="7815" y="12571"/>
                  <a:pt x="8002" y="12644"/>
                </a:cubicBezTo>
                <a:cubicBezTo>
                  <a:pt x="8012" y="12778"/>
                  <a:pt x="8033" y="12892"/>
                  <a:pt x="8043" y="13027"/>
                </a:cubicBezTo>
                <a:cubicBezTo>
                  <a:pt x="7877" y="13110"/>
                  <a:pt x="7711" y="13193"/>
                  <a:pt x="7525" y="13255"/>
                </a:cubicBezTo>
                <a:lnTo>
                  <a:pt x="7494" y="13265"/>
                </a:lnTo>
                <a:cubicBezTo>
                  <a:pt x="7297" y="13224"/>
                  <a:pt x="7090" y="13162"/>
                  <a:pt x="6893" y="13100"/>
                </a:cubicBezTo>
                <a:cubicBezTo>
                  <a:pt x="6934" y="13048"/>
                  <a:pt x="6965" y="12986"/>
                  <a:pt x="7007" y="12923"/>
                </a:cubicBezTo>
                <a:cubicBezTo>
                  <a:pt x="7193" y="12768"/>
                  <a:pt x="7349" y="12581"/>
                  <a:pt x="7473" y="12374"/>
                </a:cubicBezTo>
                <a:close/>
                <a:moveTo>
                  <a:pt x="12759" y="13079"/>
                </a:moveTo>
                <a:cubicBezTo>
                  <a:pt x="12779" y="13141"/>
                  <a:pt x="12800" y="13203"/>
                  <a:pt x="12811" y="13265"/>
                </a:cubicBezTo>
                <a:cubicBezTo>
                  <a:pt x="12790" y="13214"/>
                  <a:pt x="12769" y="13162"/>
                  <a:pt x="12738" y="13120"/>
                </a:cubicBezTo>
                <a:cubicBezTo>
                  <a:pt x="12738" y="13100"/>
                  <a:pt x="12759" y="13089"/>
                  <a:pt x="12759" y="13079"/>
                </a:cubicBezTo>
                <a:close/>
                <a:moveTo>
                  <a:pt x="10883" y="12789"/>
                </a:moveTo>
                <a:cubicBezTo>
                  <a:pt x="10945" y="12903"/>
                  <a:pt x="11007" y="13027"/>
                  <a:pt x="11090" y="13141"/>
                </a:cubicBezTo>
                <a:cubicBezTo>
                  <a:pt x="11069" y="13193"/>
                  <a:pt x="11049" y="13245"/>
                  <a:pt x="11028" y="13297"/>
                </a:cubicBezTo>
                <a:cubicBezTo>
                  <a:pt x="10966" y="13131"/>
                  <a:pt x="10914" y="12965"/>
                  <a:pt x="10872" y="12789"/>
                </a:cubicBezTo>
                <a:close/>
                <a:moveTo>
                  <a:pt x="15505" y="13214"/>
                </a:moveTo>
                <a:lnTo>
                  <a:pt x="15464" y="13307"/>
                </a:lnTo>
                <a:cubicBezTo>
                  <a:pt x="15464" y="13270"/>
                  <a:pt x="15464" y="13250"/>
                  <a:pt x="15464" y="13224"/>
                </a:cubicBezTo>
                <a:lnTo>
                  <a:pt x="15505" y="13214"/>
                </a:lnTo>
                <a:close/>
                <a:moveTo>
                  <a:pt x="14085" y="12343"/>
                </a:moveTo>
                <a:cubicBezTo>
                  <a:pt x="14137" y="12416"/>
                  <a:pt x="14189" y="12488"/>
                  <a:pt x="14241" y="12561"/>
                </a:cubicBezTo>
                <a:cubicBezTo>
                  <a:pt x="14230" y="12706"/>
                  <a:pt x="14210" y="12851"/>
                  <a:pt x="14210" y="12986"/>
                </a:cubicBezTo>
                <a:cubicBezTo>
                  <a:pt x="14189" y="13037"/>
                  <a:pt x="14179" y="13089"/>
                  <a:pt x="14168" y="13131"/>
                </a:cubicBezTo>
                <a:cubicBezTo>
                  <a:pt x="14106" y="13193"/>
                  <a:pt x="14054" y="13265"/>
                  <a:pt x="13992" y="13328"/>
                </a:cubicBezTo>
                <a:cubicBezTo>
                  <a:pt x="13992" y="13276"/>
                  <a:pt x="13982" y="13234"/>
                  <a:pt x="13982" y="13193"/>
                </a:cubicBezTo>
                <a:cubicBezTo>
                  <a:pt x="13982" y="12975"/>
                  <a:pt x="13982" y="12758"/>
                  <a:pt x="13971" y="12550"/>
                </a:cubicBezTo>
                <a:cubicBezTo>
                  <a:pt x="13992" y="12509"/>
                  <a:pt x="14013" y="12457"/>
                  <a:pt x="14044" y="12426"/>
                </a:cubicBezTo>
                <a:cubicBezTo>
                  <a:pt x="14065" y="12385"/>
                  <a:pt x="14065" y="12374"/>
                  <a:pt x="14085" y="12343"/>
                </a:cubicBezTo>
                <a:close/>
                <a:moveTo>
                  <a:pt x="14635" y="13058"/>
                </a:moveTo>
                <a:lnTo>
                  <a:pt x="14624" y="13297"/>
                </a:lnTo>
                <a:lnTo>
                  <a:pt x="14614" y="13307"/>
                </a:lnTo>
                <a:lnTo>
                  <a:pt x="14448" y="13338"/>
                </a:lnTo>
                <a:lnTo>
                  <a:pt x="14448" y="13338"/>
                </a:lnTo>
                <a:lnTo>
                  <a:pt x="14479" y="13203"/>
                </a:lnTo>
                <a:cubicBezTo>
                  <a:pt x="14531" y="13151"/>
                  <a:pt x="14583" y="13110"/>
                  <a:pt x="14635" y="13058"/>
                </a:cubicBezTo>
                <a:close/>
                <a:moveTo>
                  <a:pt x="17816" y="12675"/>
                </a:moveTo>
                <a:cubicBezTo>
                  <a:pt x="17847" y="12851"/>
                  <a:pt x="17868" y="13027"/>
                  <a:pt x="17889" y="13203"/>
                </a:cubicBezTo>
                <a:lnTo>
                  <a:pt x="17568" y="13338"/>
                </a:lnTo>
                <a:cubicBezTo>
                  <a:pt x="17526" y="13151"/>
                  <a:pt x="17485" y="12965"/>
                  <a:pt x="17433" y="12778"/>
                </a:cubicBezTo>
                <a:lnTo>
                  <a:pt x="17464" y="12768"/>
                </a:lnTo>
                <a:lnTo>
                  <a:pt x="17816" y="12675"/>
                </a:lnTo>
                <a:close/>
                <a:moveTo>
                  <a:pt x="8385" y="12872"/>
                </a:moveTo>
                <a:lnTo>
                  <a:pt x="8468" y="13006"/>
                </a:lnTo>
                <a:lnTo>
                  <a:pt x="8489" y="13089"/>
                </a:lnTo>
                <a:cubicBezTo>
                  <a:pt x="8375" y="13172"/>
                  <a:pt x="8261" y="13255"/>
                  <a:pt x="8157" y="13348"/>
                </a:cubicBezTo>
                <a:cubicBezTo>
                  <a:pt x="8147" y="13276"/>
                  <a:pt x="8136" y="13193"/>
                  <a:pt x="8126" y="13120"/>
                </a:cubicBezTo>
                <a:cubicBezTo>
                  <a:pt x="8147" y="13079"/>
                  <a:pt x="8157" y="13048"/>
                  <a:pt x="8178" y="13006"/>
                </a:cubicBezTo>
                <a:cubicBezTo>
                  <a:pt x="8250" y="12965"/>
                  <a:pt x="8323" y="12923"/>
                  <a:pt x="8385" y="12872"/>
                </a:cubicBezTo>
                <a:close/>
                <a:moveTo>
                  <a:pt x="4125" y="13100"/>
                </a:moveTo>
                <a:cubicBezTo>
                  <a:pt x="4146" y="13151"/>
                  <a:pt x="4177" y="13193"/>
                  <a:pt x="4198" y="13245"/>
                </a:cubicBezTo>
                <a:cubicBezTo>
                  <a:pt x="4188" y="13276"/>
                  <a:pt x="4177" y="13317"/>
                  <a:pt x="4167" y="13359"/>
                </a:cubicBezTo>
                <a:cubicBezTo>
                  <a:pt x="4136" y="13297"/>
                  <a:pt x="4105" y="13245"/>
                  <a:pt x="4084" y="13183"/>
                </a:cubicBezTo>
                <a:cubicBezTo>
                  <a:pt x="4094" y="13162"/>
                  <a:pt x="4115" y="13131"/>
                  <a:pt x="4125" y="13100"/>
                </a:cubicBezTo>
                <a:close/>
                <a:moveTo>
                  <a:pt x="16117" y="13079"/>
                </a:moveTo>
                <a:cubicBezTo>
                  <a:pt x="16127" y="13141"/>
                  <a:pt x="16127" y="13183"/>
                  <a:pt x="16137" y="13234"/>
                </a:cubicBezTo>
                <a:lnTo>
                  <a:pt x="16148" y="13234"/>
                </a:lnTo>
                <a:lnTo>
                  <a:pt x="16044" y="13359"/>
                </a:lnTo>
                <a:lnTo>
                  <a:pt x="16003" y="13297"/>
                </a:lnTo>
                <a:cubicBezTo>
                  <a:pt x="16013" y="13234"/>
                  <a:pt x="16023" y="13162"/>
                  <a:pt x="16034" y="13110"/>
                </a:cubicBezTo>
                <a:lnTo>
                  <a:pt x="16034" y="13100"/>
                </a:lnTo>
                <a:lnTo>
                  <a:pt x="16117" y="13079"/>
                </a:lnTo>
                <a:close/>
                <a:moveTo>
                  <a:pt x="8053" y="13079"/>
                </a:moveTo>
                <a:lnTo>
                  <a:pt x="8053" y="13089"/>
                </a:lnTo>
                <a:cubicBezTo>
                  <a:pt x="8012" y="13183"/>
                  <a:pt x="7971" y="13276"/>
                  <a:pt x="7939" y="13369"/>
                </a:cubicBezTo>
                <a:cubicBezTo>
                  <a:pt x="7815" y="13338"/>
                  <a:pt x="7691" y="13317"/>
                  <a:pt x="7566" y="13286"/>
                </a:cubicBezTo>
                <a:cubicBezTo>
                  <a:pt x="7732" y="13224"/>
                  <a:pt x="7898" y="13151"/>
                  <a:pt x="8053" y="13079"/>
                </a:cubicBezTo>
                <a:close/>
                <a:moveTo>
                  <a:pt x="21724" y="11462"/>
                </a:moveTo>
                <a:cubicBezTo>
                  <a:pt x="21786" y="11949"/>
                  <a:pt x="21838" y="12447"/>
                  <a:pt x="21879" y="12934"/>
                </a:cubicBezTo>
                <a:cubicBezTo>
                  <a:pt x="21765" y="13089"/>
                  <a:pt x="21641" y="13234"/>
                  <a:pt x="21516" y="13369"/>
                </a:cubicBezTo>
                <a:cubicBezTo>
                  <a:pt x="21413" y="12934"/>
                  <a:pt x="21278" y="12509"/>
                  <a:pt x="21122" y="12084"/>
                </a:cubicBezTo>
                <a:cubicBezTo>
                  <a:pt x="21164" y="11949"/>
                  <a:pt x="21205" y="11835"/>
                  <a:pt x="21247" y="11711"/>
                </a:cubicBezTo>
                <a:cubicBezTo>
                  <a:pt x="21413" y="11638"/>
                  <a:pt x="21568" y="11566"/>
                  <a:pt x="21724" y="11462"/>
                </a:cubicBezTo>
                <a:close/>
                <a:moveTo>
                  <a:pt x="8074" y="13255"/>
                </a:moveTo>
                <a:lnTo>
                  <a:pt x="8095" y="13400"/>
                </a:lnTo>
                <a:lnTo>
                  <a:pt x="8095" y="13400"/>
                </a:lnTo>
                <a:lnTo>
                  <a:pt x="8033" y="13379"/>
                </a:lnTo>
                <a:lnTo>
                  <a:pt x="8074" y="13255"/>
                </a:lnTo>
                <a:close/>
                <a:moveTo>
                  <a:pt x="8613" y="13265"/>
                </a:moveTo>
                <a:lnTo>
                  <a:pt x="8686" y="13359"/>
                </a:lnTo>
                <a:lnTo>
                  <a:pt x="8665" y="13400"/>
                </a:lnTo>
                <a:lnTo>
                  <a:pt x="8613" y="13265"/>
                </a:lnTo>
                <a:close/>
                <a:moveTo>
                  <a:pt x="15402" y="13224"/>
                </a:moveTo>
                <a:lnTo>
                  <a:pt x="15402" y="13400"/>
                </a:lnTo>
                <a:cubicBezTo>
                  <a:pt x="15381" y="13338"/>
                  <a:pt x="15360" y="13286"/>
                  <a:pt x="15350" y="13245"/>
                </a:cubicBezTo>
                <a:lnTo>
                  <a:pt x="15402" y="13224"/>
                </a:lnTo>
                <a:close/>
                <a:moveTo>
                  <a:pt x="14116" y="13286"/>
                </a:moveTo>
                <a:lnTo>
                  <a:pt x="14085" y="13369"/>
                </a:lnTo>
                <a:lnTo>
                  <a:pt x="14075" y="13400"/>
                </a:lnTo>
                <a:lnTo>
                  <a:pt x="14013" y="13411"/>
                </a:lnTo>
                <a:cubicBezTo>
                  <a:pt x="14044" y="13369"/>
                  <a:pt x="14075" y="13328"/>
                  <a:pt x="14116" y="13286"/>
                </a:cubicBezTo>
                <a:close/>
                <a:moveTo>
                  <a:pt x="6279" y="13300"/>
                </a:moveTo>
                <a:lnTo>
                  <a:pt x="6188" y="13421"/>
                </a:lnTo>
                <a:cubicBezTo>
                  <a:pt x="6064" y="13400"/>
                  <a:pt x="5950" y="13379"/>
                  <a:pt x="5825" y="13348"/>
                </a:cubicBezTo>
                <a:cubicBezTo>
                  <a:pt x="5976" y="13348"/>
                  <a:pt x="6128" y="13339"/>
                  <a:pt x="6279" y="13300"/>
                </a:cubicBezTo>
                <a:close/>
                <a:moveTo>
                  <a:pt x="6851" y="13172"/>
                </a:moveTo>
                <a:cubicBezTo>
                  <a:pt x="7017" y="13224"/>
                  <a:pt x="7183" y="13265"/>
                  <a:pt x="7349" y="13307"/>
                </a:cubicBezTo>
                <a:cubicBezTo>
                  <a:pt x="7141" y="13369"/>
                  <a:pt x="6934" y="13411"/>
                  <a:pt x="6716" y="13421"/>
                </a:cubicBezTo>
                <a:cubicBezTo>
                  <a:pt x="6727" y="13400"/>
                  <a:pt x="6737" y="13369"/>
                  <a:pt x="6748" y="13348"/>
                </a:cubicBezTo>
                <a:cubicBezTo>
                  <a:pt x="6748" y="13338"/>
                  <a:pt x="6758" y="13328"/>
                  <a:pt x="6758" y="13317"/>
                </a:cubicBezTo>
                <a:lnTo>
                  <a:pt x="6851" y="13172"/>
                </a:lnTo>
                <a:close/>
                <a:moveTo>
                  <a:pt x="16365" y="13048"/>
                </a:moveTo>
                <a:lnTo>
                  <a:pt x="16365" y="13048"/>
                </a:lnTo>
                <a:cubicBezTo>
                  <a:pt x="16314" y="13172"/>
                  <a:pt x="16262" y="13307"/>
                  <a:pt x="16210" y="13431"/>
                </a:cubicBezTo>
                <a:cubicBezTo>
                  <a:pt x="16200" y="13383"/>
                  <a:pt x="16200" y="13334"/>
                  <a:pt x="16191" y="13294"/>
                </a:cubicBezTo>
                <a:lnTo>
                  <a:pt x="16191" y="13294"/>
                </a:lnTo>
                <a:cubicBezTo>
                  <a:pt x="16253" y="13212"/>
                  <a:pt x="16314" y="13130"/>
                  <a:pt x="16365" y="13048"/>
                </a:cubicBezTo>
                <a:close/>
                <a:moveTo>
                  <a:pt x="2073" y="12208"/>
                </a:moveTo>
                <a:cubicBezTo>
                  <a:pt x="2105" y="12447"/>
                  <a:pt x="2125" y="12685"/>
                  <a:pt x="2167" y="12923"/>
                </a:cubicBezTo>
                <a:cubicBezTo>
                  <a:pt x="2187" y="13100"/>
                  <a:pt x="2229" y="13265"/>
                  <a:pt x="2270" y="13442"/>
                </a:cubicBezTo>
                <a:lnTo>
                  <a:pt x="2219" y="13400"/>
                </a:lnTo>
                <a:cubicBezTo>
                  <a:pt x="2125" y="13328"/>
                  <a:pt x="2042" y="13245"/>
                  <a:pt x="1959" y="13172"/>
                </a:cubicBezTo>
                <a:cubicBezTo>
                  <a:pt x="1959" y="12841"/>
                  <a:pt x="2001" y="12519"/>
                  <a:pt x="2073" y="12208"/>
                </a:cubicBezTo>
                <a:close/>
                <a:moveTo>
                  <a:pt x="6716" y="13141"/>
                </a:moveTo>
                <a:lnTo>
                  <a:pt x="6748" y="13151"/>
                </a:lnTo>
                <a:cubicBezTo>
                  <a:pt x="6696" y="13255"/>
                  <a:pt x="6634" y="13348"/>
                  <a:pt x="6582" y="13442"/>
                </a:cubicBezTo>
                <a:cubicBezTo>
                  <a:pt x="6478" y="13442"/>
                  <a:pt x="6385" y="13442"/>
                  <a:pt x="6281" y="13431"/>
                </a:cubicBezTo>
                <a:lnTo>
                  <a:pt x="6406" y="13265"/>
                </a:lnTo>
                <a:cubicBezTo>
                  <a:pt x="6447" y="13245"/>
                  <a:pt x="6499" y="13234"/>
                  <a:pt x="6551" y="13214"/>
                </a:cubicBezTo>
                <a:lnTo>
                  <a:pt x="6561" y="13214"/>
                </a:lnTo>
                <a:cubicBezTo>
                  <a:pt x="6613" y="13193"/>
                  <a:pt x="6665" y="13162"/>
                  <a:pt x="6716" y="13141"/>
                </a:cubicBezTo>
                <a:close/>
                <a:moveTo>
                  <a:pt x="9556" y="13131"/>
                </a:moveTo>
                <a:cubicBezTo>
                  <a:pt x="9567" y="13234"/>
                  <a:pt x="9567" y="13338"/>
                  <a:pt x="9567" y="13442"/>
                </a:cubicBezTo>
                <a:cubicBezTo>
                  <a:pt x="9556" y="13379"/>
                  <a:pt x="9536" y="13307"/>
                  <a:pt x="9515" y="13234"/>
                </a:cubicBezTo>
                <a:lnTo>
                  <a:pt x="9504" y="13234"/>
                </a:lnTo>
                <a:cubicBezTo>
                  <a:pt x="9525" y="13203"/>
                  <a:pt x="9536" y="13162"/>
                  <a:pt x="9556" y="13131"/>
                </a:cubicBezTo>
                <a:close/>
                <a:moveTo>
                  <a:pt x="8499" y="13151"/>
                </a:moveTo>
                <a:cubicBezTo>
                  <a:pt x="8509" y="13172"/>
                  <a:pt x="8520" y="13193"/>
                  <a:pt x="8520" y="13224"/>
                </a:cubicBezTo>
                <a:lnTo>
                  <a:pt x="8364" y="13452"/>
                </a:lnTo>
                <a:lnTo>
                  <a:pt x="8178" y="13411"/>
                </a:lnTo>
                <a:cubicBezTo>
                  <a:pt x="8281" y="13317"/>
                  <a:pt x="8385" y="13234"/>
                  <a:pt x="8499" y="13151"/>
                </a:cubicBezTo>
                <a:close/>
                <a:moveTo>
                  <a:pt x="9079" y="12903"/>
                </a:moveTo>
                <a:cubicBezTo>
                  <a:pt x="9100" y="12996"/>
                  <a:pt x="9131" y="13089"/>
                  <a:pt x="9152" y="13183"/>
                </a:cubicBezTo>
                <a:cubicBezTo>
                  <a:pt x="9079" y="13276"/>
                  <a:pt x="9007" y="13369"/>
                  <a:pt x="8924" y="13452"/>
                </a:cubicBezTo>
                <a:lnTo>
                  <a:pt x="8841" y="13359"/>
                </a:lnTo>
                <a:lnTo>
                  <a:pt x="8820" y="13245"/>
                </a:lnTo>
                <a:cubicBezTo>
                  <a:pt x="8883" y="13131"/>
                  <a:pt x="8955" y="13017"/>
                  <a:pt x="9028" y="12903"/>
                </a:cubicBezTo>
                <a:close/>
                <a:moveTo>
                  <a:pt x="10375" y="12809"/>
                </a:moveTo>
                <a:cubicBezTo>
                  <a:pt x="10406" y="12892"/>
                  <a:pt x="10448" y="12965"/>
                  <a:pt x="10499" y="13048"/>
                </a:cubicBezTo>
                <a:cubicBezTo>
                  <a:pt x="10396" y="13183"/>
                  <a:pt x="10292" y="13317"/>
                  <a:pt x="10188" y="13452"/>
                </a:cubicBezTo>
                <a:cubicBezTo>
                  <a:pt x="10220" y="13276"/>
                  <a:pt x="10240" y="13100"/>
                  <a:pt x="10271" y="12923"/>
                </a:cubicBezTo>
                <a:lnTo>
                  <a:pt x="10375" y="12809"/>
                </a:lnTo>
                <a:close/>
                <a:moveTo>
                  <a:pt x="9919" y="12820"/>
                </a:moveTo>
                <a:cubicBezTo>
                  <a:pt x="9929" y="12944"/>
                  <a:pt x="9929" y="13089"/>
                  <a:pt x="9929" y="13203"/>
                </a:cubicBezTo>
                <a:cubicBezTo>
                  <a:pt x="9852" y="13290"/>
                  <a:pt x="9758" y="13376"/>
                  <a:pt x="9662" y="13455"/>
                </a:cubicBezTo>
                <a:lnTo>
                  <a:pt x="9662" y="13455"/>
                </a:lnTo>
                <a:cubicBezTo>
                  <a:pt x="9750" y="13246"/>
                  <a:pt x="9829" y="13028"/>
                  <a:pt x="9909" y="12820"/>
                </a:cubicBezTo>
                <a:close/>
                <a:moveTo>
                  <a:pt x="13774" y="12913"/>
                </a:moveTo>
                <a:cubicBezTo>
                  <a:pt x="13816" y="13079"/>
                  <a:pt x="13857" y="13245"/>
                  <a:pt x="13878" y="13421"/>
                </a:cubicBezTo>
                <a:lnTo>
                  <a:pt x="13557" y="13462"/>
                </a:lnTo>
                <a:lnTo>
                  <a:pt x="13515" y="13359"/>
                </a:lnTo>
                <a:cubicBezTo>
                  <a:pt x="13609" y="13214"/>
                  <a:pt x="13691" y="13058"/>
                  <a:pt x="13774" y="12913"/>
                </a:cubicBezTo>
                <a:close/>
                <a:moveTo>
                  <a:pt x="5670" y="13379"/>
                </a:moveTo>
                <a:lnTo>
                  <a:pt x="5711" y="13390"/>
                </a:lnTo>
                <a:cubicBezTo>
                  <a:pt x="5690" y="13411"/>
                  <a:pt x="5680" y="13442"/>
                  <a:pt x="5670" y="13473"/>
                </a:cubicBezTo>
                <a:lnTo>
                  <a:pt x="5670" y="13379"/>
                </a:lnTo>
                <a:close/>
                <a:moveTo>
                  <a:pt x="14521" y="13390"/>
                </a:moveTo>
                <a:lnTo>
                  <a:pt x="14417" y="13473"/>
                </a:lnTo>
                <a:lnTo>
                  <a:pt x="14438" y="13400"/>
                </a:lnTo>
                <a:lnTo>
                  <a:pt x="14521" y="13390"/>
                </a:lnTo>
                <a:close/>
                <a:moveTo>
                  <a:pt x="8572" y="13317"/>
                </a:moveTo>
                <a:cubicBezTo>
                  <a:pt x="8582" y="13369"/>
                  <a:pt x="8603" y="13421"/>
                  <a:pt x="8623" y="13473"/>
                </a:cubicBezTo>
                <a:lnTo>
                  <a:pt x="8623" y="13483"/>
                </a:lnTo>
                <a:cubicBezTo>
                  <a:pt x="8572" y="13473"/>
                  <a:pt x="8520" y="13473"/>
                  <a:pt x="8478" y="13462"/>
                </a:cubicBezTo>
                <a:lnTo>
                  <a:pt x="8572" y="13317"/>
                </a:lnTo>
                <a:close/>
                <a:moveTo>
                  <a:pt x="11132" y="13214"/>
                </a:moveTo>
                <a:lnTo>
                  <a:pt x="11173" y="13265"/>
                </a:lnTo>
                <a:cubicBezTo>
                  <a:pt x="11142" y="13348"/>
                  <a:pt x="11121" y="13421"/>
                  <a:pt x="11100" y="13493"/>
                </a:cubicBezTo>
                <a:lnTo>
                  <a:pt x="11059" y="13400"/>
                </a:lnTo>
                <a:cubicBezTo>
                  <a:pt x="11080" y="13338"/>
                  <a:pt x="11111" y="13265"/>
                  <a:pt x="11132" y="13214"/>
                </a:cubicBezTo>
                <a:close/>
                <a:moveTo>
                  <a:pt x="19568" y="12488"/>
                </a:moveTo>
                <a:cubicBezTo>
                  <a:pt x="19609" y="12633"/>
                  <a:pt x="19651" y="12789"/>
                  <a:pt x="19682" y="12944"/>
                </a:cubicBezTo>
                <a:cubicBezTo>
                  <a:pt x="19661" y="13141"/>
                  <a:pt x="19640" y="13317"/>
                  <a:pt x="19620" y="13493"/>
                </a:cubicBezTo>
                <a:lnTo>
                  <a:pt x="19620" y="13483"/>
                </a:lnTo>
                <a:cubicBezTo>
                  <a:pt x="19485" y="13214"/>
                  <a:pt x="19350" y="12944"/>
                  <a:pt x="19205" y="12675"/>
                </a:cubicBezTo>
                <a:lnTo>
                  <a:pt x="19464" y="12540"/>
                </a:lnTo>
                <a:lnTo>
                  <a:pt x="19568" y="12488"/>
                </a:lnTo>
                <a:close/>
                <a:moveTo>
                  <a:pt x="8727" y="13442"/>
                </a:moveTo>
                <a:cubicBezTo>
                  <a:pt x="8748" y="13462"/>
                  <a:pt x="8758" y="13493"/>
                  <a:pt x="8779" y="13514"/>
                </a:cubicBezTo>
                <a:lnTo>
                  <a:pt x="8706" y="13504"/>
                </a:lnTo>
                <a:lnTo>
                  <a:pt x="8706" y="13493"/>
                </a:lnTo>
                <a:lnTo>
                  <a:pt x="8727" y="13442"/>
                </a:lnTo>
                <a:close/>
                <a:moveTo>
                  <a:pt x="10790" y="12727"/>
                </a:moveTo>
                <a:cubicBezTo>
                  <a:pt x="10841" y="12955"/>
                  <a:pt x="10904" y="13183"/>
                  <a:pt x="10986" y="13400"/>
                </a:cubicBezTo>
                <a:cubicBezTo>
                  <a:pt x="10966" y="13442"/>
                  <a:pt x="10955" y="13483"/>
                  <a:pt x="10945" y="13514"/>
                </a:cubicBezTo>
                <a:cubicBezTo>
                  <a:pt x="10800" y="13379"/>
                  <a:pt x="10676" y="13224"/>
                  <a:pt x="10562" y="13058"/>
                </a:cubicBezTo>
                <a:cubicBezTo>
                  <a:pt x="10634" y="12955"/>
                  <a:pt x="10717" y="12841"/>
                  <a:pt x="10790" y="12727"/>
                </a:cubicBezTo>
                <a:close/>
                <a:moveTo>
                  <a:pt x="20470" y="13079"/>
                </a:moveTo>
                <a:cubicBezTo>
                  <a:pt x="20480" y="13100"/>
                  <a:pt x="20490" y="13110"/>
                  <a:pt x="20501" y="13120"/>
                </a:cubicBezTo>
                <a:cubicBezTo>
                  <a:pt x="20521" y="13172"/>
                  <a:pt x="20552" y="13234"/>
                  <a:pt x="20573" y="13286"/>
                </a:cubicBezTo>
                <a:cubicBezTo>
                  <a:pt x="20552" y="13359"/>
                  <a:pt x="20521" y="13431"/>
                  <a:pt x="20490" y="13514"/>
                </a:cubicBezTo>
                <a:cubicBezTo>
                  <a:pt x="20490" y="13379"/>
                  <a:pt x="20480" y="13234"/>
                  <a:pt x="20470" y="13089"/>
                </a:cubicBezTo>
                <a:lnTo>
                  <a:pt x="20470" y="13079"/>
                </a:lnTo>
                <a:close/>
                <a:moveTo>
                  <a:pt x="21081" y="12219"/>
                </a:moveTo>
                <a:cubicBezTo>
                  <a:pt x="21143" y="12374"/>
                  <a:pt x="21195" y="12519"/>
                  <a:pt x="21236" y="12675"/>
                </a:cubicBezTo>
                <a:cubicBezTo>
                  <a:pt x="21319" y="12934"/>
                  <a:pt x="21392" y="13193"/>
                  <a:pt x="21454" y="13452"/>
                </a:cubicBezTo>
                <a:lnTo>
                  <a:pt x="21392" y="13514"/>
                </a:lnTo>
                <a:cubicBezTo>
                  <a:pt x="21299" y="13110"/>
                  <a:pt x="21185" y="12706"/>
                  <a:pt x="21050" y="12312"/>
                </a:cubicBezTo>
                <a:lnTo>
                  <a:pt x="21081" y="12219"/>
                </a:lnTo>
                <a:close/>
                <a:moveTo>
                  <a:pt x="1555" y="12923"/>
                </a:moveTo>
                <a:cubicBezTo>
                  <a:pt x="1576" y="13120"/>
                  <a:pt x="1617" y="13328"/>
                  <a:pt x="1680" y="13535"/>
                </a:cubicBezTo>
                <a:lnTo>
                  <a:pt x="1597" y="13473"/>
                </a:lnTo>
                <a:cubicBezTo>
                  <a:pt x="1545" y="13431"/>
                  <a:pt x="1493" y="13390"/>
                  <a:pt x="1441" y="13348"/>
                </a:cubicBezTo>
                <a:cubicBezTo>
                  <a:pt x="1472" y="13203"/>
                  <a:pt x="1514" y="13058"/>
                  <a:pt x="1555" y="12923"/>
                </a:cubicBezTo>
                <a:close/>
                <a:moveTo>
                  <a:pt x="13225" y="12519"/>
                </a:moveTo>
                <a:cubicBezTo>
                  <a:pt x="13287" y="12799"/>
                  <a:pt x="13360" y="13079"/>
                  <a:pt x="13432" y="13348"/>
                </a:cubicBezTo>
                <a:lnTo>
                  <a:pt x="13349" y="13493"/>
                </a:lnTo>
                <a:lnTo>
                  <a:pt x="12987" y="13535"/>
                </a:lnTo>
                <a:cubicBezTo>
                  <a:pt x="12914" y="13348"/>
                  <a:pt x="12862" y="13162"/>
                  <a:pt x="12821" y="12975"/>
                </a:cubicBezTo>
                <a:cubicBezTo>
                  <a:pt x="12925" y="12799"/>
                  <a:pt x="13059" y="12644"/>
                  <a:pt x="13225" y="12519"/>
                </a:cubicBezTo>
                <a:close/>
                <a:moveTo>
                  <a:pt x="9297" y="13079"/>
                </a:moveTo>
                <a:lnTo>
                  <a:pt x="9411" y="13297"/>
                </a:lnTo>
                <a:cubicBezTo>
                  <a:pt x="9411" y="13297"/>
                  <a:pt x="9401" y="13307"/>
                  <a:pt x="9401" y="13307"/>
                </a:cubicBezTo>
                <a:lnTo>
                  <a:pt x="9297" y="13545"/>
                </a:lnTo>
                <a:lnTo>
                  <a:pt x="9214" y="13183"/>
                </a:lnTo>
                <a:lnTo>
                  <a:pt x="9297" y="13079"/>
                </a:lnTo>
                <a:close/>
                <a:moveTo>
                  <a:pt x="14054" y="13483"/>
                </a:moveTo>
                <a:lnTo>
                  <a:pt x="14033" y="13535"/>
                </a:lnTo>
                <a:lnTo>
                  <a:pt x="14023" y="13545"/>
                </a:lnTo>
                <a:lnTo>
                  <a:pt x="14013" y="13483"/>
                </a:lnTo>
                <a:close/>
                <a:moveTo>
                  <a:pt x="16158" y="13348"/>
                </a:moveTo>
                <a:cubicBezTo>
                  <a:pt x="16158" y="13400"/>
                  <a:pt x="16168" y="13452"/>
                  <a:pt x="16179" y="13514"/>
                </a:cubicBezTo>
                <a:cubicBezTo>
                  <a:pt x="16179" y="13514"/>
                  <a:pt x="16168" y="13525"/>
                  <a:pt x="16158" y="13535"/>
                </a:cubicBezTo>
                <a:lnTo>
                  <a:pt x="16158" y="13545"/>
                </a:lnTo>
                <a:cubicBezTo>
                  <a:pt x="16137" y="13514"/>
                  <a:pt x="16117" y="13473"/>
                  <a:pt x="16086" y="13431"/>
                </a:cubicBezTo>
                <a:lnTo>
                  <a:pt x="16158" y="13348"/>
                </a:lnTo>
                <a:close/>
                <a:moveTo>
                  <a:pt x="15256" y="13265"/>
                </a:moveTo>
                <a:cubicBezTo>
                  <a:pt x="15288" y="13348"/>
                  <a:pt x="15319" y="13431"/>
                  <a:pt x="15350" y="13525"/>
                </a:cubicBezTo>
                <a:lnTo>
                  <a:pt x="15329" y="13556"/>
                </a:lnTo>
                <a:cubicBezTo>
                  <a:pt x="15256" y="13493"/>
                  <a:pt x="15184" y="13431"/>
                  <a:pt x="15111" y="13369"/>
                </a:cubicBezTo>
                <a:lnTo>
                  <a:pt x="15174" y="13276"/>
                </a:lnTo>
                <a:lnTo>
                  <a:pt x="15256" y="13265"/>
                </a:lnTo>
                <a:close/>
                <a:moveTo>
                  <a:pt x="9162" y="13245"/>
                </a:moveTo>
                <a:lnTo>
                  <a:pt x="9162" y="13255"/>
                </a:lnTo>
                <a:cubicBezTo>
                  <a:pt x="9193" y="13359"/>
                  <a:pt x="9214" y="13462"/>
                  <a:pt x="9235" y="13566"/>
                </a:cubicBezTo>
                <a:lnTo>
                  <a:pt x="9007" y="13535"/>
                </a:lnTo>
                <a:lnTo>
                  <a:pt x="8965" y="13493"/>
                </a:lnTo>
                <a:cubicBezTo>
                  <a:pt x="9028" y="13411"/>
                  <a:pt x="9100" y="13328"/>
                  <a:pt x="9162" y="13245"/>
                </a:cubicBezTo>
                <a:close/>
                <a:moveTo>
                  <a:pt x="12702" y="13214"/>
                </a:moveTo>
                <a:cubicBezTo>
                  <a:pt x="12762" y="13324"/>
                  <a:pt x="12811" y="13435"/>
                  <a:pt x="12842" y="13545"/>
                </a:cubicBezTo>
                <a:cubicBezTo>
                  <a:pt x="12759" y="13556"/>
                  <a:pt x="12676" y="13566"/>
                  <a:pt x="12583" y="13566"/>
                </a:cubicBezTo>
                <a:cubicBezTo>
                  <a:pt x="12613" y="13445"/>
                  <a:pt x="12653" y="13325"/>
                  <a:pt x="12702" y="13214"/>
                </a:cubicBezTo>
                <a:close/>
                <a:moveTo>
                  <a:pt x="15868" y="13369"/>
                </a:moveTo>
                <a:cubicBezTo>
                  <a:pt x="15878" y="13411"/>
                  <a:pt x="15889" y="13442"/>
                  <a:pt x="15899" y="13483"/>
                </a:cubicBezTo>
                <a:cubicBezTo>
                  <a:pt x="15909" y="13525"/>
                  <a:pt x="15899" y="13535"/>
                  <a:pt x="15899" y="13566"/>
                </a:cubicBezTo>
                <a:lnTo>
                  <a:pt x="15889" y="13576"/>
                </a:lnTo>
                <a:cubicBezTo>
                  <a:pt x="15858" y="13525"/>
                  <a:pt x="15837" y="13483"/>
                  <a:pt x="15806" y="13442"/>
                </a:cubicBezTo>
                <a:lnTo>
                  <a:pt x="15816" y="13442"/>
                </a:lnTo>
                <a:cubicBezTo>
                  <a:pt x="15826" y="13421"/>
                  <a:pt x="15847" y="13390"/>
                  <a:pt x="15868" y="13369"/>
                </a:cubicBezTo>
                <a:close/>
                <a:moveTo>
                  <a:pt x="9448" y="13389"/>
                </a:moveTo>
                <a:lnTo>
                  <a:pt x="9515" y="13504"/>
                </a:lnTo>
                <a:lnTo>
                  <a:pt x="9525" y="13556"/>
                </a:lnTo>
                <a:cubicBezTo>
                  <a:pt x="9525" y="13566"/>
                  <a:pt x="9515" y="13576"/>
                  <a:pt x="9515" y="13576"/>
                </a:cubicBezTo>
                <a:lnTo>
                  <a:pt x="9504" y="13587"/>
                </a:lnTo>
                <a:lnTo>
                  <a:pt x="9359" y="13576"/>
                </a:lnTo>
                <a:cubicBezTo>
                  <a:pt x="9389" y="13517"/>
                  <a:pt x="9418" y="13449"/>
                  <a:pt x="9448" y="13389"/>
                </a:cubicBezTo>
                <a:close/>
                <a:moveTo>
                  <a:pt x="14355" y="13421"/>
                </a:moveTo>
                <a:cubicBezTo>
                  <a:pt x="14344" y="13462"/>
                  <a:pt x="14334" y="13514"/>
                  <a:pt x="14324" y="13556"/>
                </a:cubicBezTo>
                <a:lnTo>
                  <a:pt x="14282" y="13587"/>
                </a:lnTo>
                <a:lnTo>
                  <a:pt x="14282" y="13525"/>
                </a:lnTo>
                <a:cubicBezTo>
                  <a:pt x="14293" y="13493"/>
                  <a:pt x="14293" y="13462"/>
                  <a:pt x="14303" y="13421"/>
                </a:cubicBezTo>
                <a:close/>
                <a:moveTo>
                  <a:pt x="2706" y="10726"/>
                </a:moveTo>
                <a:cubicBezTo>
                  <a:pt x="2789" y="10892"/>
                  <a:pt x="2882" y="11068"/>
                  <a:pt x="2975" y="11244"/>
                </a:cubicBezTo>
                <a:cubicBezTo>
                  <a:pt x="3017" y="11307"/>
                  <a:pt x="3058" y="11379"/>
                  <a:pt x="3110" y="11452"/>
                </a:cubicBezTo>
                <a:cubicBezTo>
                  <a:pt x="3120" y="11866"/>
                  <a:pt x="3162" y="12291"/>
                  <a:pt x="3224" y="12706"/>
                </a:cubicBezTo>
                <a:cubicBezTo>
                  <a:pt x="3234" y="12778"/>
                  <a:pt x="3245" y="12851"/>
                  <a:pt x="3255" y="12923"/>
                </a:cubicBezTo>
                <a:cubicBezTo>
                  <a:pt x="3141" y="13141"/>
                  <a:pt x="3027" y="13369"/>
                  <a:pt x="2944" y="13597"/>
                </a:cubicBezTo>
                <a:cubicBezTo>
                  <a:pt x="2851" y="13400"/>
                  <a:pt x="2768" y="13203"/>
                  <a:pt x="2685" y="12996"/>
                </a:cubicBezTo>
                <a:cubicBezTo>
                  <a:pt x="2478" y="12395"/>
                  <a:pt x="2405" y="11752"/>
                  <a:pt x="2488" y="11120"/>
                </a:cubicBezTo>
                <a:cubicBezTo>
                  <a:pt x="2550" y="10985"/>
                  <a:pt x="2623" y="10851"/>
                  <a:pt x="2706" y="10726"/>
                </a:cubicBezTo>
                <a:close/>
                <a:moveTo>
                  <a:pt x="19931" y="12302"/>
                </a:moveTo>
                <a:cubicBezTo>
                  <a:pt x="20003" y="12385"/>
                  <a:pt x="20065" y="12467"/>
                  <a:pt x="20127" y="12550"/>
                </a:cubicBezTo>
                <a:cubicBezTo>
                  <a:pt x="20076" y="12903"/>
                  <a:pt x="19993" y="13255"/>
                  <a:pt x="19889" y="13597"/>
                </a:cubicBezTo>
                <a:cubicBezTo>
                  <a:pt x="19879" y="13545"/>
                  <a:pt x="19879" y="13483"/>
                  <a:pt x="19858" y="13421"/>
                </a:cubicBezTo>
                <a:cubicBezTo>
                  <a:pt x="19817" y="13255"/>
                  <a:pt x="19775" y="13079"/>
                  <a:pt x="19744" y="12903"/>
                </a:cubicBezTo>
                <a:cubicBezTo>
                  <a:pt x="19744" y="12872"/>
                  <a:pt x="19744" y="12841"/>
                  <a:pt x="19754" y="12809"/>
                </a:cubicBezTo>
                <a:cubicBezTo>
                  <a:pt x="19765" y="12664"/>
                  <a:pt x="19775" y="12519"/>
                  <a:pt x="19785" y="12385"/>
                </a:cubicBezTo>
                <a:lnTo>
                  <a:pt x="19931" y="12302"/>
                </a:lnTo>
                <a:close/>
                <a:moveTo>
                  <a:pt x="12068" y="13346"/>
                </a:moveTo>
                <a:lnTo>
                  <a:pt x="12068" y="13346"/>
                </a:lnTo>
                <a:cubicBezTo>
                  <a:pt x="12060" y="13371"/>
                  <a:pt x="12052" y="13394"/>
                  <a:pt x="12044" y="13411"/>
                </a:cubicBezTo>
                <a:cubicBezTo>
                  <a:pt x="11992" y="13473"/>
                  <a:pt x="11950" y="13545"/>
                  <a:pt x="11898" y="13607"/>
                </a:cubicBezTo>
                <a:cubicBezTo>
                  <a:pt x="11949" y="13517"/>
                  <a:pt x="12008" y="13427"/>
                  <a:pt x="12068" y="13346"/>
                </a:cubicBezTo>
                <a:close/>
                <a:moveTo>
                  <a:pt x="12562" y="12975"/>
                </a:moveTo>
                <a:cubicBezTo>
                  <a:pt x="12593" y="13017"/>
                  <a:pt x="12624" y="13058"/>
                  <a:pt x="12655" y="13100"/>
                </a:cubicBezTo>
                <a:cubicBezTo>
                  <a:pt x="12583" y="13255"/>
                  <a:pt x="12531" y="13411"/>
                  <a:pt x="12489" y="13576"/>
                </a:cubicBezTo>
                <a:cubicBezTo>
                  <a:pt x="12344" y="13587"/>
                  <a:pt x="12199" y="13597"/>
                  <a:pt x="12054" y="13607"/>
                </a:cubicBezTo>
                <a:cubicBezTo>
                  <a:pt x="12075" y="13556"/>
                  <a:pt x="12095" y="13504"/>
                  <a:pt x="12106" y="13462"/>
                </a:cubicBezTo>
                <a:cubicBezTo>
                  <a:pt x="12251" y="13286"/>
                  <a:pt x="12396" y="13120"/>
                  <a:pt x="12562" y="12975"/>
                </a:cubicBezTo>
                <a:close/>
                <a:moveTo>
                  <a:pt x="9929" y="13317"/>
                </a:moveTo>
                <a:cubicBezTo>
                  <a:pt x="9909" y="13390"/>
                  <a:pt x="9888" y="13452"/>
                  <a:pt x="9867" y="13514"/>
                </a:cubicBezTo>
                <a:cubicBezTo>
                  <a:pt x="9857" y="13545"/>
                  <a:pt x="9846" y="13587"/>
                  <a:pt x="9836" y="13618"/>
                </a:cubicBezTo>
                <a:lnTo>
                  <a:pt x="9650" y="13607"/>
                </a:lnTo>
                <a:lnTo>
                  <a:pt x="9650" y="13597"/>
                </a:lnTo>
                <a:lnTo>
                  <a:pt x="9650" y="13587"/>
                </a:lnTo>
                <a:cubicBezTo>
                  <a:pt x="9743" y="13504"/>
                  <a:pt x="9836" y="13411"/>
                  <a:pt x="9929" y="13317"/>
                </a:cubicBezTo>
                <a:close/>
                <a:moveTo>
                  <a:pt x="10188" y="13027"/>
                </a:moveTo>
                <a:cubicBezTo>
                  <a:pt x="10157" y="13214"/>
                  <a:pt x="10126" y="13390"/>
                  <a:pt x="10085" y="13576"/>
                </a:cubicBezTo>
                <a:lnTo>
                  <a:pt x="10043" y="13618"/>
                </a:lnTo>
                <a:lnTo>
                  <a:pt x="10023" y="13618"/>
                </a:lnTo>
                <a:lnTo>
                  <a:pt x="10023" y="13214"/>
                </a:lnTo>
                <a:cubicBezTo>
                  <a:pt x="10074" y="13151"/>
                  <a:pt x="10137" y="13089"/>
                  <a:pt x="10188" y="13027"/>
                </a:cubicBezTo>
                <a:close/>
                <a:moveTo>
                  <a:pt x="9929" y="13493"/>
                </a:moveTo>
                <a:lnTo>
                  <a:pt x="9929" y="13504"/>
                </a:lnTo>
                <a:lnTo>
                  <a:pt x="9929" y="13628"/>
                </a:lnTo>
                <a:lnTo>
                  <a:pt x="9898" y="13628"/>
                </a:lnTo>
                <a:cubicBezTo>
                  <a:pt x="9909" y="13576"/>
                  <a:pt x="9919" y="13535"/>
                  <a:pt x="9929" y="13493"/>
                </a:cubicBezTo>
                <a:close/>
                <a:moveTo>
                  <a:pt x="11007" y="13504"/>
                </a:moveTo>
                <a:lnTo>
                  <a:pt x="11059" y="13607"/>
                </a:lnTo>
                <a:lnTo>
                  <a:pt x="11059" y="13628"/>
                </a:lnTo>
                <a:cubicBezTo>
                  <a:pt x="11038" y="13607"/>
                  <a:pt x="11018" y="13587"/>
                  <a:pt x="10997" y="13576"/>
                </a:cubicBezTo>
                <a:lnTo>
                  <a:pt x="10986" y="13576"/>
                </a:lnTo>
                <a:lnTo>
                  <a:pt x="11007" y="13504"/>
                </a:lnTo>
                <a:close/>
                <a:moveTo>
                  <a:pt x="8810" y="13587"/>
                </a:moveTo>
                <a:lnTo>
                  <a:pt x="8758" y="13639"/>
                </a:lnTo>
                <a:lnTo>
                  <a:pt x="8737" y="13587"/>
                </a:lnTo>
                <a:close/>
                <a:moveTo>
                  <a:pt x="10520" y="13100"/>
                </a:moveTo>
                <a:cubicBezTo>
                  <a:pt x="10624" y="13276"/>
                  <a:pt x="10758" y="13431"/>
                  <a:pt x="10904" y="13576"/>
                </a:cubicBezTo>
                <a:cubicBezTo>
                  <a:pt x="10904" y="13597"/>
                  <a:pt x="10893" y="13618"/>
                  <a:pt x="10883" y="13639"/>
                </a:cubicBezTo>
                <a:cubicBezTo>
                  <a:pt x="10624" y="13639"/>
                  <a:pt x="10385" y="13639"/>
                  <a:pt x="10126" y="13628"/>
                </a:cubicBezTo>
                <a:cubicBezTo>
                  <a:pt x="10147" y="13607"/>
                  <a:pt x="10147" y="13597"/>
                  <a:pt x="10147" y="13587"/>
                </a:cubicBezTo>
                <a:lnTo>
                  <a:pt x="10137" y="13587"/>
                </a:lnTo>
                <a:cubicBezTo>
                  <a:pt x="10271" y="13431"/>
                  <a:pt x="10396" y="13265"/>
                  <a:pt x="10520" y="13100"/>
                </a:cubicBezTo>
                <a:close/>
                <a:moveTo>
                  <a:pt x="11214" y="13348"/>
                </a:moveTo>
                <a:cubicBezTo>
                  <a:pt x="11287" y="13442"/>
                  <a:pt x="11360" y="13545"/>
                  <a:pt x="11432" y="13639"/>
                </a:cubicBezTo>
                <a:lnTo>
                  <a:pt x="11163" y="13639"/>
                </a:lnTo>
                <a:cubicBezTo>
                  <a:pt x="11153" y="13629"/>
                  <a:pt x="11152" y="13610"/>
                  <a:pt x="11144" y="13591"/>
                </a:cubicBezTo>
                <a:lnTo>
                  <a:pt x="11144" y="13591"/>
                </a:lnTo>
                <a:cubicBezTo>
                  <a:pt x="11174" y="13510"/>
                  <a:pt x="11194" y="13429"/>
                  <a:pt x="11214" y="13348"/>
                </a:cubicBezTo>
                <a:close/>
                <a:moveTo>
                  <a:pt x="11598" y="12353"/>
                </a:moveTo>
                <a:cubicBezTo>
                  <a:pt x="11650" y="12364"/>
                  <a:pt x="11702" y="12364"/>
                  <a:pt x="11753" y="12364"/>
                </a:cubicBezTo>
                <a:cubicBezTo>
                  <a:pt x="11826" y="12395"/>
                  <a:pt x="11909" y="12436"/>
                  <a:pt x="11992" y="12478"/>
                </a:cubicBezTo>
                <a:cubicBezTo>
                  <a:pt x="12095" y="12530"/>
                  <a:pt x="12199" y="12602"/>
                  <a:pt x="12292" y="12685"/>
                </a:cubicBezTo>
                <a:cubicBezTo>
                  <a:pt x="12251" y="12830"/>
                  <a:pt x="12199" y="12975"/>
                  <a:pt x="12158" y="13110"/>
                </a:cubicBezTo>
                <a:cubicBezTo>
                  <a:pt x="12137" y="13131"/>
                  <a:pt x="12116" y="13151"/>
                  <a:pt x="12106" y="13172"/>
                </a:cubicBezTo>
                <a:cubicBezTo>
                  <a:pt x="11992" y="13317"/>
                  <a:pt x="11888" y="13462"/>
                  <a:pt x="11795" y="13618"/>
                </a:cubicBezTo>
                <a:cubicBezTo>
                  <a:pt x="11702" y="13628"/>
                  <a:pt x="11608" y="13628"/>
                  <a:pt x="11515" y="13639"/>
                </a:cubicBezTo>
                <a:cubicBezTo>
                  <a:pt x="11422" y="13504"/>
                  <a:pt x="11328" y="13379"/>
                  <a:pt x="11246" y="13255"/>
                </a:cubicBezTo>
                <a:cubicBezTo>
                  <a:pt x="11297" y="13058"/>
                  <a:pt x="11349" y="12872"/>
                  <a:pt x="11391" y="12685"/>
                </a:cubicBezTo>
                <a:cubicBezTo>
                  <a:pt x="11453" y="12571"/>
                  <a:pt x="11515" y="12457"/>
                  <a:pt x="11598" y="12353"/>
                </a:cubicBezTo>
                <a:close/>
                <a:moveTo>
                  <a:pt x="1628" y="12944"/>
                </a:moveTo>
                <a:lnTo>
                  <a:pt x="1628" y="12944"/>
                </a:lnTo>
                <a:cubicBezTo>
                  <a:pt x="1680" y="13017"/>
                  <a:pt x="1742" y="13079"/>
                  <a:pt x="1804" y="13141"/>
                </a:cubicBezTo>
                <a:lnTo>
                  <a:pt x="1794" y="13131"/>
                </a:lnTo>
                <a:lnTo>
                  <a:pt x="1794" y="13131"/>
                </a:lnTo>
                <a:cubicBezTo>
                  <a:pt x="1804" y="13307"/>
                  <a:pt x="1814" y="13483"/>
                  <a:pt x="1845" y="13649"/>
                </a:cubicBezTo>
                <a:cubicBezTo>
                  <a:pt x="1814" y="13639"/>
                  <a:pt x="1783" y="13618"/>
                  <a:pt x="1752" y="13597"/>
                </a:cubicBezTo>
                <a:cubicBezTo>
                  <a:pt x="1700" y="13379"/>
                  <a:pt x="1659" y="13162"/>
                  <a:pt x="1628" y="12944"/>
                </a:cubicBezTo>
                <a:close/>
                <a:moveTo>
                  <a:pt x="17360" y="12799"/>
                </a:moveTo>
                <a:cubicBezTo>
                  <a:pt x="17402" y="12986"/>
                  <a:pt x="17454" y="13172"/>
                  <a:pt x="17495" y="13369"/>
                </a:cubicBezTo>
                <a:cubicBezTo>
                  <a:pt x="17246" y="13473"/>
                  <a:pt x="16998" y="13566"/>
                  <a:pt x="16749" y="13649"/>
                </a:cubicBezTo>
                <a:cubicBezTo>
                  <a:pt x="16811" y="13400"/>
                  <a:pt x="16884" y="13151"/>
                  <a:pt x="16935" y="12892"/>
                </a:cubicBezTo>
                <a:lnTo>
                  <a:pt x="17360" y="12799"/>
                </a:lnTo>
                <a:close/>
                <a:moveTo>
                  <a:pt x="4260" y="13359"/>
                </a:moveTo>
                <a:cubicBezTo>
                  <a:pt x="4312" y="13452"/>
                  <a:pt x="4374" y="13556"/>
                  <a:pt x="4436" y="13659"/>
                </a:cubicBezTo>
                <a:cubicBezTo>
                  <a:pt x="4364" y="13587"/>
                  <a:pt x="4291" y="13525"/>
                  <a:pt x="4229" y="13452"/>
                </a:cubicBezTo>
                <a:cubicBezTo>
                  <a:pt x="4240" y="13421"/>
                  <a:pt x="4250" y="13390"/>
                  <a:pt x="4260" y="13359"/>
                </a:cubicBezTo>
                <a:close/>
                <a:moveTo>
                  <a:pt x="15598" y="13224"/>
                </a:moveTo>
                <a:cubicBezTo>
                  <a:pt x="15619" y="13265"/>
                  <a:pt x="15650" y="13297"/>
                  <a:pt x="15671" y="13338"/>
                </a:cubicBezTo>
                <a:cubicBezTo>
                  <a:pt x="15609" y="13452"/>
                  <a:pt x="15557" y="13566"/>
                  <a:pt x="15505" y="13680"/>
                </a:cubicBezTo>
                <a:lnTo>
                  <a:pt x="15484" y="13670"/>
                </a:lnTo>
                <a:cubicBezTo>
                  <a:pt x="15484" y="13639"/>
                  <a:pt x="15474" y="13607"/>
                  <a:pt x="15464" y="13587"/>
                </a:cubicBezTo>
                <a:cubicBezTo>
                  <a:pt x="15464" y="13556"/>
                  <a:pt x="15464" y="13514"/>
                  <a:pt x="15464" y="13483"/>
                </a:cubicBezTo>
                <a:cubicBezTo>
                  <a:pt x="15516" y="13400"/>
                  <a:pt x="15557" y="13307"/>
                  <a:pt x="15598" y="13224"/>
                </a:cubicBezTo>
                <a:close/>
                <a:moveTo>
                  <a:pt x="13878" y="13576"/>
                </a:moveTo>
                <a:lnTo>
                  <a:pt x="13878" y="13649"/>
                </a:lnTo>
                <a:cubicBezTo>
                  <a:pt x="13851" y="13667"/>
                  <a:pt x="13816" y="13685"/>
                  <a:pt x="13780" y="13710"/>
                </a:cubicBezTo>
                <a:lnTo>
                  <a:pt x="13780" y="13710"/>
                </a:lnTo>
                <a:lnTo>
                  <a:pt x="13878" y="13576"/>
                </a:lnTo>
                <a:close/>
                <a:moveTo>
                  <a:pt x="3276" y="13027"/>
                </a:moveTo>
                <a:cubicBezTo>
                  <a:pt x="3286" y="13079"/>
                  <a:pt x="3296" y="13141"/>
                  <a:pt x="3307" y="13183"/>
                </a:cubicBezTo>
                <a:lnTo>
                  <a:pt x="3307" y="13193"/>
                </a:lnTo>
                <a:cubicBezTo>
                  <a:pt x="3307" y="13203"/>
                  <a:pt x="3307" y="13203"/>
                  <a:pt x="3307" y="13214"/>
                </a:cubicBezTo>
                <a:cubicBezTo>
                  <a:pt x="3203" y="13379"/>
                  <a:pt x="3099" y="13545"/>
                  <a:pt x="3006" y="13711"/>
                </a:cubicBezTo>
                <a:cubicBezTo>
                  <a:pt x="2996" y="13701"/>
                  <a:pt x="2985" y="13690"/>
                  <a:pt x="2985" y="13680"/>
                </a:cubicBezTo>
                <a:cubicBezTo>
                  <a:pt x="3068" y="13452"/>
                  <a:pt x="3162" y="13245"/>
                  <a:pt x="3276" y="13027"/>
                </a:cubicBezTo>
                <a:close/>
                <a:moveTo>
                  <a:pt x="8178" y="13493"/>
                </a:moveTo>
                <a:lnTo>
                  <a:pt x="8333" y="13514"/>
                </a:lnTo>
                <a:lnTo>
                  <a:pt x="8199" y="13711"/>
                </a:lnTo>
                <a:cubicBezTo>
                  <a:pt x="8199" y="13639"/>
                  <a:pt x="8188" y="13566"/>
                  <a:pt x="8178" y="13493"/>
                </a:cubicBezTo>
                <a:close/>
                <a:moveTo>
                  <a:pt x="4281" y="13234"/>
                </a:moveTo>
                <a:cubicBezTo>
                  <a:pt x="4369" y="13401"/>
                  <a:pt x="4464" y="13561"/>
                  <a:pt x="4560" y="13713"/>
                </a:cubicBezTo>
                <a:lnTo>
                  <a:pt x="4560" y="13713"/>
                </a:lnTo>
                <a:cubicBezTo>
                  <a:pt x="4456" y="13568"/>
                  <a:pt x="4361" y="13415"/>
                  <a:pt x="4281" y="13255"/>
                </a:cubicBezTo>
                <a:lnTo>
                  <a:pt x="4281" y="13234"/>
                </a:lnTo>
                <a:close/>
                <a:moveTo>
                  <a:pt x="16852" y="12923"/>
                </a:moveTo>
                <a:lnTo>
                  <a:pt x="16852" y="12923"/>
                </a:lnTo>
                <a:cubicBezTo>
                  <a:pt x="16790" y="13183"/>
                  <a:pt x="16728" y="13442"/>
                  <a:pt x="16645" y="13701"/>
                </a:cubicBezTo>
                <a:lnTo>
                  <a:pt x="16552" y="13721"/>
                </a:lnTo>
                <a:cubicBezTo>
                  <a:pt x="16510" y="13483"/>
                  <a:pt x="16490" y="13245"/>
                  <a:pt x="16469" y="13006"/>
                </a:cubicBezTo>
                <a:lnTo>
                  <a:pt x="16852" y="12923"/>
                </a:lnTo>
                <a:close/>
                <a:moveTo>
                  <a:pt x="19133" y="12716"/>
                </a:moveTo>
                <a:cubicBezTo>
                  <a:pt x="19278" y="13006"/>
                  <a:pt x="19423" y="13297"/>
                  <a:pt x="19568" y="13597"/>
                </a:cubicBezTo>
                <a:lnTo>
                  <a:pt x="19599" y="13649"/>
                </a:lnTo>
                <a:lnTo>
                  <a:pt x="19589" y="13721"/>
                </a:lnTo>
                <a:cubicBezTo>
                  <a:pt x="19423" y="13379"/>
                  <a:pt x="19215" y="13069"/>
                  <a:pt x="18967" y="12799"/>
                </a:cubicBezTo>
                <a:lnTo>
                  <a:pt x="18956" y="12799"/>
                </a:lnTo>
                <a:lnTo>
                  <a:pt x="19133" y="12716"/>
                </a:lnTo>
                <a:close/>
                <a:moveTo>
                  <a:pt x="9339" y="13639"/>
                </a:moveTo>
                <a:lnTo>
                  <a:pt x="9339" y="13649"/>
                </a:lnTo>
                <a:lnTo>
                  <a:pt x="9442" y="13659"/>
                </a:lnTo>
                <a:cubicBezTo>
                  <a:pt x="9401" y="13680"/>
                  <a:pt x="9370" y="13711"/>
                  <a:pt x="9339" y="13732"/>
                </a:cubicBezTo>
                <a:lnTo>
                  <a:pt x="9328" y="13680"/>
                </a:lnTo>
                <a:cubicBezTo>
                  <a:pt x="9328" y="13670"/>
                  <a:pt x="9339" y="13659"/>
                  <a:pt x="9339" y="13639"/>
                </a:cubicBezTo>
                <a:close/>
                <a:moveTo>
                  <a:pt x="9079" y="13618"/>
                </a:moveTo>
                <a:lnTo>
                  <a:pt x="9256" y="13639"/>
                </a:lnTo>
                <a:lnTo>
                  <a:pt x="9256" y="13649"/>
                </a:lnTo>
                <a:cubicBezTo>
                  <a:pt x="9235" y="13690"/>
                  <a:pt x="9225" y="13721"/>
                  <a:pt x="9204" y="13753"/>
                </a:cubicBezTo>
                <a:cubicBezTo>
                  <a:pt x="9162" y="13711"/>
                  <a:pt x="9121" y="13659"/>
                  <a:pt x="9079" y="13618"/>
                </a:cubicBezTo>
                <a:close/>
                <a:moveTo>
                  <a:pt x="16065" y="13473"/>
                </a:moveTo>
                <a:cubicBezTo>
                  <a:pt x="16086" y="13525"/>
                  <a:pt x="16117" y="13566"/>
                  <a:pt x="16137" y="13607"/>
                </a:cubicBezTo>
                <a:lnTo>
                  <a:pt x="16075" y="13763"/>
                </a:lnTo>
                <a:cubicBezTo>
                  <a:pt x="16044" y="13690"/>
                  <a:pt x="16023" y="13618"/>
                  <a:pt x="16003" y="13535"/>
                </a:cubicBezTo>
                <a:lnTo>
                  <a:pt x="16013" y="13535"/>
                </a:lnTo>
                <a:lnTo>
                  <a:pt x="16065" y="13473"/>
                </a:lnTo>
                <a:close/>
                <a:moveTo>
                  <a:pt x="13857" y="13493"/>
                </a:moveTo>
                <a:lnTo>
                  <a:pt x="13857" y="13493"/>
                </a:lnTo>
                <a:cubicBezTo>
                  <a:pt x="13785" y="13587"/>
                  <a:pt x="13712" y="13670"/>
                  <a:pt x="13650" y="13773"/>
                </a:cubicBezTo>
                <a:cubicBezTo>
                  <a:pt x="13619" y="13690"/>
                  <a:pt x="13598" y="13607"/>
                  <a:pt x="13567" y="13535"/>
                </a:cubicBezTo>
                <a:lnTo>
                  <a:pt x="13857" y="13493"/>
                </a:lnTo>
                <a:close/>
                <a:moveTo>
                  <a:pt x="14206" y="13529"/>
                </a:moveTo>
                <a:lnTo>
                  <a:pt x="14206" y="13529"/>
                </a:lnTo>
                <a:cubicBezTo>
                  <a:pt x="14199" y="13538"/>
                  <a:pt x="14199" y="13547"/>
                  <a:pt x="14199" y="13556"/>
                </a:cubicBezTo>
                <a:lnTo>
                  <a:pt x="14210" y="13566"/>
                </a:lnTo>
                <a:lnTo>
                  <a:pt x="14179" y="13690"/>
                </a:lnTo>
                <a:lnTo>
                  <a:pt x="14054" y="13794"/>
                </a:lnTo>
                <a:cubicBezTo>
                  <a:pt x="14054" y="13773"/>
                  <a:pt x="14054" y="13753"/>
                  <a:pt x="14044" y="13721"/>
                </a:cubicBezTo>
                <a:cubicBezTo>
                  <a:pt x="14095" y="13661"/>
                  <a:pt x="14145" y="13600"/>
                  <a:pt x="14206" y="13529"/>
                </a:cubicBezTo>
                <a:close/>
                <a:moveTo>
                  <a:pt x="16396" y="13183"/>
                </a:moveTo>
                <a:cubicBezTo>
                  <a:pt x="16417" y="13369"/>
                  <a:pt x="16448" y="13566"/>
                  <a:pt x="16479" y="13753"/>
                </a:cubicBezTo>
                <a:lnTo>
                  <a:pt x="16314" y="13815"/>
                </a:lnTo>
                <a:cubicBezTo>
                  <a:pt x="16282" y="13763"/>
                  <a:pt x="16262" y="13711"/>
                  <a:pt x="16231" y="13670"/>
                </a:cubicBezTo>
                <a:cubicBezTo>
                  <a:pt x="16231" y="13639"/>
                  <a:pt x="16231" y="13618"/>
                  <a:pt x="16231" y="13587"/>
                </a:cubicBezTo>
                <a:cubicBezTo>
                  <a:pt x="16282" y="13452"/>
                  <a:pt x="16345" y="13317"/>
                  <a:pt x="16396" y="13183"/>
                </a:cubicBezTo>
                <a:close/>
                <a:moveTo>
                  <a:pt x="5369" y="13297"/>
                </a:moveTo>
                <a:lnTo>
                  <a:pt x="5369" y="13297"/>
                </a:lnTo>
                <a:cubicBezTo>
                  <a:pt x="5411" y="13307"/>
                  <a:pt x="5452" y="13307"/>
                  <a:pt x="5494" y="13317"/>
                </a:cubicBezTo>
                <a:lnTo>
                  <a:pt x="5483" y="13317"/>
                </a:lnTo>
                <a:lnTo>
                  <a:pt x="5608" y="13359"/>
                </a:lnTo>
                <a:lnTo>
                  <a:pt x="5608" y="13442"/>
                </a:lnTo>
                <a:lnTo>
                  <a:pt x="5608" y="13639"/>
                </a:lnTo>
                <a:cubicBezTo>
                  <a:pt x="5576" y="13701"/>
                  <a:pt x="5556" y="13763"/>
                  <a:pt x="5525" y="13825"/>
                </a:cubicBezTo>
                <a:cubicBezTo>
                  <a:pt x="5462" y="13649"/>
                  <a:pt x="5411" y="13473"/>
                  <a:pt x="5369" y="13297"/>
                </a:cubicBezTo>
                <a:close/>
                <a:moveTo>
                  <a:pt x="9815" y="13680"/>
                </a:moveTo>
                <a:cubicBezTo>
                  <a:pt x="9795" y="13721"/>
                  <a:pt x="9784" y="13773"/>
                  <a:pt x="9764" y="13815"/>
                </a:cubicBezTo>
                <a:lnTo>
                  <a:pt x="9764" y="13825"/>
                </a:lnTo>
                <a:lnTo>
                  <a:pt x="9681" y="13680"/>
                </a:lnTo>
                <a:close/>
                <a:moveTo>
                  <a:pt x="13308" y="13566"/>
                </a:moveTo>
                <a:lnTo>
                  <a:pt x="13308" y="13566"/>
                </a:lnTo>
                <a:cubicBezTo>
                  <a:pt x="13256" y="13649"/>
                  <a:pt x="13204" y="13732"/>
                  <a:pt x="13153" y="13825"/>
                </a:cubicBezTo>
                <a:cubicBezTo>
                  <a:pt x="13101" y="13753"/>
                  <a:pt x="13059" y="13670"/>
                  <a:pt x="13018" y="13597"/>
                </a:cubicBezTo>
                <a:lnTo>
                  <a:pt x="13308" y="13566"/>
                </a:lnTo>
                <a:close/>
                <a:moveTo>
                  <a:pt x="15754" y="13525"/>
                </a:moveTo>
                <a:cubicBezTo>
                  <a:pt x="15775" y="13566"/>
                  <a:pt x="15806" y="13607"/>
                  <a:pt x="15826" y="13649"/>
                </a:cubicBezTo>
                <a:lnTo>
                  <a:pt x="15681" y="13825"/>
                </a:lnTo>
                <a:lnTo>
                  <a:pt x="15588" y="13763"/>
                </a:lnTo>
                <a:cubicBezTo>
                  <a:pt x="15588" y="13742"/>
                  <a:pt x="15598" y="13721"/>
                  <a:pt x="15609" y="13701"/>
                </a:cubicBezTo>
                <a:cubicBezTo>
                  <a:pt x="15661" y="13639"/>
                  <a:pt x="15712" y="13587"/>
                  <a:pt x="15754" y="13525"/>
                </a:cubicBezTo>
                <a:close/>
                <a:moveTo>
                  <a:pt x="10043" y="13701"/>
                </a:moveTo>
                <a:lnTo>
                  <a:pt x="10004" y="13828"/>
                </a:lnTo>
                <a:lnTo>
                  <a:pt x="10004" y="13828"/>
                </a:lnTo>
                <a:cubicBezTo>
                  <a:pt x="10012" y="13799"/>
                  <a:pt x="10012" y="13770"/>
                  <a:pt x="10012" y="13732"/>
                </a:cubicBezTo>
                <a:lnTo>
                  <a:pt x="10043" y="13701"/>
                </a:lnTo>
                <a:close/>
                <a:moveTo>
                  <a:pt x="8665" y="13566"/>
                </a:moveTo>
                <a:lnTo>
                  <a:pt x="8665" y="13576"/>
                </a:lnTo>
                <a:cubicBezTo>
                  <a:pt x="8675" y="13618"/>
                  <a:pt x="8696" y="13649"/>
                  <a:pt x="8706" y="13690"/>
                </a:cubicBezTo>
                <a:cubicBezTo>
                  <a:pt x="8655" y="13742"/>
                  <a:pt x="8603" y="13794"/>
                  <a:pt x="8551" y="13846"/>
                </a:cubicBezTo>
                <a:cubicBezTo>
                  <a:pt x="8582" y="13753"/>
                  <a:pt x="8623" y="13659"/>
                  <a:pt x="8665" y="13566"/>
                </a:cubicBezTo>
                <a:close/>
                <a:moveTo>
                  <a:pt x="11764" y="13690"/>
                </a:moveTo>
                <a:lnTo>
                  <a:pt x="11764" y="13690"/>
                </a:lnTo>
                <a:cubicBezTo>
                  <a:pt x="11733" y="13742"/>
                  <a:pt x="11712" y="13794"/>
                  <a:pt x="11681" y="13846"/>
                </a:cubicBezTo>
                <a:cubicBezTo>
                  <a:pt x="11639" y="13804"/>
                  <a:pt x="11598" y="13753"/>
                  <a:pt x="11567" y="13701"/>
                </a:cubicBezTo>
                <a:cubicBezTo>
                  <a:pt x="11629" y="13701"/>
                  <a:pt x="11691" y="13701"/>
                  <a:pt x="11764" y="13690"/>
                </a:cubicBezTo>
                <a:close/>
                <a:moveTo>
                  <a:pt x="9929" y="13680"/>
                </a:moveTo>
                <a:lnTo>
                  <a:pt x="9929" y="13742"/>
                </a:lnTo>
                <a:cubicBezTo>
                  <a:pt x="9898" y="13784"/>
                  <a:pt x="9857" y="13815"/>
                  <a:pt x="9826" y="13856"/>
                </a:cubicBezTo>
                <a:lnTo>
                  <a:pt x="9878" y="13680"/>
                </a:lnTo>
                <a:close/>
                <a:moveTo>
                  <a:pt x="2384" y="11338"/>
                </a:moveTo>
                <a:cubicBezTo>
                  <a:pt x="2333" y="12157"/>
                  <a:pt x="2519" y="12975"/>
                  <a:pt x="2903" y="13701"/>
                </a:cubicBezTo>
                <a:cubicBezTo>
                  <a:pt x="2882" y="13753"/>
                  <a:pt x="2861" y="13804"/>
                  <a:pt x="2840" y="13867"/>
                </a:cubicBezTo>
                <a:cubicBezTo>
                  <a:pt x="2685" y="13763"/>
                  <a:pt x="2529" y="13649"/>
                  <a:pt x="2374" y="13535"/>
                </a:cubicBezTo>
                <a:cubicBezTo>
                  <a:pt x="2250" y="13006"/>
                  <a:pt x="2177" y="12467"/>
                  <a:pt x="2146" y="11929"/>
                </a:cubicBezTo>
                <a:cubicBezTo>
                  <a:pt x="2167" y="11897"/>
                  <a:pt x="2177" y="11866"/>
                  <a:pt x="2187" y="11835"/>
                </a:cubicBezTo>
                <a:cubicBezTo>
                  <a:pt x="2239" y="11669"/>
                  <a:pt x="2312" y="11504"/>
                  <a:pt x="2384" y="11338"/>
                </a:cubicBezTo>
                <a:close/>
                <a:moveTo>
                  <a:pt x="9442" y="13753"/>
                </a:moveTo>
                <a:lnTo>
                  <a:pt x="9380" y="13877"/>
                </a:lnTo>
                <a:cubicBezTo>
                  <a:pt x="9380" y="13856"/>
                  <a:pt x="9370" y="13835"/>
                  <a:pt x="9359" y="13815"/>
                </a:cubicBezTo>
                <a:lnTo>
                  <a:pt x="9442" y="13753"/>
                </a:lnTo>
                <a:close/>
                <a:moveTo>
                  <a:pt x="23765" y="11576"/>
                </a:moveTo>
                <a:lnTo>
                  <a:pt x="23765" y="11576"/>
                </a:lnTo>
                <a:cubicBezTo>
                  <a:pt x="23931" y="12011"/>
                  <a:pt x="24055" y="12467"/>
                  <a:pt x="24138" y="12934"/>
                </a:cubicBezTo>
                <a:cubicBezTo>
                  <a:pt x="23966" y="13258"/>
                  <a:pt x="23794" y="13582"/>
                  <a:pt x="23593" y="13887"/>
                </a:cubicBezTo>
                <a:lnTo>
                  <a:pt x="23593" y="13887"/>
                </a:lnTo>
                <a:cubicBezTo>
                  <a:pt x="23663" y="13459"/>
                  <a:pt x="23704" y="13031"/>
                  <a:pt x="23734" y="12602"/>
                </a:cubicBezTo>
                <a:cubicBezTo>
                  <a:pt x="23765" y="12260"/>
                  <a:pt x="23776" y="11918"/>
                  <a:pt x="23765" y="11576"/>
                </a:cubicBezTo>
                <a:close/>
                <a:moveTo>
                  <a:pt x="16179" y="13690"/>
                </a:moveTo>
                <a:cubicBezTo>
                  <a:pt x="16189" y="13701"/>
                  <a:pt x="16200" y="13721"/>
                  <a:pt x="16200" y="13732"/>
                </a:cubicBezTo>
                <a:cubicBezTo>
                  <a:pt x="16200" y="13763"/>
                  <a:pt x="16210" y="13804"/>
                  <a:pt x="16210" y="13846"/>
                </a:cubicBezTo>
                <a:lnTo>
                  <a:pt x="16096" y="13887"/>
                </a:lnTo>
                <a:cubicBezTo>
                  <a:pt x="16127" y="13825"/>
                  <a:pt x="16158" y="13763"/>
                  <a:pt x="16179" y="13690"/>
                </a:cubicBezTo>
                <a:close/>
                <a:moveTo>
                  <a:pt x="13888" y="13732"/>
                </a:moveTo>
                <a:lnTo>
                  <a:pt x="13888" y="13784"/>
                </a:lnTo>
                <a:cubicBezTo>
                  <a:pt x="13829" y="13823"/>
                  <a:pt x="13770" y="13863"/>
                  <a:pt x="13702" y="13893"/>
                </a:cubicBezTo>
                <a:lnTo>
                  <a:pt x="13702" y="13893"/>
                </a:lnTo>
                <a:cubicBezTo>
                  <a:pt x="13700" y="13875"/>
                  <a:pt x="13691" y="13865"/>
                  <a:pt x="13691" y="13846"/>
                </a:cubicBezTo>
                <a:cubicBezTo>
                  <a:pt x="13754" y="13815"/>
                  <a:pt x="13816" y="13773"/>
                  <a:pt x="13888" y="13732"/>
                </a:cubicBezTo>
                <a:close/>
                <a:moveTo>
                  <a:pt x="8831" y="13639"/>
                </a:moveTo>
                <a:cubicBezTo>
                  <a:pt x="8841" y="13721"/>
                  <a:pt x="8862" y="13815"/>
                  <a:pt x="8872" y="13898"/>
                </a:cubicBezTo>
                <a:cubicBezTo>
                  <a:pt x="8842" y="13828"/>
                  <a:pt x="8812" y="13757"/>
                  <a:pt x="8782" y="13687"/>
                </a:cubicBezTo>
                <a:lnTo>
                  <a:pt x="8782" y="13687"/>
                </a:lnTo>
                <a:lnTo>
                  <a:pt x="8831" y="13639"/>
                </a:lnTo>
                <a:close/>
                <a:moveTo>
                  <a:pt x="8903" y="13597"/>
                </a:moveTo>
                <a:lnTo>
                  <a:pt x="8965" y="13607"/>
                </a:lnTo>
                <a:cubicBezTo>
                  <a:pt x="9038" y="13680"/>
                  <a:pt x="9111" y="13763"/>
                  <a:pt x="9183" y="13835"/>
                </a:cubicBezTo>
                <a:lnTo>
                  <a:pt x="9173" y="13856"/>
                </a:lnTo>
                <a:lnTo>
                  <a:pt x="9100" y="13898"/>
                </a:lnTo>
                <a:cubicBezTo>
                  <a:pt x="9038" y="13804"/>
                  <a:pt x="8976" y="13701"/>
                  <a:pt x="8903" y="13597"/>
                </a:cubicBezTo>
                <a:close/>
                <a:moveTo>
                  <a:pt x="19713" y="13151"/>
                </a:moveTo>
                <a:cubicBezTo>
                  <a:pt x="19754" y="13297"/>
                  <a:pt x="19785" y="13431"/>
                  <a:pt x="19806" y="13576"/>
                </a:cubicBezTo>
                <a:cubicBezTo>
                  <a:pt x="19827" y="13639"/>
                  <a:pt x="19837" y="13701"/>
                  <a:pt x="19848" y="13753"/>
                </a:cubicBezTo>
                <a:cubicBezTo>
                  <a:pt x="19837" y="13804"/>
                  <a:pt x="19817" y="13846"/>
                  <a:pt x="19806" y="13898"/>
                </a:cubicBezTo>
                <a:lnTo>
                  <a:pt x="19796" y="13898"/>
                </a:lnTo>
                <a:cubicBezTo>
                  <a:pt x="19754" y="13804"/>
                  <a:pt x="19713" y="13711"/>
                  <a:pt x="19671" y="13618"/>
                </a:cubicBezTo>
                <a:lnTo>
                  <a:pt x="19713" y="13151"/>
                </a:lnTo>
                <a:close/>
                <a:moveTo>
                  <a:pt x="16624" y="13784"/>
                </a:moveTo>
                <a:lnTo>
                  <a:pt x="16583" y="13908"/>
                </a:lnTo>
                <a:cubicBezTo>
                  <a:pt x="16583" y="13877"/>
                  <a:pt x="16573" y="13835"/>
                  <a:pt x="16573" y="13804"/>
                </a:cubicBezTo>
                <a:lnTo>
                  <a:pt x="16624" y="13784"/>
                </a:lnTo>
                <a:close/>
                <a:moveTo>
                  <a:pt x="20998" y="12436"/>
                </a:moveTo>
                <a:cubicBezTo>
                  <a:pt x="21122" y="12809"/>
                  <a:pt x="21226" y="13193"/>
                  <a:pt x="21309" y="13576"/>
                </a:cubicBezTo>
                <a:cubicBezTo>
                  <a:pt x="21195" y="13690"/>
                  <a:pt x="21060" y="13804"/>
                  <a:pt x="20936" y="13908"/>
                </a:cubicBezTo>
                <a:cubicBezTo>
                  <a:pt x="20853" y="13690"/>
                  <a:pt x="20760" y="13483"/>
                  <a:pt x="20666" y="13286"/>
                </a:cubicBezTo>
                <a:lnTo>
                  <a:pt x="20677" y="13286"/>
                </a:lnTo>
                <a:cubicBezTo>
                  <a:pt x="20791" y="13006"/>
                  <a:pt x="20894" y="12727"/>
                  <a:pt x="20998" y="12436"/>
                </a:cubicBezTo>
                <a:close/>
                <a:moveTo>
                  <a:pt x="14552" y="13566"/>
                </a:moveTo>
                <a:cubicBezTo>
                  <a:pt x="14489" y="13690"/>
                  <a:pt x="14417" y="13804"/>
                  <a:pt x="14344" y="13918"/>
                </a:cubicBezTo>
                <a:cubicBezTo>
                  <a:pt x="14355" y="13846"/>
                  <a:pt x="14365" y="13784"/>
                  <a:pt x="14375" y="13711"/>
                </a:cubicBezTo>
                <a:lnTo>
                  <a:pt x="14375" y="13721"/>
                </a:lnTo>
                <a:cubicBezTo>
                  <a:pt x="14438" y="13670"/>
                  <a:pt x="14489" y="13618"/>
                  <a:pt x="14552" y="13566"/>
                </a:cubicBezTo>
                <a:close/>
                <a:moveTo>
                  <a:pt x="13484" y="13545"/>
                </a:moveTo>
                <a:cubicBezTo>
                  <a:pt x="13515" y="13639"/>
                  <a:pt x="13546" y="13732"/>
                  <a:pt x="13577" y="13825"/>
                </a:cubicBezTo>
                <a:cubicBezTo>
                  <a:pt x="13484" y="13877"/>
                  <a:pt x="13391" y="13918"/>
                  <a:pt x="13287" y="13949"/>
                </a:cubicBezTo>
                <a:cubicBezTo>
                  <a:pt x="13256" y="13929"/>
                  <a:pt x="13225" y="13908"/>
                  <a:pt x="13204" y="13877"/>
                </a:cubicBezTo>
                <a:cubicBezTo>
                  <a:pt x="13267" y="13773"/>
                  <a:pt x="13339" y="13659"/>
                  <a:pt x="13401" y="13545"/>
                </a:cubicBezTo>
                <a:lnTo>
                  <a:pt x="13401" y="13556"/>
                </a:lnTo>
                <a:lnTo>
                  <a:pt x="13484" y="13545"/>
                </a:lnTo>
                <a:close/>
                <a:moveTo>
                  <a:pt x="15858" y="13732"/>
                </a:moveTo>
                <a:cubicBezTo>
                  <a:pt x="15868" y="13753"/>
                  <a:pt x="15878" y="13773"/>
                  <a:pt x="15889" y="13794"/>
                </a:cubicBezTo>
                <a:cubicBezTo>
                  <a:pt x="15878" y="13835"/>
                  <a:pt x="15878" y="13898"/>
                  <a:pt x="15889" y="13949"/>
                </a:cubicBezTo>
                <a:lnTo>
                  <a:pt x="15889" y="13960"/>
                </a:lnTo>
                <a:cubicBezTo>
                  <a:pt x="15837" y="13929"/>
                  <a:pt x="15795" y="13898"/>
                  <a:pt x="15744" y="13867"/>
                </a:cubicBezTo>
                <a:lnTo>
                  <a:pt x="15858" y="13732"/>
                </a:lnTo>
                <a:close/>
                <a:moveTo>
                  <a:pt x="11484" y="13701"/>
                </a:moveTo>
                <a:cubicBezTo>
                  <a:pt x="11536" y="13773"/>
                  <a:pt x="11598" y="13846"/>
                  <a:pt x="11660" y="13918"/>
                </a:cubicBezTo>
                <a:cubicBezTo>
                  <a:pt x="11650" y="13929"/>
                  <a:pt x="11639" y="13949"/>
                  <a:pt x="11629" y="13970"/>
                </a:cubicBezTo>
                <a:cubicBezTo>
                  <a:pt x="11484" y="13908"/>
                  <a:pt x="11349" y="13835"/>
                  <a:pt x="11225" y="13753"/>
                </a:cubicBezTo>
                <a:lnTo>
                  <a:pt x="11204" y="13711"/>
                </a:lnTo>
                <a:lnTo>
                  <a:pt x="11484" y="13701"/>
                </a:lnTo>
                <a:close/>
                <a:moveTo>
                  <a:pt x="14935" y="13328"/>
                </a:moveTo>
                <a:lnTo>
                  <a:pt x="15028" y="13411"/>
                </a:lnTo>
                <a:cubicBezTo>
                  <a:pt x="14925" y="13597"/>
                  <a:pt x="14811" y="13784"/>
                  <a:pt x="14697" y="13970"/>
                </a:cubicBezTo>
                <a:cubicBezTo>
                  <a:pt x="14686" y="13794"/>
                  <a:pt x="14686" y="13618"/>
                  <a:pt x="14697" y="13452"/>
                </a:cubicBezTo>
                <a:lnTo>
                  <a:pt x="14707" y="13421"/>
                </a:lnTo>
                <a:lnTo>
                  <a:pt x="14790" y="13348"/>
                </a:lnTo>
                <a:lnTo>
                  <a:pt x="14935" y="13328"/>
                </a:lnTo>
                <a:close/>
                <a:moveTo>
                  <a:pt x="3659" y="12809"/>
                </a:moveTo>
                <a:cubicBezTo>
                  <a:pt x="3742" y="12955"/>
                  <a:pt x="3846" y="13100"/>
                  <a:pt x="3960" y="13245"/>
                </a:cubicBezTo>
                <a:cubicBezTo>
                  <a:pt x="3804" y="13483"/>
                  <a:pt x="3680" y="13732"/>
                  <a:pt x="3555" y="13991"/>
                </a:cubicBezTo>
                <a:cubicBezTo>
                  <a:pt x="3514" y="13815"/>
                  <a:pt x="3473" y="13639"/>
                  <a:pt x="3431" y="13473"/>
                </a:cubicBezTo>
                <a:cubicBezTo>
                  <a:pt x="3421" y="13379"/>
                  <a:pt x="3410" y="13286"/>
                  <a:pt x="3400" y="13193"/>
                </a:cubicBezTo>
                <a:cubicBezTo>
                  <a:pt x="3483" y="13069"/>
                  <a:pt x="3566" y="12934"/>
                  <a:pt x="3659" y="12809"/>
                </a:cubicBezTo>
                <a:close/>
                <a:moveTo>
                  <a:pt x="11919" y="13721"/>
                </a:moveTo>
                <a:cubicBezTo>
                  <a:pt x="11878" y="13804"/>
                  <a:pt x="11836" y="13898"/>
                  <a:pt x="11795" y="13991"/>
                </a:cubicBezTo>
                <a:cubicBezTo>
                  <a:pt x="11784" y="13970"/>
                  <a:pt x="11774" y="13960"/>
                  <a:pt x="11774" y="13949"/>
                </a:cubicBezTo>
                <a:lnTo>
                  <a:pt x="11764" y="13949"/>
                </a:lnTo>
                <a:cubicBezTo>
                  <a:pt x="11816" y="13877"/>
                  <a:pt x="11867" y="13794"/>
                  <a:pt x="11919" y="13721"/>
                </a:cubicBezTo>
                <a:close/>
                <a:moveTo>
                  <a:pt x="15567" y="13835"/>
                </a:moveTo>
                <a:lnTo>
                  <a:pt x="15598" y="13867"/>
                </a:lnTo>
                <a:lnTo>
                  <a:pt x="15630" y="13887"/>
                </a:lnTo>
                <a:lnTo>
                  <a:pt x="15547" y="13991"/>
                </a:lnTo>
                <a:cubicBezTo>
                  <a:pt x="15547" y="13970"/>
                  <a:pt x="15547" y="13960"/>
                  <a:pt x="15536" y="13939"/>
                </a:cubicBezTo>
                <a:cubicBezTo>
                  <a:pt x="15526" y="13918"/>
                  <a:pt x="15557" y="13867"/>
                  <a:pt x="15567" y="13835"/>
                </a:cubicBezTo>
                <a:close/>
                <a:moveTo>
                  <a:pt x="13536" y="13929"/>
                </a:moveTo>
                <a:lnTo>
                  <a:pt x="13495" y="13981"/>
                </a:lnTo>
                <a:cubicBezTo>
                  <a:pt x="13465" y="13988"/>
                  <a:pt x="13441" y="13995"/>
                  <a:pt x="13415" y="13995"/>
                </a:cubicBezTo>
                <a:cubicBezTo>
                  <a:pt x="13404" y="13995"/>
                  <a:pt x="13393" y="13994"/>
                  <a:pt x="13381" y="13991"/>
                </a:cubicBezTo>
                <a:cubicBezTo>
                  <a:pt x="13432" y="13970"/>
                  <a:pt x="13484" y="13949"/>
                  <a:pt x="13536" y="13929"/>
                </a:cubicBezTo>
                <a:close/>
                <a:moveTo>
                  <a:pt x="1959" y="13297"/>
                </a:moveTo>
                <a:lnTo>
                  <a:pt x="1959" y="13297"/>
                </a:lnTo>
                <a:cubicBezTo>
                  <a:pt x="2073" y="13400"/>
                  <a:pt x="2187" y="13483"/>
                  <a:pt x="2301" y="13566"/>
                </a:cubicBezTo>
                <a:lnTo>
                  <a:pt x="2291" y="13566"/>
                </a:lnTo>
                <a:cubicBezTo>
                  <a:pt x="2333" y="13711"/>
                  <a:pt x="2374" y="13856"/>
                  <a:pt x="2426" y="14001"/>
                </a:cubicBezTo>
                <a:cubicBezTo>
                  <a:pt x="2270" y="13929"/>
                  <a:pt x="2125" y="13835"/>
                  <a:pt x="1980" y="13742"/>
                </a:cubicBezTo>
                <a:cubicBezTo>
                  <a:pt x="1970" y="13597"/>
                  <a:pt x="1959" y="13442"/>
                  <a:pt x="1959" y="13297"/>
                </a:cubicBezTo>
                <a:close/>
                <a:moveTo>
                  <a:pt x="8893" y="13690"/>
                </a:moveTo>
                <a:cubicBezTo>
                  <a:pt x="8945" y="13773"/>
                  <a:pt x="8997" y="13846"/>
                  <a:pt x="9048" y="13929"/>
                </a:cubicBezTo>
                <a:lnTo>
                  <a:pt x="8934" y="14001"/>
                </a:lnTo>
                <a:lnTo>
                  <a:pt x="8893" y="13690"/>
                </a:lnTo>
                <a:close/>
                <a:moveTo>
                  <a:pt x="2996" y="13877"/>
                </a:moveTo>
                <a:lnTo>
                  <a:pt x="3068" y="14012"/>
                </a:lnTo>
                <a:lnTo>
                  <a:pt x="2965" y="13939"/>
                </a:lnTo>
                <a:cubicBezTo>
                  <a:pt x="2965" y="13929"/>
                  <a:pt x="2975" y="13908"/>
                  <a:pt x="2985" y="13898"/>
                </a:cubicBezTo>
                <a:lnTo>
                  <a:pt x="2996" y="13877"/>
                </a:lnTo>
                <a:close/>
                <a:moveTo>
                  <a:pt x="17899" y="13286"/>
                </a:moveTo>
                <a:lnTo>
                  <a:pt x="17910" y="13369"/>
                </a:lnTo>
                <a:cubicBezTo>
                  <a:pt x="17868" y="13525"/>
                  <a:pt x="17827" y="13690"/>
                  <a:pt x="17775" y="13856"/>
                </a:cubicBezTo>
                <a:cubicBezTo>
                  <a:pt x="17754" y="13908"/>
                  <a:pt x="17733" y="13970"/>
                  <a:pt x="17713" y="14022"/>
                </a:cubicBezTo>
                <a:cubicBezTo>
                  <a:pt x="17671" y="13815"/>
                  <a:pt x="17630" y="13618"/>
                  <a:pt x="17578" y="13411"/>
                </a:cubicBezTo>
                <a:cubicBezTo>
                  <a:pt x="17682" y="13369"/>
                  <a:pt x="17796" y="13328"/>
                  <a:pt x="17899" y="13286"/>
                </a:cubicBezTo>
                <a:close/>
                <a:moveTo>
                  <a:pt x="12935" y="13607"/>
                </a:moveTo>
                <a:lnTo>
                  <a:pt x="12935" y="13607"/>
                </a:lnTo>
                <a:cubicBezTo>
                  <a:pt x="12976" y="13701"/>
                  <a:pt x="13039" y="13794"/>
                  <a:pt x="13101" y="13887"/>
                </a:cubicBezTo>
                <a:cubicBezTo>
                  <a:pt x="13070" y="13939"/>
                  <a:pt x="13039" y="13981"/>
                  <a:pt x="13007" y="14032"/>
                </a:cubicBezTo>
                <a:cubicBezTo>
                  <a:pt x="12997" y="13887"/>
                  <a:pt x="12966" y="13742"/>
                  <a:pt x="12935" y="13607"/>
                </a:cubicBezTo>
                <a:close/>
                <a:moveTo>
                  <a:pt x="13173" y="13949"/>
                </a:moveTo>
                <a:cubicBezTo>
                  <a:pt x="13184" y="13970"/>
                  <a:pt x="13194" y="13981"/>
                  <a:pt x="13215" y="13991"/>
                </a:cubicBezTo>
                <a:lnTo>
                  <a:pt x="13121" y="14032"/>
                </a:lnTo>
                <a:lnTo>
                  <a:pt x="13173" y="13949"/>
                </a:lnTo>
                <a:close/>
                <a:moveTo>
                  <a:pt x="15360" y="13680"/>
                </a:moveTo>
                <a:lnTo>
                  <a:pt x="15402" y="13711"/>
                </a:lnTo>
                <a:lnTo>
                  <a:pt x="15402" y="13804"/>
                </a:lnTo>
                <a:cubicBezTo>
                  <a:pt x="15319" y="13887"/>
                  <a:pt x="15246" y="13960"/>
                  <a:pt x="15163" y="14032"/>
                </a:cubicBezTo>
                <a:cubicBezTo>
                  <a:pt x="15225" y="13918"/>
                  <a:pt x="15288" y="13794"/>
                  <a:pt x="15360" y="13680"/>
                </a:cubicBezTo>
                <a:close/>
                <a:moveTo>
                  <a:pt x="1794" y="13711"/>
                </a:moveTo>
                <a:lnTo>
                  <a:pt x="1856" y="13753"/>
                </a:lnTo>
                <a:cubicBezTo>
                  <a:pt x="1866" y="13846"/>
                  <a:pt x="1887" y="13939"/>
                  <a:pt x="1897" y="14043"/>
                </a:cubicBezTo>
                <a:cubicBezTo>
                  <a:pt x="1856" y="13929"/>
                  <a:pt x="1825" y="13815"/>
                  <a:pt x="1794" y="13711"/>
                </a:cubicBezTo>
                <a:close/>
                <a:moveTo>
                  <a:pt x="5608" y="13825"/>
                </a:moveTo>
                <a:lnTo>
                  <a:pt x="5608" y="14053"/>
                </a:lnTo>
                <a:cubicBezTo>
                  <a:pt x="5597" y="14022"/>
                  <a:pt x="5587" y="13991"/>
                  <a:pt x="5566" y="13960"/>
                </a:cubicBezTo>
                <a:cubicBezTo>
                  <a:pt x="5566" y="13949"/>
                  <a:pt x="5566" y="13939"/>
                  <a:pt x="5556" y="13929"/>
                </a:cubicBezTo>
                <a:cubicBezTo>
                  <a:pt x="5576" y="13898"/>
                  <a:pt x="5597" y="13856"/>
                  <a:pt x="5608" y="13825"/>
                </a:cubicBezTo>
                <a:close/>
                <a:moveTo>
                  <a:pt x="9567" y="13659"/>
                </a:moveTo>
                <a:lnTo>
                  <a:pt x="9567" y="13670"/>
                </a:lnTo>
                <a:cubicBezTo>
                  <a:pt x="9567" y="13804"/>
                  <a:pt x="9556" y="13929"/>
                  <a:pt x="9536" y="14053"/>
                </a:cubicBezTo>
                <a:cubicBezTo>
                  <a:pt x="9504" y="14012"/>
                  <a:pt x="9463" y="13981"/>
                  <a:pt x="9421" y="13949"/>
                </a:cubicBezTo>
                <a:cubicBezTo>
                  <a:pt x="9473" y="13856"/>
                  <a:pt x="9515" y="13763"/>
                  <a:pt x="9567" y="13659"/>
                </a:cubicBezTo>
                <a:close/>
                <a:moveTo>
                  <a:pt x="15702" y="13929"/>
                </a:moveTo>
                <a:lnTo>
                  <a:pt x="15795" y="13991"/>
                </a:lnTo>
                <a:lnTo>
                  <a:pt x="15588" y="14053"/>
                </a:lnTo>
                <a:lnTo>
                  <a:pt x="15702" y="13929"/>
                </a:lnTo>
                <a:close/>
                <a:moveTo>
                  <a:pt x="19661" y="13763"/>
                </a:moveTo>
                <a:cubicBezTo>
                  <a:pt x="19692" y="13835"/>
                  <a:pt x="19734" y="13918"/>
                  <a:pt x="19775" y="13991"/>
                </a:cubicBezTo>
                <a:cubicBezTo>
                  <a:pt x="19765" y="14012"/>
                  <a:pt x="19754" y="14032"/>
                  <a:pt x="19744" y="14053"/>
                </a:cubicBezTo>
                <a:cubicBezTo>
                  <a:pt x="19723" y="13991"/>
                  <a:pt x="19682" y="13918"/>
                  <a:pt x="19651" y="13835"/>
                </a:cubicBezTo>
                <a:lnTo>
                  <a:pt x="19651" y="13825"/>
                </a:lnTo>
                <a:lnTo>
                  <a:pt x="19661" y="13763"/>
                </a:lnTo>
                <a:close/>
                <a:moveTo>
                  <a:pt x="9919" y="13846"/>
                </a:moveTo>
                <a:lnTo>
                  <a:pt x="9898" y="14063"/>
                </a:lnTo>
                <a:cubicBezTo>
                  <a:pt x="9878" y="14022"/>
                  <a:pt x="9846" y="13981"/>
                  <a:pt x="9826" y="13939"/>
                </a:cubicBezTo>
                <a:lnTo>
                  <a:pt x="9919" y="13846"/>
                </a:lnTo>
                <a:close/>
                <a:moveTo>
                  <a:pt x="9629" y="13846"/>
                </a:moveTo>
                <a:cubicBezTo>
                  <a:pt x="9650" y="13898"/>
                  <a:pt x="9660" y="13949"/>
                  <a:pt x="9681" y="14001"/>
                </a:cubicBezTo>
                <a:lnTo>
                  <a:pt x="9608" y="14074"/>
                </a:lnTo>
                <a:cubicBezTo>
                  <a:pt x="9608" y="14032"/>
                  <a:pt x="9618" y="13991"/>
                  <a:pt x="9618" y="13939"/>
                </a:cubicBezTo>
                <a:lnTo>
                  <a:pt x="9629" y="13846"/>
                </a:lnTo>
                <a:close/>
                <a:moveTo>
                  <a:pt x="8427" y="13535"/>
                </a:moveTo>
                <a:lnTo>
                  <a:pt x="8592" y="13566"/>
                </a:lnTo>
                <a:cubicBezTo>
                  <a:pt x="8541" y="13690"/>
                  <a:pt x="8478" y="13825"/>
                  <a:pt x="8437" y="13949"/>
                </a:cubicBezTo>
                <a:cubicBezTo>
                  <a:pt x="8375" y="14001"/>
                  <a:pt x="8323" y="14043"/>
                  <a:pt x="8271" y="14084"/>
                </a:cubicBezTo>
                <a:cubicBezTo>
                  <a:pt x="8250" y="13991"/>
                  <a:pt x="8240" y="13918"/>
                  <a:pt x="8230" y="13835"/>
                </a:cubicBezTo>
                <a:cubicBezTo>
                  <a:pt x="8302" y="13742"/>
                  <a:pt x="8364" y="13639"/>
                  <a:pt x="8427" y="13535"/>
                </a:cubicBezTo>
                <a:close/>
                <a:moveTo>
                  <a:pt x="9245" y="13898"/>
                </a:moveTo>
                <a:lnTo>
                  <a:pt x="9328" y="13970"/>
                </a:lnTo>
                <a:lnTo>
                  <a:pt x="9287" y="14043"/>
                </a:lnTo>
                <a:cubicBezTo>
                  <a:pt x="9276" y="14063"/>
                  <a:pt x="9256" y="14095"/>
                  <a:pt x="9245" y="14115"/>
                </a:cubicBezTo>
                <a:cubicBezTo>
                  <a:pt x="9225" y="14084"/>
                  <a:pt x="9204" y="14053"/>
                  <a:pt x="9183" y="14022"/>
                </a:cubicBezTo>
                <a:cubicBezTo>
                  <a:pt x="9193" y="13991"/>
                  <a:pt x="9204" y="13949"/>
                  <a:pt x="9225" y="13918"/>
                </a:cubicBezTo>
                <a:lnTo>
                  <a:pt x="9245" y="13898"/>
                </a:lnTo>
                <a:close/>
                <a:moveTo>
                  <a:pt x="12479" y="13649"/>
                </a:moveTo>
                <a:cubicBezTo>
                  <a:pt x="12448" y="13804"/>
                  <a:pt x="12427" y="13960"/>
                  <a:pt x="12417" y="14126"/>
                </a:cubicBezTo>
                <a:cubicBezTo>
                  <a:pt x="12220" y="14126"/>
                  <a:pt x="12033" y="14095"/>
                  <a:pt x="11857" y="14043"/>
                </a:cubicBezTo>
                <a:cubicBezTo>
                  <a:pt x="11909" y="13918"/>
                  <a:pt x="11971" y="13804"/>
                  <a:pt x="12023" y="13680"/>
                </a:cubicBezTo>
                <a:cubicBezTo>
                  <a:pt x="12178" y="13670"/>
                  <a:pt x="12323" y="13659"/>
                  <a:pt x="12479" y="13649"/>
                </a:cubicBezTo>
                <a:close/>
                <a:moveTo>
                  <a:pt x="12862" y="13607"/>
                </a:moveTo>
                <a:cubicBezTo>
                  <a:pt x="12904" y="13753"/>
                  <a:pt x="12935" y="13908"/>
                  <a:pt x="12956" y="14063"/>
                </a:cubicBezTo>
                <a:cubicBezTo>
                  <a:pt x="12800" y="14095"/>
                  <a:pt x="12655" y="14115"/>
                  <a:pt x="12500" y="14126"/>
                </a:cubicBezTo>
                <a:cubicBezTo>
                  <a:pt x="12510" y="13960"/>
                  <a:pt x="12531" y="13794"/>
                  <a:pt x="12562" y="13639"/>
                </a:cubicBezTo>
                <a:cubicBezTo>
                  <a:pt x="12665" y="13628"/>
                  <a:pt x="12759" y="13618"/>
                  <a:pt x="12862" y="13607"/>
                </a:cubicBezTo>
                <a:close/>
                <a:moveTo>
                  <a:pt x="14230" y="13846"/>
                </a:moveTo>
                <a:lnTo>
                  <a:pt x="14230" y="13856"/>
                </a:lnTo>
                <a:cubicBezTo>
                  <a:pt x="14241" y="13908"/>
                  <a:pt x="14241" y="13960"/>
                  <a:pt x="14251" y="14022"/>
                </a:cubicBezTo>
                <a:cubicBezTo>
                  <a:pt x="14251" y="14032"/>
                  <a:pt x="14251" y="14043"/>
                  <a:pt x="14251" y="14043"/>
                </a:cubicBezTo>
                <a:cubicBezTo>
                  <a:pt x="14230" y="14074"/>
                  <a:pt x="14210" y="14105"/>
                  <a:pt x="14189" y="14126"/>
                </a:cubicBezTo>
                <a:cubicBezTo>
                  <a:pt x="14199" y="14022"/>
                  <a:pt x="14210" y="13929"/>
                  <a:pt x="14230" y="13846"/>
                </a:cubicBezTo>
                <a:close/>
                <a:moveTo>
                  <a:pt x="16220" y="13939"/>
                </a:moveTo>
                <a:cubicBezTo>
                  <a:pt x="16220" y="14012"/>
                  <a:pt x="16231" y="14084"/>
                  <a:pt x="16231" y="14157"/>
                </a:cubicBezTo>
                <a:lnTo>
                  <a:pt x="16137" y="14105"/>
                </a:lnTo>
                <a:lnTo>
                  <a:pt x="16106" y="13981"/>
                </a:lnTo>
                <a:lnTo>
                  <a:pt x="16220" y="13939"/>
                </a:lnTo>
                <a:close/>
                <a:moveTo>
                  <a:pt x="2415" y="13649"/>
                </a:moveTo>
                <a:lnTo>
                  <a:pt x="2509" y="13721"/>
                </a:lnTo>
                <a:cubicBezTo>
                  <a:pt x="2612" y="13794"/>
                  <a:pt x="2716" y="13867"/>
                  <a:pt x="2820" y="13939"/>
                </a:cubicBezTo>
                <a:cubicBezTo>
                  <a:pt x="2809" y="13991"/>
                  <a:pt x="2789" y="14043"/>
                  <a:pt x="2778" y="14105"/>
                </a:cubicBezTo>
                <a:cubicBezTo>
                  <a:pt x="2768" y="14126"/>
                  <a:pt x="2757" y="14146"/>
                  <a:pt x="2747" y="14167"/>
                </a:cubicBezTo>
                <a:cubicBezTo>
                  <a:pt x="2675" y="14126"/>
                  <a:pt x="2602" y="14095"/>
                  <a:pt x="2529" y="14063"/>
                </a:cubicBezTo>
                <a:cubicBezTo>
                  <a:pt x="2488" y="13929"/>
                  <a:pt x="2447" y="13784"/>
                  <a:pt x="2415" y="13649"/>
                </a:cubicBezTo>
                <a:close/>
                <a:moveTo>
                  <a:pt x="4416" y="12830"/>
                </a:moveTo>
                <a:cubicBezTo>
                  <a:pt x="4685" y="13027"/>
                  <a:pt x="4975" y="13172"/>
                  <a:pt x="5297" y="13265"/>
                </a:cubicBezTo>
                <a:cubicBezTo>
                  <a:pt x="5348" y="13493"/>
                  <a:pt x="5411" y="13711"/>
                  <a:pt x="5494" y="13929"/>
                </a:cubicBezTo>
                <a:cubicBezTo>
                  <a:pt x="5462" y="14012"/>
                  <a:pt x="5431" y="14084"/>
                  <a:pt x="5400" y="14167"/>
                </a:cubicBezTo>
                <a:cubicBezTo>
                  <a:pt x="4975" y="13846"/>
                  <a:pt x="4623" y="13442"/>
                  <a:pt x="4364" y="12975"/>
                </a:cubicBezTo>
                <a:cubicBezTo>
                  <a:pt x="4374" y="12934"/>
                  <a:pt x="4395" y="12892"/>
                  <a:pt x="4416" y="12841"/>
                </a:cubicBezTo>
                <a:lnTo>
                  <a:pt x="4416" y="12830"/>
                </a:lnTo>
                <a:close/>
                <a:moveTo>
                  <a:pt x="19879" y="13939"/>
                </a:moveTo>
                <a:cubicBezTo>
                  <a:pt x="19899" y="14012"/>
                  <a:pt x="19920" y="14095"/>
                  <a:pt x="19931" y="14177"/>
                </a:cubicBezTo>
                <a:cubicBezTo>
                  <a:pt x="19910" y="14115"/>
                  <a:pt x="19879" y="14063"/>
                  <a:pt x="19858" y="14012"/>
                </a:cubicBezTo>
                <a:cubicBezTo>
                  <a:pt x="19868" y="13991"/>
                  <a:pt x="19879" y="13960"/>
                  <a:pt x="19879" y="13939"/>
                </a:cubicBezTo>
                <a:close/>
                <a:moveTo>
                  <a:pt x="11287" y="13856"/>
                </a:moveTo>
                <a:cubicBezTo>
                  <a:pt x="11391" y="13929"/>
                  <a:pt x="11494" y="13981"/>
                  <a:pt x="11608" y="14022"/>
                </a:cubicBezTo>
                <a:lnTo>
                  <a:pt x="11608" y="14032"/>
                </a:lnTo>
                <a:lnTo>
                  <a:pt x="11577" y="14095"/>
                </a:lnTo>
                <a:lnTo>
                  <a:pt x="11525" y="14188"/>
                </a:lnTo>
                <a:cubicBezTo>
                  <a:pt x="11432" y="14084"/>
                  <a:pt x="11360" y="13981"/>
                  <a:pt x="11287" y="13856"/>
                </a:cubicBezTo>
                <a:close/>
                <a:moveTo>
                  <a:pt x="9100" y="14001"/>
                </a:moveTo>
                <a:lnTo>
                  <a:pt x="9028" y="14198"/>
                </a:lnTo>
                <a:lnTo>
                  <a:pt x="8965" y="14084"/>
                </a:lnTo>
                <a:cubicBezTo>
                  <a:pt x="9017" y="14063"/>
                  <a:pt x="9059" y="14032"/>
                  <a:pt x="9100" y="14001"/>
                </a:cubicBezTo>
                <a:close/>
                <a:moveTo>
                  <a:pt x="9411" y="14043"/>
                </a:moveTo>
                <a:lnTo>
                  <a:pt x="9411" y="14043"/>
                </a:lnTo>
                <a:cubicBezTo>
                  <a:pt x="9453" y="14074"/>
                  <a:pt x="9494" y="14105"/>
                  <a:pt x="9525" y="14136"/>
                </a:cubicBezTo>
                <a:lnTo>
                  <a:pt x="9453" y="14209"/>
                </a:lnTo>
                <a:lnTo>
                  <a:pt x="9411" y="14043"/>
                </a:lnTo>
                <a:close/>
                <a:moveTo>
                  <a:pt x="15402" y="13918"/>
                </a:moveTo>
                <a:lnTo>
                  <a:pt x="15402" y="14012"/>
                </a:lnTo>
                <a:cubicBezTo>
                  <a:pt x="15402" y="14053"/>
                  <a:pt x="15391" y="14084"/>
                  <a:pt x="15381" y="14126"/>
                </a:cubicBezTo>
                <a:lnTo>
                  <a:pt x="15080" y="14209"/>
                </a:lnTo>
                <a:cubicBezTo>
                  <a:pt x="15194" y="14115"/>
                  <a:pt x="15298" y="14022"/>
                  <a:pt x="15402" y="13918"/>
                </a:cubicBezTo>
                <a:close/>
                <a:moveTo>
                  <a:pt x="23558" y="13607"/>
                </a:moveTo>
                <a:cubicBezTo>
                  <a:pt x="23548" y="13690"/>
                  <a:pt x="23537" y="13763"/>
                  <a:pt x="23527" y="13835"/>
                </a:cubicBezTo>
                <a:cubicBezTo>
                  <a:pt x="23506" y="13908"/>
                  <a:pt x="23496" y="13981"/>
                  <a:pt x="23475" y="14063"/>
                </a:cubicBezTo>
                <a:lnTo>
                  <a:pt x="23475" y="14074"/>
                </a:lnTo>
                <a:cubicBezTo>
                  <a:pt x="23444" y="14126"/>
                  <a:pt x="23413" y="14167"/>
                  <a:pt x="23382" y="14209"/>
                </a:cubicBezTo>
                <a:cubicBezTo>
                  <a:pt x="23454" y="14012"/>
                  <a:pt x="23506" y="13815"/>
                  <a:pt x="23558" y="13607"/>
                </a:cubicBezTo>
                <a:close/>
                <a:moveTo>
                  <a:pt x="3327" y="13328"/>
                </a:moveTo>
                <a:cubicBezTo>
                  <a:pt x="3359" y="13618"/>
                  <a:pt x="3410" y="13908"/>
                  <a:pt x="3473" y="14198"/>
                </a:cubicBezTo>
                <a:cubicBezTo>
                  <a:pt x="3462" y="14209"/>
                  <a:pt x="3462" y="14209"/>
                  <a:pt x="3462" y="14219"/>
                </a:cubicBezTo>
                <a:cubicBezTo>
                  <a:pt x="3369" y="14177"/>
                  <a:pt x="3286" y="14136"/>
                  <a:pt x="3213" y="14095"/>
                </a:cubicBezTo>
                <a:cubicBezTo>
                  <a:pt x="3151" y="13991"/>
                  <a:pt x="3089" y="13887"/>
                  <a:pt x="3037" y="13784"/>
                </a:cubicBezTo>
                <a:lnTo>
                  <a:pt x="3037" y="13784"/>
                </a:lnTo>
                <a:lnTo>
                  <a:pt x="3048" y="13794"/>
                </a:lnTo>
                <a:cubicBezTo>
                  <a:pt x="3141" y="13639"/>
                  <a:pt x="3234" y="13483"/>
                  <a:pt x="3327" y="13328"/>
                </a:cubicBezTo>
                <a:close/>
                <a:moveTo>
                  <a:pt x="20635" y="13390"/>
                </a:moveTo>
                <a:cubicBezTo>
                  <a:pt x="20718" y="13576"/>
                  <a:pt x="20801" y="13763"/>
                  <a:pt x="20863" y="13949"/>
                </a:cubicBezTo>
                <a:cubicBezTo>
                  <a:pt x="20729" y="14053"/>
                  <a:pt x="20594" y="14136"/>
                  <a:pt x="20449" y="14219"/>
                </a:cubicBezTo>
                <a:cubicBezTo>
                  <a:pt x="20459" y="14053"/>
                  <a:pt x="20470" y="13887"/>
                  <a:pt x="20480" y="13721"/>
                </a:cubicBezTo>
                <a:lnTo>
                  <a:pt x="20490" y="13721"/>
                </a:lnTo>
                <a:lnTo>
                  <a:pt x="20501" y="13690"/>
                </a:lnTo>
                <a:lnTo>
                  <a:pt x="20635" y="13390"/>
                </a:lnTo>
                <a:close/>
                <a:moveTo>
                  <a:pt x="5783" y="13403"/>
                </a:moveTo>
                <a:cubicBezTo>
                  <a:pt x="5904" y="13432"/>
                  <a:pt x="6036" y="13452"/>
                  <a:pt x="6157" y="13462"/>
                </a:cubicBezTo>
                <a:cubicBezTo>
                  <a:pt x="5981" y="13711"/>
                  <a:pt x="5825" y="13960"/>
                  <a:pt x="5690" y="14229"/>
                </a:cubicBezTo>
                <a:cubicBezTo>
                  <a:pt x="5680" y="14043"/>
                  <a:pt x="5680" y="13846"/>
                  <a:pt x="5680" y="13659"/>
                </a:cubicBezTo>
                <a:cubicBezTo>
                  <a:pt x="5711" y="13577"/>
                  <a:pt x="5742" y="13495"/>
                  <a:pt x="5783" y="13403"/>
                </a:cubicBezTo>
                <a:close/>
                <a:moveTo>
                  <a:pt x="14158" y="13898"/>
                </a:moveTo>
                <a:cubicBezTo>
                  <a:pt x="14137" y="14001"/>
                  <a:pt x="14127" y="14115"/>
                  <a:pt x="14116" y="14219"/>
                </a:cubicBezTo>
                <a:lnTo>
                  <a:pt x="14106" y="14229"/>
                </a:lnTo>
                <a:cubicBezTo>
                  <a:pt x="14096" y="14136"/>
                  <a:pt x="14085" y="14043"/>
                  <a:pt x="14085" y="13960"/>
                </a:cubicBezTo>
                <a:lnTo>
                  <a:pt x="14158" y="13898"/>
                </a:lnTo>
                <a:close/>
                <a:moveTo>
                  <a:pt x="13837" y="14126"/>
                </a:moveTo>
                <a:cubicBezTo>
                  <a:pt x="13837" y="14167"/>
                  <a:pt x="13826" y="14209"/>
                  <a:pt x="13816" y="14240"/>
                </a:cubicBezTo>
                <a:lnTo>
                  <a:pt x="13785" y="14157"/>
                </a:lnTo>
                <a:lnTo>
                  <a:pt x="13837" y="14126"/>
                </a:lnTo>
                <a:close/>
                <a:moveTo>
                  <a:pt x="16490" y="13835"/>
                </a:moveTo>
                <a:cubicBezTo>
                  <a:pt x="16510" y="13918"/>
                  <a:pt x="16521" y="14001"/>
                  <a:pt x="16542" y="14074"/>
                </a:cubicBezTo>
                <a:cubicBezTo>
                  <a:pt x="16521" y="14136"/>
                  <a:pt x="16500" y="14188"/>
                  <a:pt x="16479" y="14240"/>
                </a:cubicBezTo>
                <a:cubicBezTo>
                  <a:pt x="16448" y="14126"/>
                  <a:pt x="16396" y="14001"/>
                  <a:pt x="16355" y="13887"/>
                </a:cubicBezTo>
                <a:cubicBezTo>
                  <a:pt x="16396" y="13867"/>
                  <a:pt x="16448" y="13856"/>
                  <a:pt x="16490" y="13835"/>
                </a:cubicBezTo>
                <a:close/>
                <a:moveTo>
                  <a:pt x="8167" y="13918"/>
                </a:moveTo>
                <a:cubicBezTo>
                  <a:pt x="8178" y="13981"/>
                  <a:pt x="8188" y="14053"/>
                  <a:pt x="8199" y="14115"/>
                </a:cubicBezTo>
                <a:cubicBezTo>
                  <a:pt x="8126" y="14157"/>
                  <a:pt x="8043" y="14209"/>
                  <a:pt x="7971" y="14250"/>
                </a:cubicBezTo>
                <a:cubicBezTo>
                  <a:pt x="8033" y="14146"/>
                  <a:pt x="8105" y="14032"/>
                  <a:pt x="8167" y="13918"/>
                </a:cubicBezTo>
                <a:close/>
                <a:moveTo>
                  <a:pt x="16293" y="13908"/>
                </a:moveTo>
                <a:cubicBezTo>
                  <a:pt x="16334" y="14022"/>
                  <a:pt x="16386" y="14136"/>
                  <a:pt x="16417" y="14250"/>
                </a:cubicBezTo>
                <a:cubicBezTo>
                  <a:pt x="16365" y="14219"/>
                  <a:pt x="16314" y="14188"/>
                  <a:pt x="16262" y="14177"/>
                </a:cubicBezTo>
                <a:cubicBezTo>
                  <a:pt x="16262" y="14084"/>
                  <a:pt x="16262" y="14001"/>
                  <a:pt x="16251" y="13929"/>
                </a:cubicBezTo>
                <a:lnTo>
                  <a:pt x="16293" y="13908"/>
                </a:lnTo>
                <a:close/>
                <a:moveTo>
                  <a:pt x="18905" y="12830"/>
                </a:moveTo>
                <a:cubicBezTo>
                  <a:pt x="19184" y="13120"/>
                  <a:pt x="19412" y="13462"/>
                  <a:pt x="19578" y="13825"/>
                </a:cubicBezTo>
                <a:cubicBezTo>
                  <a:pt x="19557" y="13981"/>
                  <a:pt x="19537" y="14126"/>
                  <a:pt x="19516" y="14271"/>
                </a:cubicBezTo>
                <a:cubicBezTo>
                  <a:pt x="19319" y="13763"/>
                  <a:pt x="19008" y="13317"/>
                  <a:pt x="18594" y="12975"/>
                </a:cubicBezTo>
                <a:lnTo>
                  <a:pt x="18583" y="12975"/>
                </a:lnTo>
                <a:lnTo>
                  <a:pt x="18905" y="12830"/>
                </a:lnTo>
                <a:close/>
                <a:moveTo>
                  <a:pt x="24366" y="12768"/>
                </a:moveTo>
                <a:lnTo>
                  <a:pt x="24366" y="12768"/>
                </a:lnTo>
                <a:cubicBezTo>
                  <a:pt x="24385" y="13263"/>
                  <a:pt x="24387" y="13768"/>
                  <a:pt x="24355" y="14272"/>
                </a:cubicBezTo>
                <a:lnTo>
                  <a:pt x="24355" y="14272"/>
                </a:lnTo>
                <a:cubicBezTo>
                  <a:pt x="24348" y="13850"/>
                  <a:pt x="24308" y="13428"/>
                  <a:pt x="24242" y="13006"/>
                </a:cubicBezTo>
                <a:cubicBezTo>
                  <a:pt x="24283" y="12934"/>
                  <a:pt x="24325" y="12851"/>
                  <a:pt x="24366" y="12768"/>
                </a:cubicBezTo>
                <a:close/>
                <a:moveTo>
                  <a:pt x="4322" y="13110"/>
                </a:moveTo>
                <a:cubicBezTo>
                  <a:pt x="4591" y="13554"/>
                  <a:pt x="4942" y="13937"/>
                  <a:pt x="5365" y="14247"/>
                </a:cubicBezTo>
                <a:lnTo>
                  <a:pt x="5365" y="14247"/>
                </a:lnTo>
                <a:lnTo>
                  <a:pt x="5348" y="14281"/>
                </a:lnTo>
                <a:lnTo>
                  <a:pt x="5255" y="14229"/>
                </a:lnTo>
                <a:cubicBezTo>
                  <a:pt x="5069" y="14126"/>
                  <a:pt x="4882" y="14012"/>
                  <a:pt x="4716" y="13887"/>
                </a:cubicBezTo>
                <a:cubicBezTo>
                  <a:pt x="4571" y="13659"/>
                  <a:pt x="4426" y="13431"/>
                  <a:pt x="4302" y="13193"/>
                </a:cubicBezTo>
                <a:cubicBezTo>
                  <a:pt x="4312" y="13162"/>
                  <a:pt x="4322" y="13131"/>
                  <a:pt x="4322" y="13110"/>
                </a:cubicBezTo>
                <a:close/>
                <a:moveTo>
                  <a:pt x="9349" y="14074"/>
                </a:moveTo>
                <a:cubicBezTo>
                  <a:pt x="9370" y="14136"/>
                  <a:pt x="9380" y="14198"/>
                  <a:pt x="9390" y="14250"/>
                </a:cubicBezTo>
                <a:lnTo>
                  <a:pt x="9359" y="14281"/>
                </a:lnTo>
                <a:cubicBezTo>
                  <a:pt x="9339" y="14240"/>
                  <a:pt x="9318" y="14209"/>
                  <a:pt x="9297" y="14177"/>
                </a:cubicBezTo>
                <a:lnTo>
                  <a:pt x="9349" y="14074"/>
                </a:lnTo>
                <a:close/>
                <a:moveTo>
                  <a:pt x="9784" y="13981"/>
                </a:moveTo>
                <a:lnTo>
                  <a:pt x="9898" y="14188"/>
                </a:lnTo>
                <a:lnTo>
                  <a:pt x="9898" y="14219"/>
                </a:lnTo>
                <a:cubicBezTo>
                  <a:pt x="9888" y="14240"/>
                  <a:pt x="9878" y="14260"/>
                  <a:pt x="9867" y="14292"/>
                </a:cubicBezTo>
                <a:lnTo>
                  <a:pt x="9857" y="14281"/>
                </a:lnTo>
                <a:cubicBezTo>
                  <a:pt x="9826" y="14198"/>
                  <a:pt x="9795" y="14105"/>
                  <a:pt x="9764" y="14022"/>
                </a:cubicBezTo>
                <a:cubicBezTo>
                  <a:pt x="9764" y="14012"/>
                  <a:pt x="9764" y="14001"/>
                  <a:pt x="9774" y="13991"/>
                </a:cubicBezTo>
                <a:lnTo>
                  <a:pt x="9784" y="13981"/>
                </a:lnTo>
                <a:close/>
                <a:moveTo>
                  <a:pt x="17516" y="13442"/>
                </a:moveTo>
                <a:cubicBezTo>
                  <a:pt x="17568" y="13680"/>
                  <a:pt x="17609" y="13908"/>
                  <a:pt x="17661" y="14146"/>
                </a:cubicBezTo>
                <a:cubicBezTo>
                  <a:pt x="17640" y="14188"/>
                  <a:pt x="17619" y="14240"/>
                  <a:pt x="17588" y="14292"/>
                </a:cubicBezTo>
                <a:cubicBezTo>
                  <a:pt x="17516" y="14271"/>
                  <a:pt x="17454" y="14250"/>
                  <a:pt x="17381" y="14229"/>
                </a:cubicBezTo>
                <a:cubicBezTo>
                  <a:pt x="17274" y="14187"/>
                  <a:pt x="17162" y="14166"/>
                  <a:pt x="17051" y="14166"/>
                </a:cubicBezTo>
                <a:cubicBezTo>
                  <a:pt x="16916" y="14166"/>
                  <a:pt x="16781" y="14198"/>
                  <a:pt x="16656" y="14260"/>
                </a:cubicBezTo>
                <a:cubicBezTo>
                  <a:pt x="16645" y="14209"/>
                  <a:pt x="16635" y="14146"/>
                  <a:pt x="16624" y="14084"/>
                </a:cubicBezTo>
                <a:cubicBezTo>
                  <a:pt x="16656" y="13970"/>
                  <a:pt x="16687" y="13867"/>
                  <a:pt x="16718" y="13753"/>
                </a:cubicBezTo>
                <a:cubicBezTo>
                  <a:pt x="16987" y="13649"/>
                  <a:pt x="17246" y="13545"/>
                  <a:pt x="17516" y="13442"/>
                </a:cubicBezTo>
                <a:close/>
                <a:moveTo>
                  <a:pt x="8385" y="14043"/>
                </a:moveTo>
                <a:cubicBezTo>
                  <a:pt x="8354" y="14126"/>
                  <a:pt x="8323" y="14219"/>
                  <a:pt x="8292" y="14302"/>
                </a:cubicBezTo>
                <a:cubicBezTo>
                  <a:pt x="8281" y="14240"/>
                  <a:pt x="8281" y="14188"/>
                  <a:pt x="8271" y="14126"/>
                </a:cubicBezTo>
                <a:lnTo>
                  <a:pt x="8385" y="14043"/>
                </a:lnTo>
                <a:close/>
                <a:moveTo>
                  <a:pt x="8727" y="13732"/>
                </a:moveTo>
                <a:cubicBezTo>
                  <a:pt x="8779" y="13835"/>
                  <a:pt x="8820" y="13939"/>
                  <a:pt x="8872" y="14043"/>
                </a:cubicBezTo>
                <a:cubicBezTo>
                  <a:pt x="8717" y="14136"/>
                  <a:pt x="8541" y="14229"/>
                  <a:pt x="8375" y="14302"/>
                </a:cubicBezTo>
                <a:cubicBezTo>
                  <a:pt x="8416" y="14177"/>
                  <a:pt x="8458" y="14063"/>
                  <a:pt x="8499" y="13939"/>
                </a:cubicBezTo>
                <a:lnTo>
                  <a:pt x="8499" y="13949"/>
                </a:lnTo>
                <a:cubicBezTo>
                  <a:pt x="8582" y="13877"/>
                  <a:pt x="8655" y="13804"/>
                  <a:pt x="8727" y="13732"/>
                </a:cubicBezTo>
                <a:close/>
                <a:moveTo>
                  <a:pt x="5514" y="14032"/>
                </a:moveTo>
                <a:cubicBezTo>
                  <a:pt x="5556" y="14105"/>
                  <a:pt x="5587" y="14188"/>
                  <a:pt x="5618" y="14260"/>
                </a:cubicBezTo>
                <a:lnTo>
                  <a:pt x="5618" y="14312"/>
                </a:lnTo>
                <a:cubicBezTo>
                  <a:pt x="5556" y="14281"/>
                  <a:pt x="5504" y="14250"/>
                  <a:pt x="5452" y="14209"/>
                </a:cubicBezTo>
                <a:lnTo>
                  <a:pt x="5514" y="14032"/>
                </a:lnTo>
                <a:close/>
                <a:moveTo>
                  <a:pt x="11028" y="13711"/>
                </a:moveTo>
                <a:cubicBezTo>
                  <a:pt x="10966" y="13918"/>
                  <a:pt x="10883" y="14115"/>
                  <a:pt x="10800" y="14312"/>
                </a:cubicBezTo>
                <a:cubicBezTo>
                  <a:pt x="10841" y="14115"/>
                  <a:pt x="10893" y="13908"/>
                  <a:pt x="10955" y="13711"/>
                </a:cubicBezTo>
                <a:close/>
                <a:moveTo>
                  <a:pt x="11691" y="14063"/>
                </a:moveTo>
                <a:lnTo>
                  <a:pt x="11753" y="14084"/>
                </a:lnTo>
                <a:cubicBezTo>
                  <a:pt x="11722" y="14167"/>
                  <a:pt x="11681" y="14240"/>
                  <a:pt x="11639" y="14312"/>
                </a:cubicBezTo>
                <a:lnTo>
                  <a:pt x="11608" y="14271"/>
                </a:lnTo>
                <a:cubicBezTo>
                  <a:pt x="11619" y="14229"/>
                  <a:pt x="11629" y="14188"/>
                  <a:pt x="11650" y="14146"/>
                </a:cubicBezTo>
                <a:lnTo>
                  <a:pt x="11670" y="14115"/>
                </a:lnTo>
                <a:cubicBezTo>
                  <a:pt x="11681" y="14095"/>
                  <a:pt x="11681" y="14084"/>
                  <a:pt x="11691" y="14063"/>
                </a:cubicBezTo>
                <a:close/>
                <a:moveTo>
                  <a:pt x="15080" y="13442"/>
                </a:moveTo>
                <a:cubicBezTo>
                  <a:pt x="15153" y="13504"/>
                  <a:pt x="15225" y="13566"/>
                  <a:pt x="15298" y="13628"/>
                </a:cubicBezTo>
                <a:cubicBezTo>
                  <a:pt x="15205" y="13804"/>
                  <a:pt x="15101" y="13991"/>
                  <a:pt x="14997" y="14167"/>
                </a:cubicBezTo>
                <a:cubicBezTo>
                  <a:pt x="14946" y="14209"/>
                  <a:pt x="14904" y="14240"/>
                  <a:pt x="14852" y="14271"/>
                </a:cubicBezTo>
                <a:lnTo>
                  <a:pt x="14863" y="14271"/>
                </a:lnTo>
                <a:lnTo>
                  <a:pt x="14707" y="14312"/>
                </a:lnTo>
                <a:lnTo>
                  <a:pt x="14697" y="14063"/>
                </a:lnTo>
                <a:cubicBezTo>
                  <a:pt x="14832" y="13856"/>
                  <a:pt x="14956" y="13649"/>
                  <a:pt x="15080" y="13442"/>
                </a:cubicBezTo>
                <a:close/>
                <a:moveTo>
                  <a:pt x="13640" y="14115"/>
                </a:moveTo>
                <a:cubicBezTo>
                  <a:pt x="13546" y="14177"/>
                  <a:pt x="13453" y="14260"/>
                  <a:pt x="13349" y="14333"/>
                </a:cubicBezTo>
                <a:lnTo>
                  <a:pt x="13349" y="14333"/>
                </a:lnTo>
                <a:cubicBezTo>
                  <a:pt x="13391" y="14260"/>
                  <a:pt x="13443" y="14188"/>
                  <a:pt x="13484" y="14115"/>
                </a:cubicBezTo>
                <a:cubicBezTo>
                  <a:pt x="13505" y="14120"/>
                  <a:pt x="13526" y="14123"/>
                  <a:pt x="13546" y="14123"/>
                </a:cubicBezTo>
                <a:cubicBezTo>
                  <a:pt x="13567" y="14123"/>
                  <a:pt x="13588" y="14120"/>
                  <a:pt x="13609" y="14115"/>
                </a:cubicBezTo>
                <a:close/>
                <a:moveTo>
                  <a:pt x="20407" y="13887"/>
                </a:moveTo>
                <a:cubicBezTo>
                  <a:pt x="20397" y="14022"/>
                  <a:pt x="20387" y="14136"/>
                  <a:pt x="20366" y="14260"/>
                </a:cubicBezTo>
                <a:cubicBezTo>
                  <a:pt x="20308" y="14289"/>
                  <a:pt x="20259" y="14309"/>
                  <a:pt x="20203" y="14337"/>
                </a:cubicBezTo>
                <a:lnTo>
                  <a:pt x="20203" y="14337"/>
                </a:lnTo>
                <a:cubicBezTo>
                  <a:pt x="20275" y="14184"/>
                  <a:pt x="20346" y="14041"/>
                  <a:pt x="20407" y="13887"/>
                </a:cubicBezTo>
                <a:close/>
                <a:moveTo>
                  <a:pt x="9158" y="14094"/>
                </a:moveTo>
                <a:lnTo>
                  <a:pt x="9214" y="14177"/>
                </a:lnTo>
                <a:cubicBezTo>
                  <a:pt x="9183" y="14240"/>
                  <a:pt x="9142" y="14302"/>
                  <a:pt x="9111" y="14364"/>
                </a:cubicBezTo>
                <a:lnTo>
                  <a:pt x="9069" y="14302"/>
                </a:lnTo>
                <a:cubicBezTo>
                  <a:pt x="9099" y="14232"/>
                  <a:pt x="9129" y="14163"/>
                  <a:pt x="9158" y="14094"/>
                </a:cubicBezTo>
                <a:close/>
                <a:moveTo>
                  <a:pt x="9598" y="14188"/>
                </a:moveTo>
                <a:lnTo>
                  <a:pt x="9629" y="14219"/>
                </a:lnTo>
                <a:lnTo>
                  <a:pt x="9567" y="14364"/>
                </a:lnTo>
                <a:cubicBezTo>
                  <a:pt x="9577" y="14302"/>
                  <a:pt x="9587" y="14250"/>
                  <a:pt x="9598" y="14188"/>
                </a:cubicBezTo>
                <a:close/>
                <a:moveTo>
                  <a:pt x="2561" y="14146"/>
                </a:moveTo>
                <a:lnTo>
                  <a:pt x="2716" y="14219"/>
                </a:lnTo>
                <a:cubicBezTo>
                  <a:pt x="2685" y="14271"/>
                  <a:pt x="2664" y="14323"/>
                  <a:pt x="2633" y="14374"/>
                </a:cubicBezTo>
                <a:cubicBezTo>
                  <a:pt x="2612" y="14302"/>
                  <a:pt x="2581" y="14219"/>
                  <a:pt x="2561" y="14146"/>
                </a:cubicBezTo>
                <a:close/>
                <a:moveTo>
                  <a:pt x="3296" y="14219"/>
                </a:moveTo>
                <a:lnTo>
                  <a:pt x="3296" y="14219"/>
                </a:lnTo>
                <a:cubicBezTo>
                  <a:pt x="3327" y="14240"/>
                  <a:pt x="3379" y="14260"/>
                  <a:pt x="3421" y="14281"/>
                </a:cubicBezTo>
                <a:lnTo>
                  <a:pt x="3431" y="14292"/>
                </a:lnTo>
                <a:lnTo>
                  <a:pt x="3400" y="14374"/>
                </a:lnTo>
                <a:lnTo>
                  <a:pt x="3296" y="14219"/>
                </a:lnTo>
                <a:close/>
                <a:moveTo>
                  <a:pt x="8116" y="13493"/>
                </a:moveTo>
                <a:cubicBezTo>
                  <a:pt x="8126" y="13597"/>
                  <a:pt x="8147" y="13701"/>
                  <a:pt x="8157" y="13804"/>
                </a:cubicBezTo>
                <a:cubicBezTo>
                  <a:pt x="8053" y="13981"/>
                  <a:pt x="7950" y="14157"/>
                  <a:pt x="7857" y="14323"/>
                </a:cubicBezTo>
                <a:lnTo>
                  <a:pt x="7763" y="14374"/>
                </a:lnTo>
                <a:cubicBezTo>
                  <a:pt x="7815" y="14126"/>
                  <a:pt x="7877" y="13887"/>
                  <a:pt x="7950" y="13649"/>
                </a:cubicBezTo>
                <a:cubicBezTo>
                  <a:pt x="8002" y="13597"/>
                  <a:pt x="8053" y="13545"/>
                  <a:pt x="8116" y="13493"/>
                </a:cubicBezTo>
                <a:close/>
                <a:moveTo>
                  <a:pt x="9960" y="14302"/>
                </a:moveTo>
                <a:cubicBezTo>
                  <a:pt x="9971" y="14333"/>
                  <a:pt x="9981" y="14364"/>
                  <a:pt x="10002" y="14385"/>
                </a:cubicBezTo>
                <a:lnTo>
                  <a:pt x="9960" y="14354"/>
                </a:lnTo>
                <a:lnTo>
                  <a:pt x="9960" y="14302"/>
                </a:lnTo>
                <a:close/>
                <a:moveTo>
                  <a:pt x="14603" y="13639"/>
                </a:moveTo>
                <a:lnTo>
                  <a:pt x="14603" y="13639"/>
                </a:lnTo>
                <a:cubicBezTo>
                  <a:pt x="14593" y="13732"/>
                  <a:pt x="14583" y="13835"/>
                  <a:pt x="14572" y="13929"/>
                </a:cubicBezTo>
                <a:lnTo>
                  <a:pt x="14572" y="13939"/>
                </a:lnTo>
                <a:lnTo>
                  <a:pt x="14552" y="14188"/>
                </a:lnTo>
                <a:lnTo>
                  <a:pt x="14417" y="14385"/>
                </a:lnTo>
                <a:cubicBezTo>
                  <a:pt x="14396" y="14281"/>
                  <a:pt x="14365" y="14167"/>
                  <a:pt x="14344" y="14063"/>
                </a:cubicBezTo>
                <a:cubicBezTo>
                  <a:pt x="14448" y="13929"/>
                  <a:pt x="14531" y="13784"/>
                  <a:pt x="14603" y="13639"/>
                </a:cubicBezTo>
                <a:close/>
                <a:moveTo>
                  <a:pt x="5431" y="14281"/>
                </a:moveTo>
                <a:cubicBezTo>
                  <a:pt x="5483" y="14323"/>
                  <a:pt x="5556" y="14354"/>
                  <a:pt x="5608" y="14395"/>
                </a:cubicBezTo>
                <a:cubicBezTo>
                  <a:pt x="5535" y="14364"/>
                  <a:pt x="5473" y="14343"/>
                  <a:pt x="5411" y="14312"/>
                </a:cubicBezTo>
                <a:lnTo>
                  <a:pt x="5431" y="14281"/>
                </a:lnTo>
                <a:close/>
                <a:moveTo>
                  <a:pt x="16179" y="14198"/>
                </a:moveTo>
                <a:lnTo>
                  <a:pt x="16241" y="14229"/>
                </a:lnTo>
                <a:lnTo>
                  <a:pt x="16241" y="14395"/>
                </a:lnTo>
                <a:cubicBezTo>
                  <a:pt x="16210" y="14343"/>
                  <a:pt x="16189" y="14292"/>
                  <a:pt x="16179" y="14240"/>
                </a:cubicBezTo>
                <a:lnTo>
                  <a:pt x="16179" y="14219"/>
                </a:lnTo>
                <a:cubicBezTo>
                  <a:pt x="16179" y="14209"/>
                  <a:pt x="16179" y="14198"/>
                  <a:pt x="16179" y="14198"/>
                </a:cubicBezTo>
                <a:close/>
                <a:moveTo>
                  <a:pt x="17930" y="13607"/>
                </a:moveTo>
                <a:cubicBezTo>
                  <a:pt x="17930" y="13607"/>
                  <a:pt x="17930" y="13618"/>
                  <a:pt x="17930" y="13618"/>
                </a:cubicBezTo>
                <a:cubicBezTo>
                  <a:pt x="17930" y="13877"/>
                  <a:pt x="17910" y="14136"/>
                  <a:pt x="17889" y="14395"/>
                </a:cubicBezTo>
                <a:lnTo>
                  <a:pt x="17775" y="14354"/>
                </a:lnTo>
                <a:cubicBezTo>
                  <a:pt x="17765" y="14292"/>
                  <a:pt x="17754" y="14229"/>
                  <a:pt x="17733" y="14167"/>
                </a:cubicBezTo>
                <a:cubicBezTo>
                  <a:pt x="17816" y="13981"/>
                  <a:pt x="17879" y="13794"/>
                  <a:pt x="17930" y="13607"/>
                </a:cubicBezTo>
                <a:close/>
                <a:moveTo>
                  <a:pt x="20200" y="12644"/>
                </a:moveTo>
                <a:cubicBezTo>
                  <a:pt x="20273" y="12747"/>
                  <a:pt x="20345" y="12851"/>
                  <a:pt x="20407" y="12965"/>
                </a:cubicBezTo>
                <a:cubicBezTo>
                  <a:pt x="20428" y="13203"/>
                  <a:pt x="20428" y="13442"/>
                  <a:pt x="20418" y="13680"/>
                </a:cubicBezTo>
                <a:lnTo>
                  <a:pt x="20418" y="13670"/>
                </a:lnTo>
                <a:cubicBezTo>
                  <a:pt x="20314" y="13908"/>
                  <a:pt x="20210" y="14146"/>
                  <a:pt x="20086" y="14374"/>
                </a:cubicBezTo>
                <a:lnTo>
                  <a:pt x="20055" y="14395"/>
                </a:lnTo>
                <a:cubicBezTo>
                  <a:pt x="20013" y="14188"/>
                  <a:pt x="19972" y="13981"/>
                  <a:pt x="19931" y="13773"/>
                </a:cubicBezTo>
                <a:cubicBezTo>
                  <a:pt x="20045" y="13400"/>
                  <a:pt x="20138" y="13027"/>
                  <a:pt x="20200" y="12644"/>
                </a:cubicBezTo>
                <a:close/>
                <a:moveTo>
                  <a:pt x="2923" y="14001"/>
                </a:moveTo>
                <a:cubicBezTo>
                  <a:pt x="2996" y="14043"/>
                  <a:pt x="3068" y="14084"/>
                  <a:pt x="3141" y="14126"/>
                </a:cubicBezTo>
                <a:cubicBezTo>
                  <a:pt x="3193" y="14219"/>
                  <a:pt x="3255" y="14312"/>
                  <a:pt x="3317" y="14406"/>
                </a:cubicBezTo>
                <a:cubicBezTo>
                  <a:pt x="3151" y="14343"/>
                  <a:pt x="2985" y="14271"/>
                  <a:pt x="2820" y="14198"/>
                </a:cubicBezTo>
                <a:cubicBezTo>
                  <a:pt x="2820" y="14188"/>
                  <a:pt x="2830" y="14177"/>
                  <a:pt x="2830" y="14167"/>
                </a:cubicBezTo>
                <a:cubicBezTo>
                  <a:pt x="2861" y="14105"/>
                  <a:pt x="2892" y="14053"/>
                  <a:pt x="2923" y="14001"/>
                </a:cubicBezTo>
                <a:close/>
                <a:moveTo>
                  <a:pt x="9525" y="14219"/>
                </a:moveTo>
                <a:cubicBezTo>
                  <a:pt x="9515" y="14281"/>
                  <a:pt x="9515" y="14343"/>
                  <a:pt x="9504" y="14406"/>
                </a:cubicBezTo>
                <a:lnTo>
                  <a:pt x="9473" y="14271"/>
                </a:lnTo>
                <a:cubicBezTo>
                  <a:pt x="9484" y="14260"/>
                  <a:pt x="9504" y="14240"/>
                  <a:pt x="9525" y="14219"/>
                </a:cubicBezTo>
                <a:close/>
                <a:moveTo>
                  <a:pt x="14303" y="14260"/>
                </a:moveTo>
                <a:lnTo>
                  <a:pt x="14303" y="14271"/>
                </a:lnTo>
                <a:cubicBezTo>
                  <a:pt x="14313" y="14312"/>
                  <a:pt x="14324" y="14364"/>
                  <a:pt x="14344" y="14416"/>
                </a:cubicBezTo>
                <a:lnTo>
                  <a:pt x="14293" y="14426"/>
                </a:lnTo>
                <a:cubicBezTo>
                  <a:pt x="14293" y="14364"/>
                  <a:pt x="14293" y="14312"/>
                  <a:pt x="14303" y="14260"/>
                </a:cubicBezTo>
                <a:close/>
                <a:moveTo>
                  <a:pt x="13930" y="14053"/>
                </a:moveTo>
                <a:cubicBezTo>
                  <a:pt x="13930" y="14167"/>
                  <a:pt x="13940" y="14281"/>
                  <a:pt x="13930" y="14395"/>
                </a:cubicBezTo>
                <a:lnTo>
                  <a:pt x="13888" y="14437"/>
                </a:lnTo>
                <a:cubicBezTo>
                  <a:pt x="13888" y="14416"/>
                  <a:pt x="13878" y="14395"/>
                  <a:pt x="13868" y="14374"/>
                </a:cubicBezTo>
                <a:cubicBezTo>
                  <a:pt x="13888" y="14281"/>
                  <a:pt x="13899" y="14177"/>
                  <a:pt x="13909" y="14074"/>
                </a:cubicBezTo>
                <a:lnTo>
                  <a:pt x="13930" y="14053"/>
                </a:lnTo>
                <a:close/>
                <a:moveTo>
                  <a:pt x="9266" y="14240"/>
                </a:moveTo>
                <a:lnTo>
                  <a:pt x="9318" y="14312"/>
                </a:lnTo>
                <a:cubicBezTo>
                  <a:pt x="9266" y="14354"/>
                  <a:pt x="9214" y="14395"/>
                  <a:pt x="9152" y="14447"/>
                </a:cubicBezTo>
                <a:lnTo>
                  <a:pt x="9152" y="14426"/>
                </a:lnTo>
                <a:lnTo>
                  <a:pt x="9266" y="14240"/>
                </a:lnTo>
                <a:close/>
                <a:moveTo>
                  <a:pt x="4011" y="13307"/>
                </a:moveTo>
                <a:cubicBezTo>
                  <a:pt x="4043" y="13359"/>
                  <a:pt x="4084" y="13400"/>
                  <a:pt x="4125" y="13442"/>
                </a:cubicBezTo>
                <a:lnTo>
                  <a:pt x="4136" y="13462"/>
                </a:lnTo>
                <a:cubicBezTo>
                  <a:pt x="4063" y="13784"/>
                  <a:pt x="4011" y="14126"/>
                  <a:pt x="3991" y="14457"/>
                </a:cubicBezTo>
                <a:cubicBezTo>
                  <a:pt x="3877" y="14406"/>
                  <a:pt x="3752" y="14354"/>
                  <a:pt x="3638" y="14302"/>
                </a:cubicBezTo>
                <a:cubicBezTo>
                  <a:pt x="3618" y="14240"/>
                  <a:pt x="3607" y="14177"/>
                  <a:pt x="3587" y="14115"/>
                </a:cubicBezTo>
                <a:cubicBezTo>
                  <a:pt x="3721" y="13846"/>
                  <a:pt x="3856" y="13576"/>
                  <a:pt x="4011" y="13307"/>
                </a:cubicBezTo>
                <a:close/>
                <a:moveTo>
                  <a:pt x="18169" y="13162"/>
                </a:moveTo>
                <a:cubicBezTo>
                  <a:pt x="18169" y="13493"/>
                  <a:pt x="18148" y="13835"/>
                  <a:pt x="18107" y="14177"/>
                </a:cubicBezTo>
                <a:cubicBezTo>
                  <a:pt x="18107" y="14271"/>
                  <a:pt x="18096" y="14364"/>
                  <a:pt x="18086" y="14457"/>
                </a:cubicBezTo>
                <a:lnTo>
                  <a:pt x="18044" y="14447"/>
                </a:lnTo>
                <a:cubicBezTo>
                  <a:pt x="18044" y="14136"/>
                  <a:pt x="18034" y="13815"/>
                  <a:pt x="18003" y="13504"/>
                </a:cubicBezTo>
                <a:lnTo>
                  <a:pt x="18003" y="13297"/>
                </a:lnTo>
                <a:cubicBezTo>
                  <a:pt x="18003" y="13276"/>
                  <a:pt x="18013" y="13245"/>
                  <a:pt x="18024" y="13224"/>
                </a:cubicBezTo>
                <a:lnTo>
                  <a:pt x="18169" y="13162"/>
                </a:lnTo>
                <a:close/>
                <a:moveTo>
                  <a:pt x="14230" y="14209"/>
                </a:moveTo>
                <a:cubicBezTo>
                  <a:pt x="14230" y="14292"/>
                  <a:pt x="14220" y="14364"/>
                  <a:pt x="14220" y="14447"/>
                </a:cubicBezTo>
                <a:lnTo>
                  <a:pt x="14147" y="14468"/>
                </a:lnTo>
                <a:cubicBezTo>
                  <a:pt x="14158" y="14406"/>
                  <a:pt x="14158" y="14343"/>
                  <a:pt x="14168" y="14281"/>
                </a:cubicBezTo>
                <a:lnTo>
                  <a:pt x="14230" y="14209"/>
                </a:lnTo>
                <a:close/>
                <a:moveTo>
                  <a:pt x="19630" y="13960"/>
                </a:moveTo>
                <a:cubicBezTo>
                  <a:pt x="19661" y="14022"/>
                  <a:pt x="19682" y="14084"/>
                  <a:pt x="19713" y="14157"/>
                </a:cubicBezTo>
                <a:cubicBezTo>
                  <a:pt x="19671" y="14260"/>
                  <a:pt x="19640" y="14364"/>
                  <a:pt x="19599" y="14468"/>
                </a:cubicBezTo>
                <a:lnTo>
                  <a:pt x="19599" y="14457"/>
                </a:lnTo>
                <a:cubicBezTo>
                  <a:pt x="19599" y="14447"/>
                  <a:pt x="19589" y="14426"/>
                  <a:pt x="19578" y="14416"/>
                </a:cubicBezTo>
                <a:cubicBezTo>
                  <a:pt x="19599" y="14260"/>
                  <a:pt x="19620" y="14115"/>
                  <a:pt x="19630" y="13960"/>
                </a:cubicBezTo>
                <a:close/>
                <a:moveTo>
                  <a:pt x="19817" y="14115"/>
                </a:moveTo>
                <a:lnTo>
                  <a:pt x="19962" y="14437"/>
                </a:lnTo>
                <a:lnTo>
                  <a:pt x="19889" y="14468"/>
                </a:lnTo>
                <a:lnTo>
                  <a:pt x="19879" y="14468"/>
                </a:lnTo>
                <a:cubicBezTo>
                  <a:pt x="19848" y="14374"/>
                  <a:pt x="19827" y="14292"/>
                  <a:pt x="19785" y="14198"/>
                </a:cubicBezTo>
                <a:lnTo>
                  <a:pt x="19817" y="14115"/>
                </a:lnTo>
                <a:close/>
                <a:moveTo>
                  <a:pt x="3504" y="14333"/>
                </a:moveTo>
                <a:cubicBezTo>
                  <a:pt x="3514" y="14385"/>
                  <a:pt x="3524" y="14437"/>
                  <a:pt x="3535" y="14488"/>
                </a:cubicBezTo>
                <a:lnTo>
                  <a:pt x="3452" y="14457"/>
                </a:lnTo>
                <a:cubicBezTo>
                  <a:pt x="3462" y="14416"/>
                  <a:pt x="3483" y="14374"/>
                  <a:pt x="3493" y="14333"/>
                </a:cubicBezTo>
                <a:close/>
                <a:moveTo>
                  <a:pt x="6239" y="13474"/>
                </a:moveTo>
                <a:lnTo>
                  <a:pt x="6239" y="13474"/>
                </a:lnTo>
                <a:cubicBezTo>
                  <a:pt x="6339" y="13483"/>
                  <a:pt x="6440" y="13483"/>
                  <a:pt x="6540" y="13483"/>
                </a:cubicBezTo>
                <a:cubicBezTo>
                  <a:pt x="6354" y="13815"/>
                  <a:pt x="6167" y="14146"/>
                  <a:pt x="6012" y="14488"/>
                </a:cubicBezTo>
                <a:cubicBezTo>
                  <a:pt x="5918" y="14457"/>
                  <a:pt x="5836" y="14426"/>
                  <a:pt x="5753" y="14385"/>
                </a:cubicBezTo>
                <a:cubicBezTo>
                  <a:pt x="5742" y="14364"/>
                  <a:pt x="5722" y="14333"/>
                  <a:pt x="5711" y="14312"/>
                </a:cubicBezTo>
                <a:cubicBezTo>
                  <a:pt x="5866" y="14022"/>
                  <a:pt x="6042" y="13743"/>
                  <a:pt x="6239" y="13474"/>
                </a:cubicBezTo>
                <a:close/>
                <a:moveTo>
                  <a:pt x="14044" y="14406"/>
                </a:moveTo>
                <a:cubicBezTo>
                  <a:pt x="14044" y="14437"/>
                  <a:pt x="14054" y="14457"/>
                  <a:pt x="14054" y="14478"/>
                </a:cubicBezTo>
                <a:lnTo>
                  <a:pt x="14023" y="14488"/>
                </a:lnTo>
                <a:lnTo>
                  <a:pt x="14023" y="14426"/>
                </a:lnTo>
                <a:lnTo>
                  <a:pt x="14044" y="14406"/>
                </a:lnTo>
                <a:close/>
                <a:moveTo>
                  <a:pt x="9048" y="14374"/>
                </a:moveTo>
                <a:lnTo>
                  <a:pt x="9079" y="14416"/>
                </a:lnTo>
                <a:lnTo>
                  <a:pt x="9028" y="14499"/>
                </a:lnTo>
                <a:cubicBezTo>
                  <a:pt x="9028" y="14478"/>
                  <a:pt x="9028" y="14457"/>
                  <a:pt x="9017" y="14447"/>
                </a:cubicBezTo>
                <a:cubicBezTo>
                  <a:pt x="9007" y="14426"/>
                  <a:pt x="9038" y="14395"/>
                  <a:pt x="9048" y="14374"/>
                </a:cubicBezTo>
                <a:close/>
                <a:moveTo>
                  <a:pt x="8219" y="14188"/>
                </a:moveTo>
                <a:cubicBezTo>
                  <a:pt x="8219" y="14250"/>
                  <a:pt x="8230" y="14312"/>
                  <a:pt x="8240" y="14374"/>
                </a:cubicBezTo>
                <a:cubicBezTo>
                  <a:pt x="8116" y="14426"/>
                  <a:pt x="7981" y="14468"/>
                  <a:pt x="7846" y="14509"/>
                </a:cubicBezTo>
                <a:lnTo>
                  <a:pt x="7919" y="14374"/>
                </a:lnTo>
                <a:cubicBezTo>
                  <a:pt x="8022" y="14312"/>
                  <a:pt x="8116" y="14250"/>
                  <a:pt x="8219" y="14188"/>
                </a:cubicBezTo>
                <a:close/>
                <a:moveTo>
                  <a:pt x="11577" y="14364"/>
                </a:moveTo>
                <a:lnTo>
                  <a:pt x="11598" y="14385"/>
                </a:lnTo>
                <a:cubicBezTo>
                  <a:pt x="11577" y="14426"/>
                  <a:pt x="11556" y="14468"/>
                  <a:pt x="11536" y="14509"/>
                </a:cubicBezTo>
                <a:cubicBezTo>
                  <a:pt x="11546" y="14457"/>
                  <a:pt x="11556" y="14416"/>
                  <a:pt x="11577" y="14364"/>
                </a:cubicBezTo>
                <a:close/>
                <a:moveTo>
                  <a:pt x="4830" y="14063"/>
                </a:moveTo>
                <a:lnTo>
                  <a:pt x="4830" y="14063"/>
                </a:lnTo>
                <a:cubicBezTo>
                  <a:pt x="4986" y="14167"/>
                  <a:pt x="5152" y="14260"/>
                  <a:pt x="5328" y="14354"/>
                </a:cubicBezTo>
                <a:lnTo>
                  <a:pt x="5266" y="14520"/>
                </a:lnTo>
                <a:cubicBezTo>
                  <a:pt x="5224" y="14488"/>
                  <a:pt x="5172" y="14447"/>
                  <a:pt x="5131" y="14406"/>
                </a:cubicBezTo>
                <a:cubicBezTo>
                  <a:pt x="5069" y="14333"/>
                  <a:pt x="4996" y="14260"/>
                  <a:pt x="4924" y="14188"/>
                </a:cubicBezTo>
                <a:cubicBezTo>
                  <a:pt x="4892" y="14146"/>
                  <a:pt x="4861" y="14105"/>
                  <a:pt x="4830" y="14063"/>
                </a:cubicBezTo>
                <a:close/>
                <a:moveTo>
                  <a:pt x="3587" y="14364"/>
                </a:moveTo>
                <a:lnTo>
                  <a:pt x="3638" y="14530"/>
                </a:lnTo>
                <a:lnTo>
                  <a:pt x="3607" y="14520"/>
                </a:lnTo>
                <a:cubicBezTo>
                  <a:pt x="3607" y="14499"/>
                  <a:pt x="3597" y="14478"/>
                  <a:pt x="3597" y="14457"/>
                </a:cubicBezTo>
                <a:cubicBezTo>
                  <a:pt x="3587" y="14437"/>
                  <a:pt x="3587" y="14395"/>
                  <a:pt x="3576" y="14364"/>
                </a:cubicBezTo>
                <a:close/>
                <a:moveTo>
                  <a:pt x="7805" y="14426"/>
                </a:moveTo>
                <a:lnTo>
                  <a:pt x="7805" y="14437"/>
                </a:lnTo>
                <a:lnTo>
                  <a:pt x="7753" y="14530"/>
                </a:lnTo>
                <a:lnTo>
                  <a:pt x="7743" y="14530"/>
                </a:lnTo>
                <a:cubicBezTo>
                  <a:pt x="7732" y="14499"/>
                  <a:pt x="7732" y="14478"/>
                  <a:pt x="7743" y="14447"/>
                </a:cubicBezTo>
                <a:lnTo>
                  <a:pt x="7743" y="14457"/>
                </a:lnTo>
                <a:lnTo>
                  <a:pt x="7805" y="14426"/>
                </a:lnTo>
                <a:close/>
                <a:moveTo>
                  <a:pt x="14521" y="14468"/>
                </a:moveTo>
                <a:cubicBezTo>
                  <a:pt x="14521" y="14468"/>
                  <a:pt x="14521" y="14478"/>
                  <a:pt x="14521" y="14488"/>
                </a:cubicBezTo>
                <a:lnTo>
                  <a:pt x="14458" y="14530"/>
                </a:lnTo>
                <a:lnTo>
                  <a:pt x="14448" y="14488"/>
                </a:lnTo>
                <a:lnTo>
                  <a:pt x="14521" y="14468"/>
                </a:lnTo>
                <a:close/>
                <a:moveTo>
                  <a:pt x="19754" y="14302"/>
                </a:moveTo>
                <a:cubicBezTo>
                  <a:pt x="19775" y="14364"/>
                  <a:pt x="19796" y="14426"/>
                  <a:pt x="19806" y="14488"/>
                </a:cubicBezTo>
                <a:lnTo>
                  <a:pt x="19661" y="14530"/>
                </a:lnTo>
                <a:cubicBezTo>
                  <a:pt x="19703" y="14457"/>
                  <a:pt x="19734" y="14385"/>
                  <a:pt x="19754" y="14302"/>
                </a:cubicBezTo>
                <a:close/>
                <a:moveTo>
                  <a:pt x="6488" y="13804"/>
                </a:moveTo>
                <a:lnTo>
                  <a:pt x="6488" y="13804"/>
                </a:lnTo>
                <a:cubicBezTo>
                  <a:pt x="6385" y="14043"/>
                  <a:pt x="6292" y="14292"/>
                  <a:pt x="6209" y="14540"/>
                </a:cubicBezTo>
                <a:lnTo>
                  <a:pt x="6115" y="14520"/>
                </a:lnTo>
                <a:cubicBezTo>
                  <a:pt x="6229" y="14271"/>
                  <a:pt x="6354" y="14032"/>
                  <a:pt x="6488" y="13804"/>
                </a:cubicBezTo>
                <a:close/>
                <a:moveTo>
                  <a:pt x="7815" y="13773"/>
                </a:moveTo>
                <a:lnTo>
                  <a:pt x="7825" y="13784"/>
                </a:lnTo>
                <a:cubicBezTo>
                  <a:pt x="7753" y="13991"/>
                  <a:pt x="7701" y="14198"/>
                  <a:pt x="7660" y="14416"/>
                </a:cubicBezTo>
                <a:cubicBezTo>
                  <a:pt x="7504" y="14478"/>
                  <a:pt x="7349" y="14530"/>
                  <a:pt x="7183" y="14561"/>
                </a:cubicBezTo>
                <a:cubicBezTo>
                  <a:pt x="7369" y="14281"/>
                  <a:pt x="7577" y="14022"/>
                  <a:pt x="7815" y="13773"/>
                </a:cubicBezTo>
                <a:close/>
                <a:moveTo>
                  <a:pt x="13277" y="14043"/>
                </a:moveTo>
                <a:cubicBezTo>
                  <a:pt x="13318" y="14074"/>
                  <a:pt x="13370" y="14095"/>
                  <a:pt x="13422" y="14115"/>
                </a:cubicBezTo>
                <a:cubicBezTo>
                  <a:pt x="13349" y="14219"/>
                  <a:pt x="13287" y="14333"/>
                  <a:pt x="13215" y="14447"/>
                </a:cubicBezTo>
                <a:lnTo>
                  <a:pt x="13090" y="14530"/>
                </a:lnTo>
                <a:lnTo>
                  <a:pt x="13049" y="14561"/>
                </a:lnTo>
                <a:cubicBezTo>
                  <a:pt x="13049" y="14426"/>
                  <a:pt x="13049" y="14292"/>
                  <a:pt x="13039" y="14157"/>
                </a:cubicBezTo>
                <a:cubicBezTo>
                  <a:pt x="13049" y="14146"/>
                  <a:pt x="13049" y="14136"/>
                  <a:pt x="13059" y="14115"/>
                </a:cubicBezTo>
                <a:lnTo>
                  <a:pt x="13163" y="14084"/>
                </a:lnTo>
                <a:cubicBezTo>
                  <a:pt x="13204" y="14074"/>
                  <a:pt x="13246" y="14063"/>
                  <a:pt x="13277" y="14043"/>
                </a:cubicBezTo>
                <a:close/>
                <a:moveTo>
                  <a:pt x="5152" y="14509"/>
                </a:moveTo>
                <a:lnTo>
                  <a:pt x="5245" y="14582"/>
                </a:lnTo>
                <a:lnTo>
                  <a:pt x="5234" y="14602"/>
                </a:lnTo>
                <a:cubicBezTo>
                  <a:pt x="5203" y="14571"/>
                  <a:pt x="5183" y="14540"/>
                  <a:pt x="5152" y="14509"/>
                </a:cubicBezTo>
                <a:close/>
                <a:moveTo>
                  <a:pt x="7432" y="13328"/>
                </a:moveTo>
                <a:cubicBezTo>
                  <a:pt x="7597" y="13369"/>
                  <a:pt x="7753" y="13400"/>
                  <a:pt x="7919" y="13431"/>
                </a:cubicBezTo>
                <a:cubicBezTo>
                  <a:pt x="7898" y="13504"/>
                  <a:pt x="7867" y="13566"/>
                  <a:pt x="7846" y="13628"/>
                </a:cubicBezTo>
                <a:cubicBezTo>
                  <a:pt x="7660" y="13815"/>
                  <a:pt x="7494" y="14012"/>
                  <a:pt x="7328" y="14219"/>
                </a:cubicBezTo>
                <a:cubicBezTo>
                  <a:pt x="7245" y="14333"/>
                  <a:pt x="7162" y="14447"/>
                  <a:pt x="7079" y="14571"/>
                </a:cubicBezTo>
                <a:cubicBezTo>
                  <a:pt x="6976" y="14582"/>
                  <a:pt x="6862" y="14592"/>
                  <a:pt x="6748" y="14602"/>
                </a:cubicBezTo>
                <a:cubicBezTo>
                  <a:pt x="6592" y="14602"/>
                  <a:pt x="6437" y="14592"/>
                  <a:pt x="6292" y="14561"/>
                </a:cubicBezTo>
                <a:cubicBezTo>
                  <a:pt x="6416" y="14198"/>
                  <a:pt x="6551" y="13835"/>
                  <a:pt x="6696" y="13473"/>
                </a:cubicBezTo>
                <a:cubicBezTo>
                  <a:pt x="6945" y="13452"/>
                  <a:pt x="7193" y="13400"/>
                  <a:pt x="7432" y="13328"/>
                </a:cubicBezTo>
                <a:close/>
                <a:moveTo>
                  <a:pt x="7649" y="14499"/>
                </a:moveTo>
                <a:cubicBezTo>
                  <a:pt x="7649" y="14520"/>
                  <a:pt x="7649" y="14540"/>
                  <a:pt x="7639" y="14551"/>
                </a:cubicBezTo>
                <a:cubicBezTo>
                  <a:pt x="7535" y="14582"/>
                  <a:pt x="7432" y="14602"/>
                  <a:pt x="7338" y="14613"/>
                </a:cubicBezTo>
                <a:cubicBezTo>
                  <a:pt x="7442" y="14582"/>
                  <a:pt x="7535" y="14540"/>
                  <a:pt x="7639" y="14499"/>
                </a:cubicBezTo>
                <a:close/>
                <a:moveTo>
                  <a:pt x="17001" y="14243"/>
                </a:moveTo>
                <a:cubicBezTo>
                  <a:pt x="17065" y="14243"/>
                  <a:pt x="17130" y="14252"/>
                  <a:pt x="17194" y="14271"/>
                </a:cubicBezTo>
                <a:cubicBezTo>
                  <a:pt x="17319" y="14292"/>
                  <a:pt x="17443" y="14323"/>
                  <a:pt x="17557" y="14364"/>
                </a:cubicBezTo>
                <a:cubicBezTo>
                  <a:pt x="17516" y="14447"/>
                  <a:pt x="17464" y="14530"/>
                  <a:pt x="17412" y="14613"/>
                </a:cubicBezTo>
                <a:cubicBezTo>
                  <a:pt x="17163" y="14540"/>
                  <a:pt x="16915" y="14468"/>
                  <a:pt x="16687" y="14364"/>
                </a:cubicBezTo>
                <a:lnTo>
                  <a:pt x="16687" y="14374"/>
                </a:lnTo>
                <a:lnTo>
                  <a:pt x="16676" y="14323"/>
                </a:lnTo>
                <a:cubicBezTo>
                  <a:pt x="16781" y="14270"/>
                  <a:pt x="16890" y="14243"/>
                  <a:pt x="17001" y="14243"/>
                </a:cubicBezTo>
                <a:close/>
                <a:moveTo>
                  <a:pt x="11919" y="14136"/>
                </a:moveTo>
                <a:cubicBezTo>
                  <a:pt x="12085" y="14177"/>
                  <a:pt x="12251" y="14198"/>
                  <a:pt x="12417" y="14198"/>
                </a:cubicBezTo>
                <a:lnTo>
                  <a:pt x="12417" y="14623"/>
                </a:lnTo>
                <a:cubicBezTo>
                  <a:pt x="12241" y="14468"/>
                  <a:pt x="12075" y="14302"/>
                  <a:pt x="11919" y="14136"/>
                </a:cubicBezTo>
                <a:close/>
                <a:moveTo>
                  <a:pt x="13723" y="14209"/>
                </a:moveTo>
                <a:cubicBezTo>
                  <a:pt x="13743" y="14271"/>
                  <a:pt x="13774" y="14343"/>
                  <a:pt x="13795" y="14406"/>
                </a:cubicBezTo>
                <a:cubicBezTo>
                  <a:pt x="13795" y="14447"/>
                  <a:pt x="13785" y="14488"/>
                  <a:pt x="13785" y="14520"/>
                </a:cubicBezTo>
                <a:cubicBezTo>
                  <a:pt x="13764" y="14540"/>
                  <a:pt x="13754" y="14551"/>
                  <a:pt x="13733" y="14561"/>
                </a:cubicBezTo>
                <a:lnTo>
                  <a:pt x="13443" y="14623"/>
                </a:lnTo>
                <a:cubicBezTo>
                  <a:pt x="13515" y="14499"/>
                  <a:pt x="13588" y="14364"/>
                  <a:pt x="13671" y="14250"/>
                </a:cubicBezTo>
                <a:lnTo>
                  <a:pt x="13723" y="14209"/>
                </a:lnTo>
                <a:close/>
                <a:moveTo>
                  <a:pt x="14883" y="14354"/>
                </a:moveTo>
                <a:cubicBezTo>
                  <a:pt x="14832" y="14447"/>
                  <a:pt x="14780" y="14540"/>
                  <a:pt x="14717" y="14634"/>
                </a:cubicBezTo>
                <a:cubicBezTo>
                  <a:pt x="14717" y="14571"/>
                  <a:pt x="14717" y="14520"/>
                  <a:pt x="14707" y="14468"/>
                </a:cubicBezTo>
                <a:cubicBezTo>
                  <a:pt x="14769" y="14437"/>
                  <a:pt x="14821" y="14395"/>
                  <a:pt x="14873" y="14364"/>
                </a:cubicBezTo>
                <a:lnTo>
                  <a:pt x="14883" y="14354"/>
                </a:lnTo>
                <a:close/>
                <a:moveTo>
                  <a:pt x="3669" y="14406"/>
                </a:moveTo>
                <a:cubicBezTo>
                  <a:pt x="3773" y="14447"/>
                  <a:pt x="3877" y="14499"/>
                  <a:pt x="3991" y="14540"/>
                </a:cubicBezTo>
                <a:lnTo>
                  <a:pt x="3991" y="14644"/>
                </a:lnTo>
                <a:lnTo>
                  <a:pt x="3721" y="14551"/>
                </a:lnTo>
                <a:lnTo>
                  <a:pt x="3669" y="14406"/>
                </a:lnTo>
                <a:close/>
                <a:moveTo>
                  <a:pt x="17630" y="14374"/>
                </a:moveTo>
                <a:lnTo>
                  <a:pt x="17713" y="14406"/>
                </a:lnTo>
                <a:cubicBezTo>
                  <a:pt x="17733" y="14499"/>
                  <a:pt x="17744" y="14582"/>
                  <a:pt x="17765" y="14665"/>
                </a:cubicBezTo>
                <a:cubicBezTo>
                  <a:pt x="17671" y="14654"/>
                  <a:pt x="17578" y="14634"/>
                  <a:pt x="17485" y="14613"/>
                </a:cubicBezTo>
                <a:cubicBezTo>
                  <a:pt x="17537" y="14540"/>
                  <a:pt x="17588" y="14457"/>
                  <a:pt x="17630" y="14374"/>
                </a:cubicBezTo>
                <a:close/>
                <a:moveTo>
                  <a:pt x="16272" y="14250"/>
                </a:moveTo>
                <a:cubicBezTo>
                  <a:pt x="16334" y="14281"/>
                  <a:pt x="16386" y="14312"/>
                  <a:pt x="16448" y="14333"/>
                </a:cubicBezTo>
                <a:lnTo>
                  <a:pt x="16448" y="14364"/>
                </a:lnTo>
                <a:cubicBezTo>
                  <a:pt x="16407" y="14468"/>
                  <a:pt x="16376" y="14571"/>
                  <a:pt x="16334" y="14675"/>
                </a:cubicBezTo>
                <a:cubicBezTo>
                  <a:pt x="16314" y="14613"/>
                  <a:pt x="16293" y="14551"/>
                  <a:pt x="16272" y="14499"/>
                </a:cubicBezTo>
                <a:lnTo>
                  <a:pt x="16272" y="14250"/>
                </a:lnTo>
                <a:close/>
                <a:moveTo>
                  <a:pt x="17796" y="14437"/>
                </a:moveTo>
                <a:lnTo>
                  <a:pt x="17889" y="14478"/>
                </a:lnTo>
                <a:cubicBezTo>
                  <a:pt x="17889" y="14540"/>
                  <a:pt x="17868" y="14613"/>
                  <a:pt x="17858" y="14675"/>
                </a:cubicBezTo>
                <a:lnTo>
                  <a:pt x="17847" y="14675"/>
                </a:lnTo>
                <a:cubicBezTo>
                  <a:pt x="17837" y="14623"/>
                  <a:pt x="17827" y="14561"/>
                  <a:pt x="17816" y="14509"/>
                </a:cubicBezTo>
                <a:cubicBezTo>
                  <a:pt x="17806" y="14478"/>
                  <a:pt x="17796" y="14457"/>
                  <a:pt x="17796" y="14437"/>
                </a:cubicBezTo>
                <a:close/>
                <a:moveTo>
                  <a:pt x="5390" y="14385"/>
                </a:moveTo>
                <a:cubicBezTo>
                  <a:pt x="5452" y="14406"/>
                  <a:pt x="5514" y="14437"/>
                  <a:pt x="5576" y="14457"/>
                </a:cubicBezTo>
                <a:lnTo>
                  <a:pt x="5566" y="14457"/>
                </a:lnTo>
                <a:cubicBezTo>
                  <a:pt x="5535" y="14530"/>
                  <a:pt x="5504" y="14613"/>
                  <a:pt x="5473" y="14685"/>
                </a:cubicBezTo>
                <a:cubicBezTo>
                  <a:pt x="5421" y="14644"/>
                  <a:pt x="5369" y="14613"/>
                  <a:pt x="5317" y="14571"/>
                </a:cubicBezTo>
                <a:cubicBezTo>
                  <a:pt x="5338" y="14509"/>
                  <a:pt x="5369" y="14437"/>
                  <a:pt x="5390" y="14385"/>
                </a:cubicBezTo>
                <a:close/>
                <a:moveTo>
                  <a:pt x="13567" y="14312"/>
                </a:moveTo>
                <a:lnTo>
                  <a:pt x="13567" y="14312"/>
                </a:lnTo>
                <a:cubicBezTo>
                  <a:pt x="13495" y="14426"/>
                  <a:pt x="13432" y="14530"/>
                  <a:pt x="13370" y="14644"/>
                </a:cubicBezTo>
                <a:lnTo>
                  <a:pt x="13142" y="14685"/>
                </a:lnTo>
                <a:cubicBezTo>
                  <a:pt x="13173" y="14634"/>
                  <a:pt x="13204" y="14582"/>
                  <a:pt x="13235" y="14530"/>
                </a:cubicBezTo>
                <a:cubicBezTo>
                  <a:pt x="13349" y="14457"/>
                  <a:pt x="13453" y="14385"/>
                  <a:pt x="13567" y="14312"/>
                </a:cubicBezTo>
                <a:close/>
                <a:moveTo>
                  <a:pt x="14220" y="14551"/>
                </a:moveTo>
                <a:lnTo>
                  <a:pt x="14220" y="14654"/>
                </a:lnTo>
                <a:lnTo>
                  <a:pt x="14137" y="14685"/>
                </a:lnTo>
                <a:lnTo>
                  <a:pt x="14137" y="14654"/>
                </a:lnTo>
                <a:lnTo>
                  <a:pt x="14137" y="14571"/>
                </a:lnTo>
                <a:lnTo>
                  <a:pt x="14220" y="14551"/>
                </a:lnTo>
                <a:close/>
                <a:moveTo>
                  <a:pt x="18511" y="13006"/>
                </a:moveTo>
                <a:cubicBezTo>
                  <a:pt x="18946" y="13369"/>
                  <a:pt x="19278" y="13825"/>
                  <a:pt x="19475" y="14354"/>
                </a:cubicBezTo>
                <a:lnTo>
                  <a:pt x="19506" y="14416"/>
                </a:lnTo>
                <a:cubicBezTo>
                  <a:pt x="19495" y="14478"/>
                  <a:pt x="19485" y="14530"/>
                  <a:pt x="19485" y="14592"/>
                </a:cubicBezTo>
                <a:cubicBezTo>
                  <a:pt x="19319" y="14634"/>
                  <a:pt x="19153" y="14665"/>
                  <a:pt x="18987" y="14685"/>
                </a:cubicBezTo>
                <a:cubicBezTo>
                  <a:pt x="18894" y="14457"/>
                  <a:pt x="18801" y="14240"/>
                  <a:pt x="18697" y="14022"/>
                </a:cubicBezTo>
                <a:lnTo>
                  <a:pt x="18687" y="14032"/>
                </a:lnTo>
                <a:cubicBezTo>
                  <a:pt x="18542" y="13732"/>
                  <a:pt x="18397" y="13431"/>
                  <a:pt x="18252" y="13120"/>
                </a:cubicBezTo>
                <a:lnTo>
                  <a:pt x="18511" y="13006"/>
                </a:lnTo>
                <a:close/>
                <a:moveTo>
                  <a:pt x="5846" y="14551"/>
                </a:moveTo>
                <a:cubicBezTo>
                  <a:pt x="5887" y="14571"/>
                  <a:pt x="5929" y="14582"/>
                  <a:pt x="5970" y="14592"/>
                </a:cubicBezTo>
                <a:cubicBezTo>
                  <a:pt x="5950" y="14634"/>
                  <a:pt x="5939" y="14665"/>
                  <a:pt x="5918" y="14696"/>
                </a:cubicBezTo>
                <a:cubicBezTo>
                  <a:pt x="5898" y="14644"/>
                  <a:pt x="5877" y="14602"/>
                  <a:pt x="5846" y="14551"/>
                </a:cubicBezTo>
                <a:close/>
                <a:moveTo>
                  <a:pt x="17951" y="14509"/>
                </a:moveTo>
                <a:lnTo>
                  <a:pt x="17972" y="14520"/>
                </a:lnTo>
                <a:lnTo>
                  <a:pt x="17972" y="14696"/>
                </a:lnTo>
                <a:lnTo>
                  <a:pt x="17930" y="14696"/>
                </a:lnTo>
                <a:cubicBezTo>
                  <a:pt x="17941" y="14634"/>
                  <a:pt x="17941" y="14571"/>
                  <a:pt x="17951" y="14509"/>
                </a:cubicBezTo>
                <a:close/>
                <a:moveTo>
                  <a:pt x="18055" y="14540"/>
                </a:moveTo>
                <a:lnTo>
                  <a:pt x="18065" y="14551"/>
                </a:lnTo>
                <a:cubicBezTo>
                  <a:pt x="18065" y="14592"/>
                  <a:pt x="18055" y="14644"/>
                  <a:pt x="18055" y="14696"/>
                </a:cubicBezTo>
                <a:lnTo>
                  <a:pt x="18055" y="14540"/>
                </a:lnTo>
                <a:close/>
                <a:moveTo>
                  <a:pt x="19993" y="14520"/>
                </a:moveTo>
                <a:lnTo>
                  <a:pt x="20003" y="14561"/>
                </a:lnTo>
                <a:cubicBezTo>
                  <a:pt x="19982" y="14602"/>
                  <a:pt x="19962" y="14644"/>
                  <a:pt x="19931" y="14696"/>
                </a:cubicBezTo>
                <a:cubicBezTo>
                  <a:pt x="19920" y="14644"/>
                  <a:pt x="19910" y="14592"/>
                  <a:pt x="19899" y="14551"/>
                </a:cubicBezTo>
                <a:lnTo>
                  <a:pt x="19993" y="14520"/>
                </a:lnTo>
                <a:close/>
                <a:moveTo>
                  <a:pt x="15484" y="14188"/>
                </a:moveTo>
                <a:cubicBezTo>
                  <a:pt x="15495" y="14260"/>
                  <a:pt x="15505" y="14333"/>
                  <a:pt x="15505" y="14406"/>
                </a:cubicBezTo>
                <a:cubicBezTo>
                  <a:pt x="15516" y="14499"/>
                  <a:pt x="15526" y="14602"/>
                  <a:pt x="15526" y="14706"/>
                </a:cubicBezTo>
                <a:cubicBezTo>
                  <a:pt x="15506" y="14523"/>
                  <a:pt x="15485" y="14360"/>
                  <a:pt x="15475" y="14188"/>
                </a:cubicBezTo>
                <a:close/>
                <a:moveTo>
                  <a:pt x="10126" y="13701"/>
                </a:moveTo>
                <a:cubicBezTo>
                  <a:pt x="10313" y="13711"/>
                  <a:pt x="10489" y="13711"/>
                  <a:pt x="10676" y="13721"/>
                </a:cubicBezTo>
                <a:lnTo>
                  <a:pt x="10872" y="13721"/>
                </a:lnTo>
                <a:cubicBezTo>
                  <a:pt x="10790" y="14001"/>
                  <a:pt x="10727" y="14281"/>
                  <a:pt x="10696" y="14571"/>
                </a:cubicBezTo>
                <a:cubicBezTo>
                  <a:pt x="10676" y="14613"/>
                  <a:pt x="10644" y="14665"/>
                  <a:pt x="10624" y="14706"/>
                </a:cubicBezTo>
                <a:lnTo>
                  <a:pt x="10624" y="14716"/>
                </a:lnTo>
                <a:cubicBezTo>
                  <a:pt x="10458" y="14634"/>
                  <a:pt x="10292" y="14551"/>
                  <a:pt x="10137" y="14457"/>
                </a:cubicBezTo>
                <a:cubicBezTo>
                  <a:pt x="10085" y="14374"/>
                  <a:pt x="10033" y="14292"/>
                  <a:pt x="9981" y="14198"/>
                </a:cubicBezTo>
                <a:cubicBezTo>
                  <a:pt x="10033" y="14043"/>
                  <a:pt x="10085" y="13867"/>
                  <a:pt x="10126" y="13701"/>
                </a:cubicBezTo>
                <a:close/>
                <a:moveTo>
                  <a:pt x="13121" y="14602"/>
                </a:moveTo>
                <a:lnTo>
                  <a:pt x="13121" y="14613"/>
                </a:lnTo>
                <a:lnTo>
                  <a:pt x="13070" y="14716"/>
                </a:lnTo>
                <a:lnTo>
                  <a:pt x="13039" y="14716"/>
                </a:lnTo>
                <a:lnTo>
                  <a:pt x="13039" y="14665"/>
                </a:lnTo>
                <a:cubicBezTo>
                  <a:pt x="13070" y="14644"/>
                  <a:pt x="13090" y="14623"/>
                  <a:pt x="13121" y="14602"/>
                </a:cubicBezTo>
                <a:close/>
                <a:moveTo>
                  <a:pt x="14054" y="14582"/>
                </a:moveTo>
                <a:lnTo>
                  <a:pt x="14044" y="14716"/>
                </a:lnTo>
                <a:lnTo>
                  <a:pt x="14023" y="14716"/>
                </a:lnTo>
                <a:cubicBezTo>
                  <a:pt x="14023" y="14716"/>
                  <a:pt x="14023" y="14716"/>
                  <a:pt x="14013" y="14706"/>
                </a:cubicBezTo>
                <a:lnTo>
                  <a:pt x="14013" y="14592"/>
                </a:lnTo>
                <a:lnTo>
                  <a:pt x="14054" y="14582"/>
                </a:lnTo>
                <a:close/>
                <a:moveTo>
                  <a:pt x="18221" y="13224"/>
                </a:moveTo>
                <a:cubicBezTo>
                  <a:pt x="18469" y="13701"/>
                  <a:pt x="18708" y="14198"/>
                  <a:pt x="18915" y="14696"/>
                </a:cubicBezTo>
                <a:cubicBezTo>
                  <a:pt x="18811" y="14706"/>
                  <a:pt x="18708" y="14716"/>
                  <a:pt x="18594" y="14716"/>
                </a:cubicBezTo>
                <a:cubicBezTo>
                  <a:pt x="18449" y="14634"/>
                  <a:pt x="18293" y="14561"/>
                  <a:pt x="18138" y="14499"/>
                </a:cubicBezTo>
                <a:cubicBezTo>
                  <a:pt x="18179" y="14074"/>
                  <a:pt x="18210" y="13649"/>
                  <a:pt x="18221" y="13224"/>
                </a:cubicBezTo>
                <a:close/>
                <a:moveTo>
                  <a:pt x="9681" y="14260"/>
                </a:moveTo>
                <a:lnTo>
                  <a:pt x="9795" y="14343"/>
                </a:lnTo>
                <a:lnTo>
                  <a:pt x="9826" y="14416"/>
                </a:lnTo>
                <a:cubicBezTo>
                  <a:pt x="9784" y="14520"/>
                  <a:pt x="9732" y="14623"/>
                  <a:pt x="9691" y="14727"/>
                </a:cubicBezTo>
                <a:lnTo>
                  <a:pt x="9567" y="14561"/>
                </a:lnTo>
                <a:cubicBezTo>
                  <a:pt x="9598" y="14457"/>
                  <a:pt x="9639" y="14364"/>
                  <a:pt x="9681" y="14260"/>
                </a:cubicBezTo>
                <a:close/>
                <a:moveTo>
                  <a:pt x="12956" y="14136"/>
                </a:moveTo>
                <a:lnTo>
                  <a:pt x="12956" y="14136"/>
                </a:lnTo>
                <a:cubicBezTo>
                  <a:pt x="12821" y="14333"/>
                  <a:pt x="12686" y="14530"/>
                  <a:pt x="12551" y="14727"/>
                </a:cubicBezTo>
                <a:lnTo>
                  <a:pt x="12500" y="14696"/>
                </a:lnTo>
                <a:cubicBezTo>
                  <a:pt x="12489" y="14530"/>
                  <a:pt x="12489" y="14364"/>
                  <a:pt x="12500" y="14198"/>
                </a:cubicBezTo>
                <a:cubicBezTo>
                  <a:pt x="12655" y="14188"/>
                  <a:pt x="12811" y="14167"/>
                  <a:pt x="12956" y="14136"/>
                </a:cubicBezTo>
                <a:close/>
                <a:moveTo>
                  <a:pt x="18127" y="14582"/>
                </a:moveTo>
                <a:lnTo>
                  <a:pt x="18127" y="14592"/>
                </a:lnTo>
                <a:cubicBezTo>
                  <a:pt x="18210" y="14634"/>
                  <a:pt x="18303" y="14675"/>
                  <a:pt x="18386" y="14727"/>
                </a:cubicBezTo>
                <a:cubicBezTo>
                  <a:pt x="18293" y="14727"/>
                  <a:pt x="18200" y="14716"/>
                  <a:pt x="18107" y="14706"/>
                </a:cubicBezTo>
                <a:cubicBezTo>
                  <a:pt x="18117" y="14665"/>
                  <a:pt x="18117" y="14623"/>
                  <a:pt x="18127" y="14582"/>
                </a:cubicBezTo>
                <a:close/>
                <a:moveTo>
                  <a:pt x="15889" y="14053"/>
                </a:moveTo>
                <a:lnTo>
                  <a:pt x="15889" y="14146"/>
                </a:lnTo>
                <a:cubicBezTo>
                  <a:pt x="15795" y="14343"/>
                  <a:pt x="15702" y="14551"/>
                  <a:pt x="15609" y="14748"/>
                </a:cubicBezTo>
                <a:cubicBezTo>
                  <a:pt x="15598" y="14592"/>
                  <a:pt x="15588" y="14447"/>
                  <a:pt x="15578" y="14302"/>
                </a:cubicBezTo>
                <a:cubicBezTo>
                  <a:pt x="15578" y="14260"/>
                  <a:pt x="15567" y="14209"/>
                  <a:pt x="15567" y="14157"/>
                </a:cubicBezTo>
                <a:lnTo>
                  <a:pt x="15889" y="14053"/>
                </a:lnTo>
                <a:close/>
                <a:moveTo>
                  <a:pt x="4198" y="13587"/>
                </a:moveTo>
                <a:cubicBezTo>
                  <a:pt x="4416" y="13991"/>
                  <a:pt x="4644" y="14385"/>
                  <a:pt x="4892" y="14779"/>
                </a:cubicBezTo>
                <a:lnTo>
                  <a:pt x="4747" y="14737"/>
                </a:lnTo>
                <a:cubicBezTo>
                  <a:pt x="4519" y="14665"/>
                  <a:pt x="4291" y="14582"/>
                  <a:pt x="4074" y="14499"/>
                </a:cubicBezTo>
                <a:cubicBezTo>
                  <a:pt x="4094" y="14188"/>
                  <a:pt x="4136" y="13887"/>
                  <a:pt x="4198" y="13587"/>
                </a:cubicBezTo>
                <a:close/>
                <a:moveTo>
                  <a:pt x="11826" y="14105"/>
                </a:moveTo>
                <a:lnTo>
                  <a:pt x="11826" y="14115"/>
                </a:lnTo>
                <a:cubicBezTo>
                  <a:pt x="12012" y="14323"/>
                  <a:pt x="12209" y="14520"/>
                  <a:pt x="12417" y="14696"/>
                </a:cubicBezTo>
                <a:lnTo>
                  <a:pt x="12417" y="14779"/>
                </a:lnTo>
                <a:cubicBezTo>
                  <a:pt x="12147" y="14696"/>
                  <a:pt x="11888" y="14561"/>
                  <a:pt x="11681" y="14364"/>
                </a:cubicBezTo>
                <a:cubicBezTo>
                  <a:pt x="11733" y="14281"/>
                  <a:pt x="11784" y="14198"/>
                  <a:pt x="11826" y="14105"/>
                </a:cubicBezTo>
                <a:close/>
                <a:moveTo>
                  <a:pt x="5628" y="14499"/>
                </a:moveTo>
                <a:cubicBezTo>
                  <a:pt x="5639" y="14602"/>
                  <a:pt x="5649" y="14696"/>
                  <a:pt x="5649" y="14799"/>
                </a:cubicBezTo>
                <a:cubicBezTo>
                  <a:pt x="5608" y="14779"/>
                  <a:pt x="5566" y="14748"/>
                  <a:pt x="5525" y="14727"/>
                </a:cubicBezTo>
                <a:cubicBezTo>
                  <a:pt x="5556" y="14644"/>
                  <a:pt x="5587" y="14571"/>
                  <a:pt x="5628" y="14499"/>
                </a:cubicBezTo>
                <a:close/>
                <a:moveTo>
                  <a:pt x="12966" y="14240"/>
                </a:moveTo>
                <a:cubicBezTo>
                  <a:pt x="12976" y="14364"/>
                  <a:pt x="12976" y="14478"/>
                  <a:pt x="12966" y="14592"/>
                </a:cubicBezTo>
                <a:cubicBezTo>
                  <a:pt x="12852" y="14665"/>
                  <a:pt x="12738" y="14727"/>
                  <a:pt x="12614" y="14799"/>
                </a:cubicBezTo>
                <a:lnTo>
                  <a:pt x="12593" y="14779"/>
                </a:lnTo>
                <a:cubicBezTo>
                  <a:pt x="12728" y="14602"/>
                  <a:pt x="12852" y="14426"/>
                  <a:pt x="12966" y="14240"/>
                </a:cubicBezTo>
                <a:close/>
                <a:moveTo>
                  <a:pt x="13308" y="14758"/>
                </a:moveTo>
                <a:lnTo>
                  <a:pt x="13308" y="14768"/>
                </a:lnTo>
                <a:cubicBezTo>
                  <a:pt x="13235" y="14789"/>
                  <a:pt x="13163" y="14810"/>
                  <a:pt x="13080" y="14820"/>
                </a:cubicBezTo>
                <a:lnTo>
                  <a:pt x="13090" y="14810"/>
                </a:lnTo>
                <a:lnTo>
                  <a:pt x="13308" y="14758"/>
                </a:lnTo>
                <a:close/>
                <a:moveTo>
                  <a:pt x="13888" y="14623"/>
                </a:moveTo>
                <a:cubicBezTo>
                  <a:pt x="13909" y="14654"/>
                  <a:pt x="13919" y="14685"/>
                  <a:pt x="13930" y="14706"/>
                </a:cubicBezTo>
                <a:cubicBezTo>
                  <a:pt x="13940" y="14737"/>
                  <a:pt x="13930" y="14748"/>
                  <a:pt x="13930" y="14768"/>
                </a:cubicBezTo>
                <a:lnTo>
                  <a:pt x="13805" y="14820"/>
                </a:lnTo>
                <a:cubicBezTo>
                  <a:pt x="13816" y="14758"/>
                  <a:pt x="13826" y="14696"/>
                  <a:pt x="13837" y="14634"/>
                </a:cubicBezTo>
                <a:lnTo>
                  <a:pt x="13888" y="14623"/>
                </a:lnTo>
                <a:close/>
                <a:moveTo>
                  <a:pt x="5307" y="14623"/>
                </a:moveTo>
                <a:cubicBezTo>
                  <a:pt x="5348" y="14665"/>
                  <a:pt x="5400" y="14696"/>
                  <a:pt x="5452" y="14737"/>
                </a:cubicBezTo>
                <a:lnTo>
                  <a:pt x="5411" y="14830"/>
                </a:lnTo>
                <a:lnTo>
                  <a:pt x="5286" y="14675"/>
                </a:lnTo>
                <a:lnTo>
                  <a:pt x="5307" y="14623"/>
                </a:lnTo>
                <a:close/>
                <a:moveTo>
                  <a:pt x="9349" y="14364"/>
                </a:moveTo>
                <a:lnTo>
                  <a:pt x="9453" y="14509"/>
                </a:lnTo>
                <a:cubicBezTo>
                  <a:pt x="9453" y="14530"/>
                  <a:pt x="9463" y="14540"/>
                  <a:pt x="9463" y="14561"/>
                </a:cubicBezTo>
                <a:cubicBezTo>
                  <a:pt x="9473" y="14582"/>
                  <a:pt x="9453" y="14634"/>
                  <a:pt x="9453" y="14665"/>
                </a:cubicBezTo>
                <a:cubicBezTo>
                  <a:pt x="9442" y="14706"/>
                  <a:pt x="9411" y="14779"/>
                  <a:pt x="9380" y="14830"/>
                </a:cubicBezTo>
                <a:cubicBezTo>
                  <a:pt x="9318" y="14716"/>
                  <a:pt x="9256" y="14602"/>
                  <a:pt x="9183" y="14499"/>
                </a:cubicBezTo>
                <a:lnTo>
                  <a:pt x="9349" y="14364"/>
                </a:lnTo>
                <a:close/>
                <a:moveTo>
                  <a:pt x="14635" y="14520"/>
                </a:moveTo>
                <a:cubicBezTo>
                  <a:pt x="14635" y="14592"/>
                  <a:pt x="14645" y="14665"/>
                  <a:pt x="14645" y="14748"/>
                </a:cubicBezTo>
                <a:lnTo>
                  <a:pt x="14583" y="14841"/>
                </a:lnTo>
                <a:cubicBezTo>
                  <a:pt x="14572" y="14820"/>
                  <a:pt x="14562" y="14799"/>
                  <a:pt x="14562" y="14789"/>
                </a:cubicBezTo>
                <a:cubicBezTo>
                  <a:pt x="14572" y="14706"/>
                  <a:pt x="14583" y="14623"/>
                  <a:pt x="14583" y="14551"/>
                </a:cubicBezTo>
                <a:lnTo>
                  <a:pt x="14635" y="14520"/>
                </a:lnTo>
                <a:close/>
                <a:moveTo>
                  <a:pt x="3628" y="14592"/>
                </a:moveTo>
                <a:lnTo>
                  <a:pt x="3659" y="14602"/>
                </a:lnTo>
                <a:cubicBezTo>
                  <a:pt x="3690" y="14685"/>
                  <a:pt x="3711" y="14768"/>
                  <a:pt x="3742" y="14851"/>
                </a:cubicBezTo>
                <a:cubicBezTo>
                  <a:pt x="3711" y="14820"/>
                  <a:pt x="3690" y="14789"/>
                  <a:pt x="3669" y="14758"/>
                </a:cubicBezTo>
                <a:cubicBezTo>
                  <a:pt x="3649" y="14706"/>
                  <a:pt x="3638" y="14644"/>
                  <a:pt x="3628" y="14592"/>
                </a:cubicBezTo>
                <a:close/>
                <a:moveTo>
                  <a:pt x="4312" y="13639"/>
                </a:moveTo>
                <a:lnTo>
                  <a:pt x="4312" y="13639"/>
                </a:lnTo>
                <a:cubicBezTo>
                  <a:pt x="4395" y="13721"/>
                  <a:pt x="4488" y="13794"/>
                  <a:pt x="4582" y="13877"/>
                </a:cubicBezTo>
                <a:cubicBezTo>
                  <a:pt x="4696" y="14032"/>
                  <a:pt x="4820" y="14177"/>
                  <a:pt x="4955" y="14312"/>
                </a:cubicBezTo>
                <a:cubicBezTo>
                  <a:pt x="5038" y="14437"/>
                  <a:pt x="5120" y="14551"/>
                  <a:pt x="5214" y="14665"/>
                </a:cubicBezTo>
                <a:cubicBezTo>
                  <a:pt x="5193" y="14727"/>
                  <a:pt x="5172" y="14789"/>
                  <a:pt x="5152" y="14851"/>
                </a:cubicBezTo>
                <a:lnTo>
                  <a:pt x="5006" y="14810"/>
                </a:lnTo>
                <a:cubicBezTo>
                  <a:pt x="4758" y="14426"/>
                  <a:pt x="4530" y="14032"/>
                  <a:pt x="4312" y="13639"/>
                </a:cubicBezTo>
                <a:close/>
                <a:moveTo>
                  <a:pt x="15339" y="14229"/>
                </a:moveTo>
                <a:lnTo>
                  <a:pt x="15339" y="14229"/>
                </a:lnTo>
                <a:cubicBezTo>
                  <a:pt x="15142" y="14447"/>
                  <a:pt x="14935" y="14654"/>
                  <a:pt x="14728" y="14862"/>
                </a:cubicBezTo>
                <a:lnTo>
                  <a:pt x="14728" y="14779"/>
                </a:lnTo>
                <a:cubicBezTo>
                  <a:pt x="14811" y="14623"/>
                  <a:pt x="14904" y="14478"/>
                  <a:pt x="14997" y="14333"/>
                </a:cubicBezTo>
                <a:lnTo>
                  <a:pt x="15339" y="14229"/>
                </a:lnTo>
                <a:close/>
                <a:moveTo>
                  <a:pt x="9857" y="14551"/>
                </a:moveTo>
                <a:lnTo>
                  <a:pt x="9857" y="14551"/>
                </a:lnTo>
                <a:cubicBezTo>
                  <a:pt x="9846" y="14654"/>
                  <a:pt x="9826" y="14768"/>
                  <a:pt x="9815" y="14872"/>
                </a:cubicBezTo>
                <a:lnTo>
                  <a:pt x="9753" y="14799"/>
                </a:lnTo>
                <a:cubicBezTo>
                  <a:pt x="9795" y="14716"/>
                  <a:pt x="9826" y="14634"/>
                  <a:pt x="9857" y="14551"/>
                </a:cubicBezTo>
                <a:close/>
                <a:moveTo>
                  <a:pt x="20356" y="14354"/>
                </a:moveTo>
                <a:lnTo>
                  <a:pt x="20356" y="14354"/>
                </a:lnTo>
                <a:cubicBezTo>
                  <a:pt x="20325" y="14535"/>
                  <a:pt x="20285" y="14706"/>
                  <a:pt x="20245" y="14877"/>
                </a:cubicBezTo>
                <a:lnTo>
                  <a:pt x="20245" y="14877"/>
                </a:lnTo>
                <a:cubicBezTo>
                  <a:pt x="20196" y="14758"/>
                  <a:pt x="20146" y="14649"/>
                  <a:pt x="20096" y="14530"/>
                </a:cubicBezTo>
                <a:lnTo>
                  <a:pt x="20148" y="14447"/>
                </a:lnTo>
                <a:cubicBezTo>
                  <a:pt x="20210" y="14416"/>
                  <a:pt x="20283" y="14385"/>
                  <a:pt x="20356" y="14354"/>
                </a:cubicBezTo>
                <a:close/>
                <a:moveTo>
                  <a:pt x="8924" y="14126"/>
                </a:moveTo>
                <a:cubicBezTo>
                  <a:pt x="8934" y="14209"/>
                  <a:pt x="8945" y="14281"/>
                  <a:pt x="8965" y="14364"/>
                </a:cubicBezTo>
                <a:cubicBezTo>
                  <a:pt x="8934" y="14457"/>
                  <a:pt x="8893" y="14551"/>
                  <a:pt x="8862" y="14634"/>
                </a:cubicBezTo>
                <a:cubicBezTo>
                  <a:pt x="8717" y="14727"/>
                  <a:pt x="8551" y="14810"/>
                  <a:pt x="8395" y="14882"/>
                </a:cubicBezTo>
                <a:cubicBezTo>
                  <a:pt x="8364" y="14748"/>
                  <a:pt x="8344" y="14613"/>
                  <a:pt x="8323" y="14478"/>
                </a:cubicBezTo>
                <a:lnTo>
                  <a:pt x="8323" y="14468"/>
                </a:lnTo>
                <a:lnTo>
                  <a:pt x="8333" y="14416"/>
                </a:lnTo>
                <a:cubicBezTo>
                  <a:pt x="8541" y="14333"/>
                  <a:pt x="8727" y="14240"/>
                  <a:pt x="8924" y="14126"/>
                </a:cubicBezTo>
                <a:close/>
                <a:moveTo>
                  <a:pt x="9556" y="14644"/>
                </a:moveTo>
                <a:lnTo>
                  <a:pt x="9660" y="14779"/>
                </a:lnTo>
                <a:lnTo>
                  <a:pt x="9618" y="14882"/>
                </a:lnTo>
                <a:cubicBezTo>
                  <a:pt x="9598" y="14799"/>
                  <a:pt x="9577" y="14716"/>
                  <a:pt x="9556" y="14644"/>
                </a:cubicBezTo>
                <a:close/>
                <a:moveTo>
                  <a:pt x="5701" y="14509"/>
                </a:moveTo>
                <a:lnTo>
                  <a:pt x="5742" y="14530"/>
                </a:lnTo>
                <a:cubicBezTo>
                  <a:pt x="5784" y="14613"/>
                  <a:pt x="5825" y="14696"/>
                  <a:pt x="5877" y="14789"/>
                </a:cubicBezTo>
                <a:cubicBezTo>
                  <a:pt x="5867" y="14820"/>
                  <a:pt x="5846" y="14862"/>
                  <a:pt x="5825" y="14903"/>
                </a:cubicBezTo>
                <a:lnTo>
                  <a:pt x="5732" y="14841"/>
                </a:lnTo>
                <a:cubicBezTo>
                  <a:pt x="5722" y="14737"/>
                  <a:pt x="5711" y="14623"/>
                  <a:pt x="5701" y="14509"/>
                </a:cubicBezTo>
                <a:close/>
                <a:moveTo>
                  <a:pt x="5266" y="14727"/>
                </a:moveTo>
                <a:lnTo>
                  <a:pt x="5266" y="14737"/>
                </a:lnTo>
                <a:cubicBezTo>
                  <a:pt x="5297" y="14789"/>
                  <a:pt x="5338" y="14841"/>
                  <a:pt x="5390" y="14893"/>
                </a:cubicBezTo>
                <a:lnTo>
                  <a:pt x="5380" y="14913"/>
                </a:lnTo>
                <a:lnTo>
                  <a:pt x="5224" y="14872"/>
                </a:lnTo>
                <a:cubicBezTo>
                  <a:pt x="5234" y="14820"/>
                  <a:pt x="5245" y="14779"/>
                  <a:pt x="5266" y="14727"/>
                </a:cubicBezTo>
                <a:close/>
                <a:moveTo>
                  <a:pt x="11090" y="13732"/>
                </a:moveTo>
                <a:lnTo>
                  <a:pt x="11132" y="13763"/>
                </a:lnTo>
                <a:cubicBezTo>
                  <a:pt x="11225" y="13939"/>
                  <a:pt x="11339" y="14115"/>
                  <a:pt x="11484" y="14271"/>
                </a:cubicBezTo>
                <a:cubicBezTo>
                  <a:pt x="11370" y="14478"/>
                  <a:pt x="11277" y="14696"/>
                  <a:pt x="11194" y="14913"/>
                </a:cubicBezTo>
                <a:lnTo>
                  <a:pt x="11183" y="14913"/>
                </a:lnTo>
                <a:cubicBezTo>
                  <a:pt x="11038" y="14872"/>
                  <a:pt x="10883" y="14820"/>
                  <a:pt x="10738" y="14758"/>
                </a:cubicBezTo>
                <a:cubicBezTo>
                  <a:pt x="10738" y="14696"/>
                  <a:pt x="10748" y="14634"/>
                  <a:pt x="10758" y="14571"/>
                </a:cubicBezTo>
                <a:cubicBezTo>
                  <a:pt x="10893" y="14302"/>
                  <a:pt x="10997" y="14012"/>
                  <a:pt x="11090" y="13732"/>
                </a:cubicBezTo>
                <a:close/>
                <a:moveTo>
                  <a:pt x="11432" y="14571"/>
                </a:moveTo>
                <a:lnTo>
                  <a:pt x="11432" y="14571"/>
                </a:lnTo>
                <a:cubicBezTo>
                  <a:pt x="11411" y="14644"/>
                  <a:pt x="11391" y="14716"/>
                  <a:pt x="11380" y="14789"/>
                </a:cubicBezTo>
                <a:cubicBezTo>
                  <a:pt x="11349" y="14841"/>
                  <a:pt x="11318" y="14893"/>
                  <a:pt x="11297" y="14934"/>
                </a:cubicBezTo>
                <a:lnTo>
                  <a:pt x="11277" y="14934"/>
                </a:lnTo>
                <a:cubicBezTo>
                  <a:pt x="11318" y="14820"/>
                  <a:pt x="11370" y="14696"/>
                  <a:pt x="11432" y="14571"/>
                </a:cubicBezTo>
                <a:close/>
                <a:moveTo>
                  <a:pt x="22988" y="11089"/>
                </a:moveTo>
                <a:lnTo>
                  <a:pt x="22988" y="11089"/>
                </a:lnTo>
                <a:cubicBezTo>
                  <a:pt x="23050" y="11576"/>
                  <a:pt x="23040" y="12074"/>
                  <a:pt x="22957" y="12561"/>
                </a:cubicBezTo>
                <a:cubicBezTo>
                  <a:pt x="22801" y="13390"/>
                  <a:pt x="22459" y="14177"/>
                  <a:pt x="22076" y="14934"/>
                </a:cubicBezTo>
                <a:cubicBezTo>
                  <a:pt x="22138" y="14447"/>
                  <a:pt x="22180" y="13970"/>
                  <a:pt x="22231" y="13493"/>
                </a:cubicBezTo>
                <a:lnTo>
                  <a:pt x="22242" y="13493"/>
                </a:lnTo>
                <a:cubicBezTo>
                  <a:pt x="22273" y="13141"/>
                  <a:pt x="22294" y="12789"/>
                  <a:pt x="22314" y="12436"/>
                </a:cubicBezTo>
                <a:cubicBezTo>
                  <a:pt x="22366" y="12353"/>
                  <a:pt x="22408" y="12271"/>
                  <a:pt x="22459" y="12188"/>
                </a:cubicBezTo>
                <a:cubicBezTo>
                  <a:pt x="22656" y="11835"/>
                  <a:pt x="22833" y="11462"/>
                  <a:pt x="22988" y="11089"/>
                </a:cubicBezTo>
                <a:close/>
                <a:moveTo>
                  <a:pt x="6064" y="14613"/>
                </a:moveTo>
                <a:lnTo>
                  <a:pt x="6178" y="14644"/>
                </a:lnTo>
                <a:lnTo>
                  <a:pt x="6074" y="14944"/>
                </a:lnTo>
                <a:lnTo>
                  <a:pt x="5981" y="14799"/>
                </a:lnTo>
                <a:cubicBezTo>
                  <a:pt x="6012" y="14737"/>
                  <a:pt x="6032" y="14675"/>
                  <a:pt x="6064" y="14613"/>
                </a:cubicBezTo>
                <a:close/>
                <a:moveTo>
                  <a:pt x="14655" y="14872"/>
                </a:moveTo>
                <a:lnTo>
                  <a:pt x="14655" y="14924"/>
                </a:lnTo>
                <a:lnTo>
                  <a:pt x="14624" y="14955"/>
                </a:lnTo>
                <a:lnTo>
                  <a:pt x="14624" y="14924"/>
                </a:lnTo>
                <a:lnTo>
                  <a:pt x="14655" y="14872"/>
                </a:lnTo>
                <a:close/>
                <a:moveTo>
                  <a:pt x="4063" y="14571"/>
                </a:moveTo>
                <a:cubicBezTo>
                  <a:pt x="4354" y="14696"/>
                  <a:pt x="4654" y="14789"/>
                  <a:pt x="4955" y="14872"/>
                </a:cubicBezTo>
                <a:cubicBezTo>
                  <a:pt x="4975" y="14903"/>
                  <a:pt x="4996" y="14934"/>
                  <a:pt x="5017" y="14965"/>
                </a:cubicBezTo>
                <a:cubicBezTo>
                  <a:pt x="4768" y="14903"/>
                  <a:pt x="4540" y="14830"/>
                  <a:pt x="4302" y="14748"/>
                </a:cubicBezTo>
                <a:lnTo>
                  <a:pt x="4063" y="14675"/>
                </a:lnTo>
                <a:lnTo>
                  <a:pt x="4063" y="14571"/>
                </a:lnTo>
                <a:close/>
                <a:moveTo>
                  <a:pt x="5069" y="14903"/>
                </a:moveTo>
                <a:lnTo>
                  <a:pt x="5120" y="14924"/>
                </a:lnTo>
                <a:lnTo>
                  <a:pt x="5120" y="14934"/>
                </a:lnTo>
                <a:lnTo>
                  <a:pt x="5110" y="14965"/>
                </a:lnTo>
                <a:lnTo>
                  <a:pt x="5069" y="14903"/>
                </a:lnTo>
                <a:close/>
                <a:moveTo>
                  <a:pt x="5939" y="14882"/>
                </a:moveTo>
                <a:cubicBezTo>
                  <a:pt x="5960" y="14913"/>
                  <a:pt x="5970" y="14944"/>
                  <a:pt x="5991" y="14965"/>
                </a:cubicBezTo>
                <a:lnTo>
                  <a:pt x="5918" y="14934"/>
                </a:lnTo>
                <a:cubicBezTo>
                  <a:pt x="5929" y="14924"/>
                  <a:pt x="5939" y="14903"/>
                  <a:pt x="5939" y="14882"/>
                </a:cubicBezTo>
                <a:close/>
                <a:moveTo>
                  <a:pt x="8281" y="14634"/>
                </a:moveTo>
                <a:lnTo>
                  <a:pt x="8302" y="14748"/>
                </a:lnTo>
                <a:cubicBezTo>
                  <a:pt x="8313" y="14810"/>
                  <a:pt x="8323" y="14862"/>
                  <a:pt x="8323" y="14913"/>
                </a:cubicBezTo>
                <a:lnTo>
                  <a:pt x="8199" y="14965"/>
                </a:lnTo>
                <a:cubicBezTo>
                  <a:pt x="8219" y="14851"/>
                  <a:pt x="8250" y="14748"/>
                  <a:pt x="8281" y="14634"/>
                </a:cubicBezTo>
                <a:close/>
                <a:moveTo>
                  <a:pt x="14002" y="14872"/>
                </a:moveTo>
                <a:cubicBezTo>
                  <a:pt x="14013" y="14893"/>
                  <a:pt x="14023" y="14903"/>
                  <a:pt x="14033" y="14924"/>
                </a:cubicBezTo>
                <a:cubicBezTo>
                  <a:pt x="14033" y="14944"/>
                  <a:pt x="14002" y="14955"/>
                  <a:pt x="13992" y="14965"/>
                </a:cubicBezTo>
                <a:lnTo>
                  <a:pt x="14002" y="14872"/>
                </a:lnTo>
                <a:close/>
                <a:moveTo>
                  <a:pt x="1980" y="13846"/>
                </a:moveTo>
                <a:lnTo>
                  <a:pt x="1980" y="13846"/>
                </a:lnTo>
                <a:cubicBezTo>
                  <a:pt x="2136" y="13939"/>
                  <a:pt x="2291" y="14022"/>
                  <a:pt x="2447" y="14105"/>
                </a:cubicBezTo>
                <a:cubicBezTo>
                  <a:pt x="2488" y="14229"/>
                  <a:pt x="2529" y="14354"/>
                  <a:pt x="2581" y="14478"/>
                </a:cubicBezTo>
                <a:cubicBezTo>
                  <a:pt x="2498" y="14644"/>
                  <a:pt x="2415" y="14810"/>
                  <a:pt x="2343" y="14976"/>
                </a:cubicBezTo>
                <a:cubicBezTo>
                  <a:pt x="2260" y="14841"/>
                  <a:pt x="2187" y="14716"/>
                  <a:pt x="2125" y="14582"/>
                </a:cubicBezTo>
                <a:cubicBezTo>
                  <a:pt x="2115" y="14540"/>
                  <a:pt x="2105" y="14509"/>
                  <a:pt x="2084" y="14468"/>
                </a:cubicBezTo>
                <a:lnTo>
                  <a:pt x="2073" y="14478"/>
                </a:lnTo>
                <a:cubicBezTo>
                  <a:pt x="2032" y="14260"/>
                  <a:pt x="2001" y="14053"/>
                  <a:pt x="1980" y="13846"/>
                </a:cubicBezTo>
                <a:close/>
                <a:moveTo>
                  <a:pt x="5504" y="14779"/>
                </a:moveTo>
                <a:cubicBezTo>
                  <a:pt x="5556" y="14810"/>
                  <a:pt x="5608" y="14841"/>
                  <a:pt x="5659" y="14872"/>
                </a:cubicBezTo>
                <a:cubicBezTo>
                  <a:pt x="5659" y="14903"/>
                  <a:pt x="5659" y="14934"/>
                  <a:pt x="5670" y="14976"/>
                </a:cubicBezTo>
                <a:cubicBezTo>
                  <a:pt x="5608" y="14955"/>
                  <a:pt x="5556" y="14955"/>
                  <a:pt x="5504" y="14934"/>
                </a:cubicBezTo>
                <a:lnTo>
                  <a:pt x="5462" y="14893"/>
                </a:lnTo>
                <a:cubicBezTo>
                  <a:pt x="5473" y="14851"/>
                  <a:pt x="5494" y="14810"/>
                  <a:pt x="5504" y="14779"/>
                </a:cubicBezTo>
                <a:close/>
                <a:moveTo>
                  <a:pt x="13764" y="14665"/>
                </a:moveTo>
                <a:cubicBezTo>
                  <a:pt x="13764" y="14696"/>
                  <a:pt x="13754" y="14737"/>
                  <a:pt x="13743" y="14768"/>
                </a:cubicBezTo>
                <a:cubicBezTo>
                  <a:pt x="13743" y="14799"/>
                  <a:pt x="13733" y="14820"/>
                  <a:pt x="13733" y="14851"/>
                </a:cubicBezTo>
                <a:cubicBezTo>
                  <a:pt x="13577" y="14903"/>
                  <a:pt x="13412" y="14944"/>
                  <a:pt x="13256" y="14976"/>
                </a:cubicBezTo>
                <a:lnTo>
                  <a:pt x="13308" y="14872"/>
                </a:lnTo>
                <a:cubicBezTo>
                  <a:pt x="13381" y="14851"/>
                  <a:pt x="13453" y="14820"/>
                  <a:pt x="13526" y="14789"/>
                </a:cubicBezTo>
                <a:cubicBezTo>
                  <a:pt x="13609" y="14748"/>
                  <a:pt x="13681" y="14706"/>
                  <a:pt x="13754" y="14665"/>
                </a:cubicBezTo>
                <a:close/>
                <a:moveTo>
                  <a:pt x="18946" y="14758"/>
                </a:moveTo>
                <a:cubicBezTo>
                  <a:pt x="18977" y="14830"/>
                  <a:pt x="19008" y="14903"/>
                  <a:pt x="19039" y="14976"/>
                </a:cubicBezTo>
                <a:cubicBezTo>
                  <a:pt x="18925" y="14903"/>
                  <a:pt x="18822" y="14841"/>
                  <a:pt x="18708" y="14779"/>
                </a:cubicBezTo>
                <a:cubicBezTo>
                  <a:pt x="18791" y="14768"/>
                  <a:pt x="18873" y="14768"/>
                  <a:pt x="18946" y="14758"/>
                </a:cubicBezTo>
                <a:close/>
                <a:moveTo>
                  <a:pt x="11650" y="14437"/>
                </a:moveTo>
                <a:cubicBezTo>
                  <a:pt x="11857" y="14613"/>
                  <a:pt x="12095" y="14758"/>
                  <a:pt x="12355" y="14841"/>
                </a:cubicBezTo>
                <a:cubicBezTo>
                  <a:pt x="12064" y="14893"/>
                  <a:pt x="11774" y="14944"/>
                  <a:pt x="11484" y="14986"/>
                </a:cubicBezTo>
                <a:lnTo>
                  <a:pt x="11474" y="14986"/>
                </a:lnTo>
                <a:lnTo>
                  <a:pt x="11432" y="14976"/>
                </a:lnTo>
                <a:cubicBezTo>
                  <a:pt x="11442" y="14903"/>
                  <a:pt x="11453" y="14830"/>
                  <a:pt x="11474" y="14768"/>
                </a:cubicBezTo>
                <a:cubicBezTo>
                  <a:pt x="11536" y="14654"/>
                  <a:pt x="11598" y="14551"/>
                  <a:pt x="11650" y="14437"/>
                </a:cubicBezTo>
                <a:close/>
                <a:moveTo>
                  <a:pt x="5742" y="14913"/>
                </a:moveTo>
                <a:lnTo>
                  <a:pt x="5815" y="14955"/>
                </a:lnTo>
                <a:lnTo>
                  <a:pt x="5794" y="14996"/>
                </a:lnTo>
                <a:lnTo>
                  <a:pt x="5742" y="14986"/>
                </a:lnTo>
                <a:lnTo>
                  <a:pt x="5742" y="14913"/>
                </a:lnTo>
                <a:close/>
                <a:moveTo>
                  <a:pt x="19827" y="14571"/>
                </a:moveTo>
                <a:cubicBezTo>
                  <a:pt x="19848" y="14644"/>
                  <a:pt x="19858" y="14716"/>
                  <a:pt x="19879" y="14789"/>
                </a:cubicBezTo>
                <a:cubicBezTo>
                  <a:pt x="19837" y="14862"/>
                  <a:pt x="19796" y="14934"/>
                  <a:pt x="19754" y="14996"/>
                </a:cubicBezTo>
                <a:cubicBezTo>
                  <a:pt x="19734" y="14872"/>
                  <a:pt x="19692" y="14748"/>
                  <a:pt x="19651" y="14623"/>
                </a:cubicBezTo>
                <a:cubicBezTo>
                  <a:pt x="19713" y="14602"/>
                  <a:pt x="19765" y="14592"/>
                  <a:pt x="19827" y="14571"/>
                </a:cubicBezTo>
                <a:close/>
                <a:moveTo>
                  <a:pt x="12945" y="14934"/>
                </a:moveTo>
                <a:lnTo>
                  <a:pt x="12914" y="15007"/>
                </a:lnTo>
                <a:cubicBezTo>
                  <a:pt x="12873" y="14986"/>
                  <a:pt x="12842" y="14965"/>
                  <a:pt x="12800" y="14934"/>
                </a:cubicBezTo>
                <a:close/>
                <a:moveTo>
                  <a:pt x="10220" y="14602"/>
                </a:moveTo>
                <a:lnTo>
                  <a:pt x="10220" y="14602"/>
                </a:lnTo>
                <a:cubicBezTo>
                  <a:pt x="10334" y="14665"/>
                  <a:pt x="10458" y="14727"/>
                  <a:pt x="10593" y="14779"/>
                </a:cubicBezTo>
                <a:cubicBezTo>
                  <a:pt x="10551" y="14862"/>
                  <a:pt x="10510" y="14934"/>
                  <a:pt x="10468" y="15017"/>
                </a:cubicBezTo>
                <a:cubicBezTo>
                  <a:pt x="10385" y="14872"/>
                  <a:pt x="10302" y="14737"/>
                  <a:pt x="10220" y="14602"/>
                </a:cubicBezTo>
                <a:close/>
                <a:moveTo>
                  <a:pt x="13246" y="14893"/>
                </a:moveTo>
                <a:lnTo>
                  <a:pt x="13246" y="14893"/>
                </a:lnTo>
                <a:cubicBezTo>
                  <a:pt x="13225" y="14924"/>
                  <a:pt x="13204" y="14955"/>
                  <a:pt x="13194" y="14986"/>
                </a:cubicBezTo>
                <a:cubicBezTo>
                  <a:pt x="13132" y="15007"/>
                  <a:pt x="13059" y="15017"/>
                  <a:pt x="13007" y="15027"/>
                </a:cubicBezTo>
                <a:cubicBezTo>
                  <a:pt x="13007" y="14996"/>
                  <a:pt x="13007" y="14976"/>
                  <a:pt x="13007" y="14965"/>
                </a:cubicBezTo>
                <a:lnTo>
                  <a:pt x="13028" y="14934"/>
                </a:lnTo>
                <a:cubicBezTo>
                  <a:pt x="13101" y="14924"/>
                  <a:pt x="13173" y="14913"/>
                  <a:pt x="13246" y="14893"/>
                </a:cubicBezTo>
                <a:close/>
                <a:moveTo>
                  <a:pt x="5193" y="14944"/>
                </a:moveTo>
                <a:lnTo>
                  <a:pt x="5193" y="14955"/>
                </a:lnTo>
                <a:lnTo>
                  <a:pt x="5348" y="14986"/>
                </a:lnTo>
                <a:cubicBezTo>
                  <a:pt x="5348" y="15007"/>
                  <a:pt x="5338" y="15038"/>
                  <a:pt x="5328" y="15058"/>
                </a:cubicBezTo>
                <a:lnTo>
                  <a:pt x="5172" y="15017"/>
                </a:lnTo>
                <a:cubicBezTo>
                  <a:pt x="5172" y="14986"/>
                  <a:pt x="5183" y="14965"/>
                  <a:pt x="5193" y="14944"/>
                </a:cubicBezTo>
                <a:close/>
                <a:moveTo>
                  <a:pt x="9515" y="14737"/>
                </a:moveTo>
                <a:cubicBezTo>
                  <a:pt x="9536" y="14820"/>
                  <a:pt x="9556" y="14893"/>
                  <a:pt x="9577" y="14976"/>
                </a:cubicBezTo>
                <a:lnTo>
                  <a:pt x="9536" y="15058"/>
                </a:lnTo>
                <a:lnTo>
                  <a:pt x="9473" y="14965"/>
                </a:lnTo>
                <a:cubicBezTo>
                  <a:pt x="9484" y="14893"/>
                  <a:pt x="9504" y="14810"/>
                  <a:pt x="9515" y="14737"/>
                </a:cubicBezTo>
                <a:close/>
                <a:moveTo>
                  <a:pt x="12292" y="14965"/>
                </a:moveTo>
                <a:cubicBezTo>
                  <a:pt x="12220" y="14996"/>
                  <a:pt x="12137" y="15027"/>
                  <a:pt x="12064" y="15058"/>
                </a:cubicBezTo>
                <a:cubicBezTo>
                  <a:pt x="11981" y="15058"/>
                  <a:pt x="11898" y="15048"/>
                  <a:pt x="11816" y="15038"/>
                </a:cubicBezTo>
                <a:cubicBezTo>
                  <a:pt x="11971" y="15017"/>
                  <a:pt x="12137" y="14986"/>
                  <a:pt x="12292" y="14965"/>
                </a:cubicBezTo>
                <a:close/>
                <a:moveTo>
                  <a:pt x="12323" y="15027"/>
                </a:moveTo>
                <a:lnTo>
                  <a:pt x="12292" y="15069"/>
                </a:lnTo>
                <a:lnTo>
                  <a:pt x="12230" y="15069"/>
                </a:lnTo>
                <a:lnTo>
                  <a:pt x="12323" y="15027"/>
                </a:lnTo>
                <a:close/>
                <a:moveTo>
                  <a:pt x="12686" y="14913"/>
                </a:moveTo>
                <a:cubicBezTo>
                  <a:pt x="12707" y="14934"/>
                  <a:pt x="12717" y="14944"/>
                  <a:pt x="12738" y="14955"/>
                </a:cubicBezTo>
                <a:cubicBezTo>
                  <a:pt x="12769" y="14986"/>
                  <a:pt x="12811" y="15007"/>
                  <a:pt x="12852" y="15038"/>
                </a:cubicBezTo>
                <a:lnTo>
                  <a:pt x="12676" y="15058"/>
                </a:lnTo>
                <a:cubicBezTo>
                  <a:pt x="12624" y="15058"/>
                  <a:pt x="12583" y="15058"/>
                  <a:pt x="12531" y="15069"/>
                </a:cubicBezTo>
                <a:cubicBezTo>
                  <a:pt x="12531" y="15048"/>
                  <a:pt x="12531" y="15027"/>
                  <a:pt x="12531" y="15007"/>
                </a:cubicBezTo>
                <a:lnTo>
                  <a:pt x="12520" y="15007"/>
                </a:lnTo>
                <a:lnTo>
                  <a:pt x="12665" y="14913"/>
                </a:lnTo>
                <a:close/>
                <a:moveTo>
                  <a:pt x="10738" y="14841"/>
                </a:moveTo>
                <a:cubicBezTo>
                  <a:pt x="10883" y="14893"/>
                  <a:pt x="11018" y="14944"/>
                  <a:pt x="11163" y="14986"/>
                </a:cubicBezTo>
                <a:cubicBezTo>
                  <a:pt x="11163" y="14996"/>
                  <a:pt x="11152" y="15017"/>
                  <a:pt x="11152" y="15027"/>
                </a:cubicBezTo>
                <a:cubicBezTo>
                  <a:pt x="11007" y="15048"/>
                  <a:pt x="10862" y="15058"/>
                  <a:pt x="10727" y="15079"/>
                </a:cubicBezTo>
                <a:cubicBezTo>
                  <a:pt x="10727" y="14996"/>
                  <a:pt x="10727" y="14924"/>
                  <a:pt x="10738" y="14841"/>
                </a:cubicBezTo>
                <a:close/>
                <a:moveTo>
                  <a:pt x="10665" y="14810"/>
                </a:moveTo>
                <a:cubicBezTo>
                  <a:pt x="10665" y="14903"/>
                  <a:pt x="10655" y="14996"/>
                  <a:pt x="10655" y="15079"/>
                </a:cubicBezTo>
                <a:lnTo>
                  <a:pt x="10655" y="15090"/>
                </a:lnTo>
                <a:lnTo>
                  <a:pt x="10520" y="15100"/>
                </a:lnTo>
                <a:cubicBezTo>
                  <a:pt x="10520" y="15090"/>
                  <a:pt x="10520" y="15090"/>
                  <a:pt x="10510" y="15079"/>
                </a:cubicBezTo>
                <a:cubicBezTo>
                  <a:pt x="10562" y="14986"/>
                  <a:pt x="10603" y="14903"/>
                  <a:pt x="10655" y="14810"/>
                </a:cubicBezTo>
                <a:close/>
                <a:moveTo>
                  <a:pt x="15443" y="14457"/>
                </a:moveTo>
                <a:cubicBezTo>
                  <a:pt x="15453" y="14623"/>
                  <a:pt x="15474" y="14789"/>
                  <a:pt x="15505" y="14955"/>
                </a:cubicBezTo>
                <a:cubicBezTo>
                  <a:pt x="15484" y="15007"/>
                  <a:pt x="15464" y="15058"/>
                  <a:pt x="15433" y="15100"/>
                </a:cubicBezTo>
                <a:cubicBezTo>
                  <a:pt x="15422" y="14882"/>
                  <a:pt x="15422" y="14675"/>
                  <a:pt x="15443" y="14457"/>
                </a:cubicBezTo>
                <a:close/>
                <a:moveTo>
                  <a:pt x="5421" y="14996"/>
                </a:moveTo>
                <a:lnTo>
                  <a:pt x="5483" y="15007"/>
                </a:lnTo>
                <a:lnTo>
                  <a:pt x="5566" y="15110"/>
                </a:lnTo>
                <a:lnTo>
                  <a:pt x="5566" y="15110"/>
                </a:lnTo>
                <a:lnTo>
                  <a:pt x="5390" y="15069"/>
                </a:lnTo>
                <a:lnTo>
                  <a:pt x="5421" y="14996"/>
                </a:lnTo>
                <a:close/>
                <a:moveTo>
                  <a:pt x="8250" y="14457"/>
                </a:moveTo>
                <a:cubicBezTo>
                  <a:pt x="8199" y="14634"/>
                  <a:pt x="8147" y="14810"/>
                  <a:pt x="8105" y="14986"/>
                </a:cubicBezTo>
                <a:cubicBezTo>
                  <a:pt x="7960" y="15038"/>
                  <a:pt x="7805" y="15090"/>
                  <a:pt x="7649" y="15121"/>
                </a:cubicBezTo>
                <a:cubicBezTo>
                  <a:pt x="7660" y="15007"/>
                  <a:pt x="7670" y="14893"/>
                  <a:pt x="7680" y="14789"/>
                </a:cubicBezTo>
                <a:lnTo>
                  <a:pt x="7680" y="14779"/>
                </a:lnTo>
                <a:cubicBezTo>
                  <a:pt x="7711" y="14727"/>
                  <a:pt x="7743" y="14665"/>
                  <a:pt x="7774" y="14602"/>
                </a:cubicBezTo>
                <a:cubicBezTo>
                  <a:pt x="7929" y="14561"/>
                  <a:pt x="8095" y="14520"/>
                  <a:pt x="8250" y="14457"/>
                </a:cubicBezTo>
                <a:close/>
                <a:moveTo>
                  <a:pt x="9950" y="14426"/>
                </a:moveTo>
                <a:cubicBezTo>
                  <a:pt x="9992" y="14468"/>
                  <a:pt x="10043" y="14499"/>
                  <a:pt x="10095" y="14530"/>
                </a:cubicBezTo>
                <a:cubicBezTo>
                  <a:pt x="10209" y="14716"/>
                  <a:pt x="10323" y="14903"/>
                  <a:pt x="10437" y="15079"/>
                </a:cubicBezTo>
                <a:lnTo>
                  <a:pt x="10427" y="15110"/>
                </a:lnTo>
                <a:lnTo>
                  <a:pt x="10240" y="15121"/>
                </a:lnTo>
                <a:lnTo>
                  <a:pt x="10199" y="15121"/>
                </a:lnTo>
                <a:cubicBezTo>
                  <a:pt x="10106" y="14924"/>
                  <a:pt x="10023" y="14716"/>
                  <a:pt x="9940" y="14499"/>
                </a:cubicBezTo>
                <a:cubicBezTo>
                  <a:pt x="9940" y="14478"/>
                  <a:pt x="9940" y="14457"/>
                  <a:pt x="9950" y="14426"/>
                </a:cubicBezTo>
                <a:close/>
                <a:moveTo>
                  <a:pt x="5576" y="15038"/>
                </a:moveTo>
                <a:lnTo>
                  <a:pt x="5670" y="15048"/>
                </a:lnTo>
                <a:lnTo>
                  <a:pt x="5680" y="15131"/>
                </a:lnTo>
                <a:lnTo>
                  <a:pt x="5659" y="15131"/>
                </a:lnTo>
                <a:cubicBezTo>
                  <a:pt x="5628" y="15100"/>
                  <a:pt x="5597" y="15069"/>
                  <a:pt x="5576" y="15038"/>
                </a:cubicBezTo>
                <a:close/>
                <a:moveTo>
                  <a:pt x="7556" y="15048"/>
                </a:moveTo>
                <a:cubicBezTo>
                  <a:pt x="7556" y="15079"/>
                  <a:pt x="7546" y="15100"/>
                  <a:pt x="7546" y="15131"/>
                </a:cubicBezTo>
                <a:lnTo>
                  <a:pt x="7515" y="15141"/>
                </a:lnTo>
                <a:lnTo>
                  <a:pt x="7515" y="15141"/>
                </a:lnTo>
                <a:lnTo>
                  <a:pt x="7556" y="15048"/>
                </a:lnTo>
                <a:close/>
                <a:moveTo>
                  <a:pt x="6250" y="14654"/>
                </a:moveTo>
                <a:cubicBezTo>
                  <a:pt x="6437" y="14696"/>
                  <a:pt x="6623" y="14716"/>
                  <a:pt x="6820" y="14716"/>
                </a:cubicBezTo>
                <a:lnTo>
                  <a:pt x="6986" y="14716"/>
                </a:lnTo>
                <a:cubicBezTo>
                  <a:pt x="6893" y="14851"/>
                  <a:pt x="6810" y="14996"/>
                  <a:pt x="6737" y="15141"/>
                </a:cubicBezTo>
                <a:cubicBezTo>
                  <a:pt x="6613" y="15121"/>
                  <a:pt x="6499" y="15110"/>
                  <a:pt x="6385" y="15090"/>
                </a:cubicBezTo>
                <a:cubicBezTo>
                  <a:pt x="6302" y="15069"/>
                  <a:pt x="6209" y="15048"/>
                  <a:pt x="6126" y="15017"/>
                </a:cubicBezTo>
                <a:lnTo>
                  <a:pt x="6115" y="15017"/>
                </a:lnTo>
                <a:lnTo>
                  <a:pt x="6188" y="14820"/>
                </a:lnTo>
                <a:cubicBezTo>
                  <a:pt x="6209" y="14768"/>
                  <a:pt x="6229" y="14716"/>
                  <a:pt x="6250" y="14654"/>
                </a:cubicBezTo>
                <a:close/>
                <a:moveTo>
                  <a:pt x="14210" y="14779"/>
                </a:moveTo>
                <a:cubicBezTo>
                  <a:pt x="14210" y="14903"/>
                  <a:pt x="14220" y="15027"/>
                  <a:pt x="14230" y="15141"/>
                </a:cubicBezTo>
                <a:cubicBezTo>
                  <a:pt x="14199" y="15100"/>
                  <a:pt x="14179" y="15048"/>
                  <a:pt x="14147" y="14996"/>
                </a:cubicBezTo>
                <a:lnTo>
                  <a:pt x="14147" y="14862"/>
                </a:lnTo>
                <a:lnTo>
                  <a:pt x="14210" y="14779"/>
                </a:lnTo>
                <a:close/>
                <a:moveTo>
                  <a:pt x="15992" y="14105"/>
                </a:moveTo>
                <a:lnTo>
                  <a:pt x="16023" y="14126"/>
                </a:lnTo>
                <a:cubicBezTo>
                  <a:pt x="16054" y="14209"/>
                  <a:pt x="16086" y="14281"/>
                  <a:pt x="16106" y="14364"/>
                </a:cubicBezTo>
                <a:cubicBezTo>
                  <a:pt x="16158" y="14571"/>
                  <a:pt x="16189" y="14779"/>
                  <a:pt x="16220" y="14986"/>
                </a:cubicBezTo>
                <a:cubicBezTo>
                  <a:pt x="16210" y="15038"/>
                  <a:pt x="16189" y="15090"/>
                  <a:pt x="16168" y="15141"/>
                </a:cubicBezTo>
                <a:cubicBezTo>
                  <a:pt x="16065" y="14841"/>
                  <a:pt x="16003" y="14530"/>
                  <a:pt x="15972" y="14219"/>
                </a:cubicBezTo>
                <a:lnTo>
                  <a:pt x="15972" y="14157"/>
                </a:lnTo>
                <a:lnTo>
                  <a:pt x="15992" y="14105"/>
                </a:lnTo>
                <a:close/>
                <a:moveTo>
                  <a:pt x="19475" y="14654"/>
                </a:moveTo>
                <a:lnTo>
                  <a:pt x="19475" y="14654"/>
                </a:lnTo>
                <a:cubicBezTo>
                  <a:pt x="19464" y="14706"/>
                  <a:pt x="19454" y="14768"/>
                  <a:pt x="19443" y="14820"/>
                </a:cubicBezTo>
                <a:cubicBezTo>
                  <a:pt x="19402" y="14934"/>
                  <a:pt x="19350" y="15038"/>
                  <a:pt x="19298" y="15141"/>
                </a:cubicBezTo>
                <a:lnTo>
                  <a:pt x="19298" y="15131"/>
                </a:lnTo>
                <a:cubicBezTo>
                  <a:pt x="19247" y="15100"/>
                  <a:pt x="19195" y="15058"/>
                  <a:pt x="19133" y="15017"/>
                </a:cubicBezTo>
                <a:cubicBezTo>
                  <a:pt x="19101" y="14924"/>
                  <a:pt x="19060" y="14830"/>
                  <a:pt x="19019" y="14737"/>
                </a:cubicBezTo>
                <a:cubicBezTo>
                  <a:pt x="19174" y="14716"/>
                  <a:pt x="19319" y="14696"/>
                  <a:pt x="19475" y="14654"/>
                </a:cubicBezTo>
                <a:close/>
                <a:moveTo>
                  <a:pt x="9929" y="14665"/>
                </a:moveTo>
                <a:cubicBezTo>
                  <a:pt x="9992" y="14830"/>
                  <a:pt x="10054" y="14986"/>
                  <a:pt x="10126" y="15152"/>
                </a:cubicBezTo>
                <a:lnTo>
                  <a:pt x="10033" y="15152"/>
                </a:lnTo>
                <a:cubicBezTo>
                  <a:pt x="9981" y="15090"/>
                  <a:pt x="9929" y="15027"/>
                  <a:pt x="9878" y="14955"/>
                </a:cubicBezTo>
                <a:cubicBezTo>
                  <a:pt x="9888" y="14862"/>
                  <a:pt x="9909" y="14758"/>
                  <a:pt x="9929" y="14665"/>
                </a:cubicBezTo>
                <a:close/>
                <a:moveTo>
                  <a:pt x="13153" y="15069"/>
                </a:moveTo>
                <a:cubicBezTo>
                  <a:pt x="13142" y="15100"/>
                  <a:pt x="13132" y="15121"/>
                  <a:pt x="13121" y="15152"/>
                </a:cubicBezTo>
                <a:lnTo>
                  <a:pt x="13028" y="15090"/>
                </a:lnTo>
                <a:lnTo>
                  <a:pt x="13153" y="15069"/>
                </a:lnTo>
                <a:close/>
                <a:moveTo>
                  <a:pt x="3732" y="14644"/>
                </a:moveTo>
                <a:cubicBezTo>
                  <a:pt x="3815" y="14665"/>
                  <a:pt x="3887" y="14696"/>
                  <a:pt x="3970" y="14727"/>
                </a:cubicBezTo>
                <a:cubicBezTo>
                  <a:pt x="3970" y="14872"/>
                  <a:pt x="3970" y="15017"/>
                  <a:pt x="3980" y="15162"/>
                </a:cubicBezTo>
                <a:lnTo>
                  <a:pt x="3846" y="15007"/>
                </a:lnTo>
                <a:cubicBezTo>
                  <a:pt x="3835" y="14934"/>
                  <a:pt x="3815" y="14851"/>
                  <a:pt x="3783" y="14779"/>
                </a:cubicBezTo>
                <a:lnTo>
                  <a:pt x="3773" y="14779"/>
                </a:lnTo>
                <a:cubicBezTo>
                  <a:pt x="3763" y="14737"/>
                  <a:pt x="3742" y="14685"/>
                  <a:pt x="3732" y="14644"/>
                </a:cubicBezTo>
                <a:close/>
                <a:moveTo>
                  <a:pt x="9857" y="15027"/>
                </a:moveTo>
                <a:cubicBezTo>
                  <a:pt x="9888" y="15069"/>
                  <a:pt x="9919" y="15110"/>
                  <a:pt x="9960" y="15152"/>
                </a:cubicBezTo>
                <a:lnTo>
                  <a:pt x="9826" y="15162"/>
                </a:lnTo>
                <a:cubicBezTo>
                  <a:pt x="9826" y="15121"/>
                  <a:pt x="9836" y="15069"/>
                  <a:pt x="9846" y="15027"/>
                </a:cubicBezTo>
                <a:close/>
                <a:moveTo>
                  <a:pt x="7608" y="14644"/>
                </a:moveTo>
                <a:lnTo>
                  <a:pt x="7608" y="14644"/>
                </a:lnTo>
                <a:cubicBezTo>
                  <a:pt x="7597" y="14706"/>
                  <a:pt x="7587" y="14779"/>
                  <a:pt x="7587" y="14841"/>
                </a:cubicBezTo>
                <a:cubicBezTo>
                  <a:pt x="7535" y="14934"/>
                  <a:pt x="7483" y="15048"/>
                  <a:pt x="7432" y="15152"/>
                </a:cubicBezTo>
                <a:cubicBezTo>
                  <a:pt x="7318" y="15162"/>
                  <a:pt x="7214" y="15172"/>
                  <a:pt x="7110" y="15172"/>
                </a:cubicBezTo>
                <a:lnTo>
                  <a:pt x="6820" y="15152"/>
                </a:lnTo>
                <a:cubicBezTo>
                  <a:pt x="6903" y="14996"/>
                  <a:pt x="6986" y="14851"/>
                  <a:pt x="7079" y="14716"/>
                </a:cubicBezTo>
                <a:cubicBezTo>
                  <a:pt x="7255" y="14706"/>
                  <a:pt x="7432" y="14685"/>
                  <a:pt x="7608" y="14644"/>
                </a:cubicBezTo>
                <a:close/>
                <a:moveTo>
                  <a:pt x="9608" y="15090"/>
                </a:moveTo>
                <a:cubicBezTo>
                  <a:pt x="9608" y="15121"/>
                  <a:pt x="9618" y="15152"/>
                  <a:pt x="9629" y="15172"/>
                </a:cubicBezTo>
                <a:lnTo>
                  <a:pt x="9587" y="15121"/>
                </a:lnTo>
                <a:lnTo>
                  <a:pt x="9608" y="15090"/>
                </a:lnTo>
                <a:close/>
                <a:moveTo>
                  <a:pt x="9732" y="14862"/>
                </a:moveTo>
                <a:lnTo>
                  <a:pt x="9753" y="14882"/>
                </a:lnTo>
                <a:lnTo>
                  <a:pt x="9795" y="14955"/>
                </a:lnTo>
                <a:cubicBezTo>
                  <a:pt x="9784" y="15027"/>
                  <a:pt x="9774" y="15100"/>
                  <a:pt x="9753" y="15172"/>
                </a:cubicBezTo>
                <a:lnTo>
                  <a:pt x="9701" y="15172"/>
                </a:lnTo>
                <a:cubicBezTo>
                  <a:pt x="9681" y="15121"/>
                  <a:pt x="9670" y="15058"/>
                  <a:pt x="9660" y="15007"/>
                </a:cubicBezTo>
                <a:cubicBezTo>
                  <a:pt x="9681" y="14955"/>
                  <a:pt x="9701" y="14913"/>
                  <a:pt x="9732" y="14862"/>
                </a:cubicBezTo>
                <a:close/>
                <a:moveTo>
                  <a:pt x="16707" y="14457"/>
                </a:moveTo>
                <a:lnTo>
                  <a:pt x="16707" y="14457"/>
                </a:lnTo>
                <a:cubicBezTo>
                  <a:pt x="16925" y="14530"/>
                  <a:pt x="17143" y="14602"/>
                  <a:pt x="17371" y="14644"/>
                </a:cubicBezTo>
                <a:lnTo>
                  <a:pt x="17381" y="14654"/>
                </a:lnTo>
                <a:cubicBezTo>
                  <a:pt x="17246" y="14851"/>
                  <a:pt x="17091" y="15017"/>
                  <a:pt x="16915" y="15172"/>
                </a:cubicBezTo>
                <a:cubicBezTo>
                  <a:pt x="16832" y="14934"/>
                  <a:pt x="16770" y="14696"/>
                  <a:pt x="16707" y="14457"/>
                </a:cubicBezTo>
                <a:close/>
                <a:moveTo>
                  <a:pt x="20117" y="14758"/>
                </a:moveTo>
                <a:cubicBezTo>
                  <a:pt x="20148" y="14841"/>
                  <a:pt x="20179" y="14913"/>
                  <a:pt x="20221" y="14996"/>
                </a:cubicBezTo>
                <a:cubicBezTo>
                  <a:pt x="20200" y="15069"/>
                  <a:pt x="20190" y="15121"/>
                  <a:pt x="20169" y="15172"/>
                </a:cubicBezTo>
                <a:cubicBezTo>
                  <a:pt x="20159" y="15027"/>
                  <a:pt x="20138" y="14893"/>
                  <a:pt x="20117" y="14758"/>
                </a:cubicBezTo>
                <a:close/>
                <a:moveTo>
                  <a:pt x="2148" y="14751"/>
                </a:moveTo>
                <a:cubicBezTo>
                  <a:pt x="2197" y="14847"/>
                  <a:pt x="2254" y="14942"/>
                  <a:pt x="2312" y="15038"/>
                </a:cubicBezTo>
                <a:cubicBezTo>
                  <a:pt x="2291" y="15090"/>
                  <a:pt x="2270" y="15131"/>
                  <a:pt x="2260" y="15183"/>
                </a:cubicBezTo>
                <a:cubicBezTo>
                  <a:pt x="2229" y="15100"/>
                  <a:pt x="2208" y="15027"/>
                  <a:pt x="2187" y="14944"/>
                </a:cubicBezTo>
                <a:cubicBezTo>
                  <a:pt x="2168" y="14877"/>
                  <a:pt x="2158" y="14818"/>
                  <a:pt x="2148" y="14751"/>
                </a:cubicBezTo>
                <a:close/>
                <a:moveTo>
                  <a:pt x="9142" y="14530"/>
                </a:moveTo>
                <a:cubicBezTo>
                  <a:pt x="9204" y="14644"/>
                  <a:pt x="9287" y="14768"/>
                  <a:pt x="9359" y="14882"/>
                </a:cubicBezTo>
                <a:cubicBezTo>
                  <a:pt x="9318" y="14986"/>
                  <a:pt x="9266" y="15090"/>
                  <a:pt x="9235" y="15193"/>
                </a:cubicBezTo>
                <a:lnTo>
                  <a:pt x="9183" y="15193"/>
                </a:lnTo>
                <a:cubicBezTo>
                  <a:pt x="9131" y="14996"/>
                  <a:pt x="9090" y="14799"/>
                  <a:pt x="9048" y="14592"/>
                </a:cubicBezTo>
                <a:lnTo>
                  <a:pt x="9048" y="14582"/>
                </a:lnTo>
                <a:lnTo>
                  <a:pt x="9142" y="14530"/>
                </a:lnTo>
                <a:close/>
                <a:moveTo>
                  <a:pt x="9453" y="15027"/>
                </a:moveTo>
                <a:lnTo>
                  <a:pt x="9453" y="15038"/>
                </a:lnTo>
                <a:lnTo>
                  <a:pt x="9504" y="15110"/>
                </a:lnTo>
                <a:lnTo>
                  <a:pt x="9453" y="15193"/>
                </a:lnTo>
                <a:lnTo>
                  <a:pt x="9421" y="15193"/>
                </a:lnTo>
                <a:cubicBezTo>
                  <a:pt x="9442" y="15141"/>
                  <a:pt x="9442" y="15079"/>
                  <a:pt x="9453" y="15027"/>
                </a:cubicBezTo>
                <a:close/>
                <a:moveTo>
                  <a:pt x="5856" y="15079"/>
                </a:moveTo>
                <a:lnTo>
                  <a:pt x="6001" y="15110"/>
                </a:lnTo>
                <a:lnTo>
                  <a:pt x="5970" y="15204"/>
                </a:lnTo>
                <a:cubicBezTo>
                  <a:pt x="5929" y="15193"/>
                  <a:pt x="5877" y="15183"/>
                  <a:pt x="5825" y="15162"/>
                </a:cubicBezTo>
                <a:lnTo>
                  <a:pt x="5815" y="15162"/>
                </a:lnTo>
                <a:cubicBezTo>
                  <a:pt x="5825" y="15141"/>
                  <a:pt x="5836" y="15110"/>
                  <a:pt x="5856" y="15079"/>
                </a:cubicBezTo>
                <a:close/>
                <a:moveTo>
                  <a:pt x="9401" y="14955"/>
                </a:moveTo>
                <a:lnTo>
                  <a:pt x="9401" y="14955"/>
                </a:lnTo>
                <a:cubicBezTo>
                  <a:pt x="9380" y="15038"/>
                  <a:pt x="9359" y="15121"/>
                  <a:pt x="9339" y="15204"/>
                </a:cubicBezTo>
                <a:lnTo>
                  <a:pt x="9287" y="15204"/>
                </a:lnTo>
                <a:cubicBezTo>
                  <a:pt x="9318" y="15110"/>
                  <a:pt x="9359" y="15027"/>
                  <a:pt x="9401" y="14955"/>
                </a:cubicBezTo>
                <a:close/>
                <a:moveTo>
                  <a:pt x="8095" y="15069"/>
                </a:moveTo>
                <a:cubicBezTo>
                  <a:pt x="8085" y="15121"/>
                  <a:pt x="8074" y="15162"/>
                  <a:pt x="8064" y="15214"/>
                </a:cubicBezTo>
                <a:cubicBezTo>
                  <a:pt x="7929" y="15214"/>
                  <a:pt x="7784" y="15214"/>
                  <a:pt x="7639" y="15204"/>
                </a:cubicBezTo>
                <a:cubicBezTo>
                  <a:pt x="7639" y="15204"/>
                  <a:pt x="7639" y="15193"/>
                  <a:pt x="7639" y="15183"/>
                </a:cubicBezTo>
                <a:cubicBezTo>
                  <a:pt x="7794" y="15152"/>
                  <a:pt x="7950" y="15121"/>
                  <a:pt x="8095" y="15069"/>
                </a:cubicBezTo>
                <a:close/>
                <a:moveTo>
                  <a:pt x="9017" y="14644"/>
                </a:moveTo>
                <a:lnTo>
                  <a:pt x="9038" y="14779"/>
                </a:lnTo>
                <a:cubicBezTo>
                  <a:pt x="9069" y="14924"/>
                  <a:pt x="9100" y="15058"/>
                  <a:pt x="9131" y="15204"/>
                </a:cubicBezTo>
                <a:cubicBezTo>
                  <a:pt x="9007" y="15204"/>
                  <a:pt x="8872" y="15214"/>
                  <a:pt x="8748" y="15214"/>
                </a:cubicBezTo>
                <a:cubicBezTo>
                  <a:pt x="8779" y="15110"/>
                  <a:pt x="8820" y="14996"/>
                  <a:pt x="8851" y="14893"/>
                </a:cubicBezTo>
                <a:cubicBezTo>
                  <a:pt x="8862" y="14882"/>
                  <a:pt x="8862" y="14872"/>
                  <a:pt x="8862" y="14862"/>
                </a:cubicBezTo>
                <a:cubicBezTo>
                  <a:pt x="8914" y="14789"/>
                  <a:pt x="8965" y="14716"/>
                  <a:pt x="9017" y="14644"/>
                </a:cubicBezTo>
                <a:close/>
                <a:moveTo>
                  <a:pt x="5183" y="15090"/>
                </a:moveTo>
                <a:lnTo>
                  <a:pt x="5297" y="15131"/>
                </a:lnTo>
                <a:lnTo>
                  <a:pt x="5266" y="15224"/>
                </a:lnTo>
                <a:lnTo>
                  <a:pt x="5183" y="15090"/>
                </a:lnTo>
                <a:close/>
                <a:moveTo>
                  <a:pt x="8344" y="14986"/>
                </a:moveTo>
                <a:cubicBezTo>
                  <a:pt x="8354" y="15058"/>
                  <a:pt x="8364" y="15141"/>
                  <a:pt x="8375" y="15224"/>
                </a:cubicBezTo>
                <a:lnTo>
                  <a:pt x="8147" y="15224"/>
                </a:lnTo>
                <a:cubicBezTo>
                  <a:pt x="8157" y="15162"/>
                  <a:pt x="8167" y="15110"/>
                  <a:pt x="8178" y="15048"/>
                </a:cubicBezTo>
                <a:cubicBezTo>
                  <a:pt x="8230" y="15027"/>
                  <a:pt x="8292" y="15007"/>
                  <a:pt x="8344" y="14986"/>
                </a:cubicBezTo>
                <a:close/>
                <a:moveTo>
                  <a:pt x="8820" y="14737"/>
                </a:moveTo>
                <a:cubicBezTo>
                  <a:pt x="8800" y="14789"/>
                  <a:pt x="8779" y="14841"/>
                  <a:pt x="8758" y="14903"/>
                </a:cubicBezTo>
                <a:cubicBezTo>
                  <a:pt x="8686" y="15007"/>
                  <a:pt x="8603" y="15121"/>
                  <a:pt x="8509" y="15224"/>
                </a:cubicBezTo>
                <a:lnTo>
                  <a:pt x="8447" y="15224"/>
                </a:lnTo>
                <a:cubicBezTo>
                  <a:pt x="8427" y="15131"/>
                  <a:pt x="8416" y="15038"/>
                  <a:pt x="8406" y="14955"/>
                </a:cubicBezTo>
                <a:cubicBezTo>
                  <a:pt x="8541" y="14882"/>
                  <a:pt x="8686" y="14810"/>
                  <a:pt x="8820" y="14737"/>
                </a:cubicBezTo>
                <a:close/>
                <a:moveTo>
                  <a:pt x="8686" y="15121"/>
                </a:moveTo>
                <a:cubicBezTo>
                  <a:pt x="8675" y="15152"/>
                  <a:pt x="8665" y="15193"/>
                  <a:pt x="8655" y="15224"/>
                </a:cubicBezTo>
                <a:lnTo>
                  <a:pt x="8603" y="15224"/>
                </a:lnTo>
                <a:cubicBezTo>
                  <a:pt x="8634" y="15193"/>
                  <a:pt x="8665" y="15152"/>
                  <a:pt x="8686" y="15121"/>
                </a:cubicBezTo>
                <a:close/>
                <a:moveTo>
                  <a:pt x="2820" y="14271"/>
                </a:moveTo>
                <a:cubicBezTo>
                  <a:pt x="2975" y="14343"/>
                  <a:pt x="3141" y="14406"/>
                  <a:pt x="3296" y="14468"/>
                </a:cubicBezTo>
                <a:lnTo>
                  <a:pt x="3348" y="14488"/>
                </a:lnTo>
                <a:cubicBezTo>
                  <a:pt x="3237" y="14732"/>
                  <a:pt x="3125" y="14975"/>
                  <a:pt x="3033" y="15228"/>
                </a:cubicBezTo>
                <a:lnTo>
                  <a:pt x="3033" y="15228"/>
                </a:lnTo>
                <a:cubicBezTo>
                  <a:pt x="2926" y="15031"/>
                  <a:pt x="2837" y="14842"/>
                  <a:pt x="2757" y="14634"/>
                </a:cubicBezTo>
                <a:cubicBezTo>
                  <a:pt x="2768" y="14509"/>
                  <a:pt x="2799" y="14395"/>
                  <a:pt x="2820" y="14271"/>
                </a:cubicBezTo>
                <a:close/>
                <a:moveTo>
                  <a:pt x="6084" y="15121"/>
                </a:moveTo>
                <a:lnTo>
                  <a:pt x="6167" y="15245"/>
                </a:lnTo>
                <a:lnTo>
                  <a:pt x="6167" y="15245"/>
                </a:lnTo>
                <a:lnTo>
                  <a:pt x="6053" y="15214"/>
                </a:lnTo>
                <a:cubicBezTo>
                  <a:pt x="6064" y="15183"/>
                  <a:pt x="6074" y="15152"/>
                  <a:pt x="6084" y="15121"/>
                </a:cubicBezTo>
                <a:close/>
                <a:moveTo>
                  <a:pt x="22242" y="12550"/>
                </a:moveTo>
                <a:cubicBezTo>
                  <a:pt x="22190" y="13411"/>
                  <a:pt x="22107" y="14260"/>
                  <a:pt x="21983" y="15121"/>
                </a:cubicBezTo>
                <a:lnTo>
                  <a:pt x="21920" y="15245"/>
                </a:lnTo>
                <a:lnTo>
                  <a:pt x="21920" y="15245"/>
                </a:lnTo>
                <a:cubicBezTo>
                  <a:pt x="21920" y="15204"/>
                  <a:pt x="21931" y="15162"/>
                  <a:pt x="21931" y="15121"/>
                </a:cubicBezTo>
                <a:cubicBezTo>
                  <a:pt x="21993" y="14406"/>
                  <a:pt x="22003" y="13680"/>
                  <a:pt x="21962" y="12965"/>
                </a:cubicBezTo>
                <a:cubicBezTo>
                  <a:pt x="22055" y="12830"/>
                  <a:pt x="22148" y="12695"/>
                  <a:pt x="22242" y="12550"/>
                </a:cubicBezTo>
                <a:close/>
                <a:moveTo>
                  <a:pt x="14407" y="14634"/>
                </a:moveTo>
                <a:lnTo>
                  <a:pt x="14417" y="14644"/>
                </a:lnTo>
                <a:cubicBezTo>
                  <a:pt x="14438" y="14706"/>
                  <a:pt x="14458" y="14768"/>
                  <a:pt x="14489" y="14830"/>
                </a:cubicBezTo>
                <a:cubicBezTo>
                  <a:pt x="14489" y="14903"/>
                  <a:pt x="14469" y="14965"/>
                  <a:pt x="14469" y="15038"/>
                </a:cubicBezTo>
                <a:cubicBezTo>
                  <a:pt x="14417" y="15110"/>
                  <a:pt x="14365" y="15193"/>
                  <a:pt x="14313" y="15266"/>
                </a:cubicBezTo>
                <a:cubicBezTo>
                  <a:pt x="14293" y="15079"/>
                  <a:pt x="14282" y="14893"/>
                  <a:pt x="14282" y="14706"/>
                </a:cubicBezTo>
                <a:cubicBezTo>
                  <a:pt x="14324" y="14685"/>
                  <a:pt x="14365" y="14654"/>
                  <a:pt x="14407" y="14634"/>
                </a:cubicBezTo>
                <a:close/>
                <a:moveTo>
                  <a:pt x="19195" y="15172"/>
                </a:moveTo>
                <a:lnTo>
                  <a:pt x="19257" y="15214"/>
                </a:lnTo>
                <a:lnTo>
                  <a:pt x="19236" y="15266"/>
                </a:lnTo>
                <a:cubicBezTo>
                  <a:pt x="19226" y="15245"/>
                  <a:pt x="19205" y="15214"/>
                  <a:pt x="19195" y="15183"/>
                </a:cubicBezTo>
                <a:lnTo>
                  <a:pt x="19195" y="15172"/>
                </a:lnTo>
                <a:close/>
                <a:moveTo>
                  <a:pt x="16573" y="14395"/>
                </a:moveTo>
                <a:lnTo>
                  <a:pt x="16593" y="14406"/>
                </a:lnTo>
                <a:cubicBezTo>
                  <a:pt x="16656" y="14665"/>
                  <a:pt x="16728" y="14944"/>
                  <a:pt x="16811" y="15224"/>
                </a:cubicBezTo>
                <a:lnTo>
                  <a:pt x="16749" y="15276"/>
                </a:lnTo>
                <a:cubicBezTo>
                  <a:pt x="16718" y="15214"/>
                  <a:pt x="16697" y="15131"/>
                  <a:pt x="16656" y="15069"/>
                </a:cubicBezTo>
                <a:lnTo>
                  <a:pt x="16645" y="15069"/>
                </a:lnTo>
                <a:cubicBezTo>
                  <a:pt x="16645" y="15058"/>
                  <a:pt x="16635" y="15038"/>
                  <a:pt x="16624" y="15017"/>
                </a:cubicBezTo>
                <a:cubicBezTo>
                  <a:pt x="16614" y="14830"/>
                  <a:pt x="16583" y="14644"/>
                  <a:pt x="16531" y="14457"/>
                </a:cubicBezTo>
                <a:cubicBezTo>
                  <a:pt x="16542" y="14437"/>
                  <a:pt x="16552" y="14416"/>
                  <a:pt x="16573" y="14395"/>
                </a:cubicBezTo>
                <a:close/>
                <a:moveTo>
                  <a:pt x="17961" y="14758"/>
                </a:moveTo>
                <a:cubicBezTo>
                  <a:pt x="17961" y="14924"/>
                  <a:pt x="17951" y="15100"/>
                  <a:pt x="17941" y="15276"/>
                </a:cubicBezTo>
                <a:cubicBezTo>
                  <a:pt x="17920" y="15172"/>
                  <a:pt x="17910" y="15069"/>
                  <a:pt x="17889" y="14965"/>
                </a:cubicBezTo>
                <a:lnTo>
                  <a:pt x="17920" y="14758"/>
                </a:lnTo>
                <a:close/>
                <a:moveTo>
                  <a:pt x="10655" y="15204"/>
                </a:moveTo>
                <a:lnTo>
                  <a:pt x="10655" y="15297"/>
                </a:lnTo>
                <a:cubicBezTo>
                  <a:pt x="10636" y="15260"/>
                  <a:pt x="10618" y="15231"/>
                  <a:pt x="10600" y="15204"/>
                </a:cubicBezTo>
                <a:close/>
                <a:moveTo>
                  <a:pt x="11588" y="15079"/>
                </a:moveTo>
                <a:cubicBezTo>
                  <a:pt x="11702" y="15100"/>
                  <a:pt x="11816" y="15110"/>
                  <a:pt x="11930" y="15121"/>
                </a:cubicBezTo>
                <a:cubicBezTo>
                  <a:pt x="11753" y="15193"/>
                  <a:pt x="11577" y="15255"/>
                  <a:pt x="11391" y="15318"/>
                </a:cubicBezTo>
                <a:cubicBezTo>
                  <a:pt x="11401" y="15245"/>
                  <a:pt x="11411" y="15172"/>
                  <a:pt x="11422" y="15100"/>
                </a:cubicBezTo>
                <a:lnTo>
                  <a:pt x="11588" y="15079"/>
                </a:lnTo>
                <a:close/>
                <a:moveTo>
                  <a:pt x="6198" y="15141"/>
                </a:moveTo>
                <a:lnTo>
                  <a:pt x="6198" y="15141"/>
                </a:lnTo>
                <a:cubicBezTo>
                  <a:pt x="6260" y="15152"/>
                  <a:pt x="6333" y="15162"/>
                  <a:pt x="6385" y="15172"/>
                </a:cubicBezTo>
                <a:lnTo>
                  <a:pt x="6385" y="15162"/>
                </a:lnTo>
                <a:cubicBezTo>
                  <a:pt x="6488" y="15193"/>
                  <a:pt x="6582" y="15204"/>
                  <a:pt x="6685" y="15224"/>
                </a:cubicBezTo>
                <a:lnTo>
                  <a:pt x="6634" y="15328"/>
                </a:lnTo>
                <a:cubicBezTo>
                  <a:pt x="6509" y="15307"/>
                  <a:pt x="6395" y="15286"/>
                  <a:pt x="6281" y="15255"/>
                </a:cubicBezTo>
                <a:cubicBezTo>
                  <a:pt x="6250" y="15224"/>
                  <a:pt x="6219" y="15183"/>
                  <a:pt x="6198" y="15141"/>
                </a:cubicBezTo>
                <a:close/>
                <a:moveTo>
                  <a:pt x="16479" y="14582"/>
                </a:moveTo>
                <a:lnTo>
                  <a:pt x="16479" y="14582"/>
                </a:lnTo>
                <a:cubicBezTo>
                  <a:pt x="16459" y="14716"/>
                  <a:pt x="16490" y="14851"/>
                  <a:pt x="16542" y="14986"/>
                </a:cubicBezTo>
                <a:lnTo>
                  <a:pt x="16552" y="14996"/>
                </a:lnTo>
                <a:cubicBezTo>
                  <a:pt x="16552" y="15007"/>
                  <a:pt x="16552" y="15017"/>
                  <a:pt x="16562" y="15027"/>
                </a:cubicBezTo>
                <a:cubicBezTo>
                  <a:pt x="16573" y="15131"/>
                  <a:pt x="16573" y="15224"/>
                  <a:pt x="16573" y="15328"/>
                </a:cubicBezTo>
                <a:cubicBezTo>
                  <a:pt x="16521" y="15162"/>
                  <a:pt x="16459" y="14986"/>
                  <a:pt x="16396" y="14810"/>
                </a:cubicBezTo>
                <a:lnTo>
                  <a:pt x="16479" y="14582"/>
                </a:lnTo>
                <a:close/>
                <a:moveTo>
                  <a:pt x="19599" y="14696"/>
                </a:moveTo>
                <a:cubicBezTo>
                  <a:pt x="19640" y="14830"/>
                  <a:pt x="19682" y="14955"/>
                  <a:pt x="19713" y="15090"/>
                </a:cubicBezTo>
                <a:cubicBezTo>
                  <a:pt x="19661" y="15172"/>
                  <a:pt x="19609" y="15255"/>
                  <a:pt x="19557" y="15338"/>
                </a:cubicBezTo>
                <a:lnTo>
                  <a:pt x="19464" y="15266"/>
                </a:lnTo>
                <a:cubicBezTo>
                  <a:pt x="19485" y="15131"/>
                  <a:pt x="19506" y="15007"/>
                  <a:pt x="19516" y="14882"/>
                </a:cubicBezTo>
                <a:cubicBezTo>
                  <a:pt x="19547" y="14820"/>
                  <a:pt x="19568" y="14758"/>
                  <a:pt x="19599" y="14696"/>
                </a:cubicBezTo>
                <a:close/>
                <a:moveTo>
                  <a:pt x="2623" y="14561"/>
                </a:moveTo>
                <a:lnTo>
                  <a:pt x="2664" y="14654"/>
                </a:lnTo>
                <a:cubicBezTo>
                  <a:pt x="2633" y="14882"/>
                  <a:pt x="2612" y="15121"/>
                  <a:pt x="2612" y="15349"/>
                </a:cubicBezTo>
                <a:cubicBezTo>
                  <a:pt x="2540" y="15255"/>
                  <a:pt x="2478" y="15152"/>
                  <a:pt x="2405" y="15048"/>
                </a:cubicBezTo>
                <a:cubicBezTo>
                  <a:pt x="2478" y="14893"/>
                  <a:pt x="2550" y="14727"/>
                  <a:pt x="2623" y="14561"/>
                </a:cubicBezTo>
                <a:close/>
                <a:moveTo>
                  <a:pt x="13919" y="14851"/>
                </a:moveTo>
                <a:cubicBezTo>
                  <a:pt x="13919" y="14934"/>
                  <a:pt x="13909" y="15007"/>
                  <a:pt x="13899" y="15090"/>
                </a:cubicBezTo>
                <a:cubicBezTo>
                  <a:pt x="13837" y="15183"/>
                  <a:pt x="13774" y="15266"/>
                  <a:pt x="13702" y="15349"/>
                </a:cubicBezTo>
                <a:cubicBezTo>
                  <a:pt x="13733" y="15214"/>
                  <a:pt x="13764" y="15048"/>
                  <a:pt x="13795" y="14903"/>
                </a:cubicBezTo>
                <a:lnTo>
                  <a:pt x="13919" y="14851"/>
                </a:lnTo>
                <a:close/>
                <a:moveTo>
                  <a:pt x="16645" y="15245"/>
                </a:moveTo>
                <a:cubicBezTo>
                  <a:pt x="16666" y="15266"/>
                  <a:pt x="16676" y="15297"/>
                  <a:pt x="16687" y="15318"/>
                </a:cubicBezTo>
                <a:cubicBezTo>
                  <a:pt x="16676" y="15328"/>
                  <a:pt x="16666" y="15338"/>
                  <a:pt x="16645" y="15349"/>
                </a:cubicBezTo>
                <a:lnTo>
                  <a:pt x="16645" y="15245"/>
                </a:lnTo>
                <a:close/>
                <a:moveTo>
                  <a:pt x="10375" y="15224"/>
                </a:moveTo>
                <a:lnTo>
                  <a:pt x="10375" y="15224"/>
                </a:lnTo>
                <a:cubicBezTo>
                  <a:pt x="10344" y="15266"/>
                  <a:pt x="10323" y="15318"/>
                  <a:pt x="10302" y="15359"/>
                </a:cubicBezTo>
                <a:cubicBezTo>
                  <a:pt x="10274" y="15311"/>
                  <a:pt x="10254" y="15273"/>
                  <a:pt x="10243" y="15234"/>
                </a:cubicBezTo>
                <a:lnTo>
                  <a:pt x="10243" y="15234"/>
                </a:lnTo>
                <a:lnTo>
                  <a:pt x="10375" y="15224"/>
                </a:lnTo>
                <a:close/>
                <a:moveTo>
                  <a:pt x="3939" y="15224"/>
                </a:moveTo>
                <a:lnTo>
                  <a:pt x="4001" y="15286"/>
                </a:lnTo>
                <a:cubicBezTo>
                  <a:pt x="4001" y="15318"/>
                  <a:pt x="4001" y="15359"/>
                  <a:pt x="4001" y="15390"/>
                </a:cubicBezTo>
                <a:lnTo>
                  <a:pt x="3939" y="15224"/>
                </a:lnTo>
                <a:close/>
                <a:moveTo>
                  <a:pt x="11318" y="15110"/>
                </a:moveTo>
                <a:cubicBezTo>
                  <a:pt x="11308" y="15183"/>
                  <a:pt x="11297" y="15266"/>
                  <a:pt x="11297" y="15338"/>
                </a:cubicBezTo>
                <a:lnTo>
                  <a:pt x="11287" y="15338"/>
                </a:lnTo>
                <a:cubicBezTo>
                  <a:pt x="11225" y="15359"/>
                  <a:pt x="11163" y="15369"/>
                  <a:pt x="11100" y="15390"/>
                </a:cubicBezTo>
                <a:cubicBezTo>
                  <a:pt x="11111" y="15359"/>
                  <a:pt x="11121" y="15338"/>
                  <a:pt x="11132" y="15307"/>
                </a:cubicBezTo>
                <a:cubicBezTo>
                  <a:pt x="11173" y="15245"/>
                  <a:pt x="11214" y="15183"/>
                  <a:pt x="11256" y="15121"/>
                </a:cubicBezTo>
                <a:lnTo>
                  <a:pt x="11318" y="15110"/>
                </a:lnTo>
                <a:close/>
                <a:moveTo>
                  <a:pt x="5794" y="15235"/>
                </a:moveTo>
                <a:lnTo>
                  <a:pt x="5950" y="15266"/>
                </a:lnTo>
                <a:lnTo>
                  <a:pt x="5898" y="15400"/>
                </a:lnTo>
                <a:cubicBezTo>
                  <a:pt x="5856" y="15359"/>
                  <a:pt x="5815" y="15318"/>
                  <a:pt x="5773" y="15266"/>
                </a:cubicBezTo>
                <a:cubicBezTo>
                  <a:pt x="5784" y="15255"/>
                  <a:pt x="5794" y="15245"/>
                  <a:pt x="5794" y="15235"/>
                </a:cubicBezTo>
                <a:close/>
                <a:moveTo>
                  <a:pt x="10157" y="15245"/>
                </a:moveTo>
                <a:cubicBezTo>
                  <a:pt x="10188" y="15297"/>
                  <a:pt x="10209" y="15349"/>
                  <a:pt x="10230" y="15400"/>
                </a:cubicBezTo>
                <a:cubicBezTo>
                  <a:pt x="10188" y="15349"/>
                  <a:pt x="10147" y="15297"/>
                  <a:pt x="10095" y="15245"/>
                </a:cubicBezTo>
                <a:close/>
                <a:moveTo>
                  <a:pt x="14158" y="15204"/>
                </a:moveTo>
                <a:lnTo>
                  <a:pt x="14230" y="15338"/>
                </a:lnTo>
                <a:lnTo>
                  <a:pt x="14168" y="15400"/>
                </a:lnTo>
                <a:cubicBezTo>
                  <a:pt x="14168" y="15328"/>
                  <a:pt x="14168" y="15266"/>
                  <a:pt x="14158" y="15204"/>
                </a:cubicBezTo>
                <a:close/>
                <a:moveTo>
                  <a:pt x="13712" y="14924"/>
                </a:moveTo>
                <a:lnTo>
                  <a:pt x="13712" y="14924"/>
                </a:lnTo>
                <a:cubicBezTo>
                  <a:pt x="13681" y="15090"/>
                  <a:pt x="13650" y="15255"/>
                  <a:pt x="13609" y="15411"/>
                </a:cubicBezTo>
                <a:cubicBezTo>
                  <a:pt x="13453" y="15338"/>
                  <a:pt x="13308" y="15266"/>
                  <a:pt x="13163" y="15172"/>
                </a:cubicBezTo>
                <a:cubicBezTo>
                  <a:pt x="13184" y="15131"/>
                  <a:pt x="13194" y="15090"/>
                  <a:pt x="13215" y="15058"/>
                </a:cubicBezTo>
                <a:cubicBezTo>
                  <a:pt x="13381" y="15027"/>
                  <a:pt x="13546" y="14976"/>
                  <a:pt x="13712" y="14924"/>
                </a:cubicBezTo>
                <a:close/>
                <a:moveTo>
                  <a:pt x="1078" y="13079"/>
                </a:moveTo>
                <a:cubicBezTo>
                  <a:pt x="1110" y="13110"/>
                  <a:pt x="1141" y="13151"/>
                  <a:pt x="1172" y="13183"/>
                </a:cubicBezTo>
                <a:cubicBezTo>
                  <a:pt x="1224" y="13234"/>
                  <a:pt x="1275" y="13297"/>
                  <a:pt x="1338" y="13348"/>
                </a:cubicBezTo>
                <a:lnTo>
                  <a:pt x="1338" y="13473"/>
                </a:lnTo>
                <a:cubicBezTo>
                  <a:pt x="1213" y="14115"/>
                  <a:pt x="1192" y="14768"/>
                  <a:pt x="1255" y="15421"/>
                </a:cubicBezTo>
                <a:cubicBezTo>
                  <a:pt x="1016" y="14986"/>
                  <a:pt x="902" y="14499"/>
                  <a:pt x="933" y="14001"/>
                </a:cubicBezTo>
                <a:cubicBezTo>
                  <a:pt x="944" y="13690"/>
                  <a:pt x="996" y="13379"/>
                  <a:pt x="1078" y="13079"/>
                </a:cubicBezTo>
                <a:close/>
                <a:moveTo>
                  <a:pt x="6779" y="15235"/>
                </a:moveTo>
                <a:cubicBezTo>
                  <a:pt x="6882" y="15245"/>
                  <a:pt x="6986" y="15245"/>
                  <a:pt x="7100" y="15245"/>
                </a:cubicBezTo>
                <a:lnTo>
                  <a:pt x="7380" y="15266"/>
                </a:lnTo>
                <a:cubicBezTo>
                  <a:pt x="7349" y="15318"/>
                  <a:pt x="7328" y="15369"/>
                  <a:pt x="7307" y="15432"/>
                </a:cubicBezTo>
                <a:cubicBezTo>
                  <a:pt x="7110" y="15400"/>
                  <a:pt x="6913" y="15380"/>
                  <a:pt x="6716" y="15338"/>
                </a:cubicBezTo>
                <a:cubicBezTo>
                  <a:pt x="6737" y="15307"/>
                  <a:pt x="6758" y="15266"/>
                  <a:pt x="6779" y="15235"/>
                </a:cubicBezTo>
                <a:close/>
                <a:moveTo>
                  <a:pt x="21879" y="13058"/>
                </a:moveTo>
                <a:cubicBezTo>
                  <a:pt x="21910" y="13846"/>
                  <a:pt x="21889" y="14644"/>
                  <a:pt x="21817" y="15432"/>
                </a:cubicBezTo>
                <a:cubicBezTo>
                  <a:pt x="21786" y="14768"/>
                  <a:pt x="21692" y="14115"/>
                  <a:pt x="21537" y="13462"/>
                </a:cubicBezTo>
                <a:cubicBezTo>
                  <a:pt x="21661" y="13338"/>
                  <a:pt x="21765" y="13203"/>
                  <a:pt x="21879" y="13058"/>
                </a:cubicBezTo>
                <a:close/>
                <a:moveTo>
                  <a:pt x="23175" y="10467"/>
                </a:moveTo>
                <a:cubicBezTo>
                  <a:pt x="23340" y="10716"/>
                  <a:pt x="23496" y="10975"/>
                  <a:pt x="23620" y="11244"/>
                </a:cubicBezTo>
                <a:cubicBezTo>
                  <a:pt x="23651" y="11659"/>
                  <a:pt x="23662" y="12074"/>
                  <a:pt x="23651" y="12488"/>
                </a:cubicBezTo>
                <a:cubicBezTo>
                  <a:pt x="23589" y="13151"/>
                  <a:pt x="23444" y="13815"/>
                  <a:pt x="23216" y="14447"/>
                </a:cubicBezTo>
                <a:cubicBezTo>
                  <a:pt x="22957" y="14799"/>
                  <a:pt x="22667" y="15131"/>
                  <a:pt x="22356" y="15432"/>
                </a:cubicBezTo>
                <a:cubicBezTo>
                  <a:pt x="23040" y="14043"/>
                  <a:pt x="23485" y="12540"/>
                  <a:pt x="23206" y="10996"/>
                </a:cubicBezTo>
                <a:cubicBezTo>
                  <a:pt x="23195" y="10840"/>
                  <a:pt x="23175" y="10674"/>
                  <a:pt x="23164" y="10519"/>
                </a:cubicBezTo>
                <a:cubicBezTo>
                  <a:pt x="23164" y="10509"/>
                  <a:pt x="23164" y="10488"/>
                  <a:pt x="23175" y="10467"/>
                </a:cubicBezTo>
                <a:close/>
                <a:moveTo>
                  <a:pt x="7535" y="15266"/>
                </a:moveTo>
                <a:cubicBezTo>
                  <a:pt x="7535" y="15328"/>
                  <a:pt x="7525" y="15390"/>
                  <a:pt x="7525" y="15452"/>
                </a:cubicBezTo>
                <a:lnTo>
                  <a:pt x="7380" y="15442"/>
                </a:lnTo>
                <a:cubicBezTo>
                  <a:pt x="7401" y="15380"/>
                  <a:pt x="7432" y="15328"/>
                  <a:pt x="7452" y="15266"/>
                </a:cubicBezTo>
                <a:close/>
                <a:moveTo>
                  <a:pt x="11111" y="15141"/>
                </a:moveTo>
                <a:cubicBezTo>
                  <a:pt x="11090" y="15193"/>
                  <a:pt x="11069" y="15245"/>
                  <a:pt x="11059" y="15297"/>
                </a:cubicBezTo>
                <a:lnTo>
                  <a:pt x="11049" y="15297"/>
                </a:lnTo>
                <a:lnTo>
                  <a:pt x="10966" y="15411"/>
                </a:lnTo>
                <a:lnTo>
                  <a:pt x="10758" y="15452"/>
                </a:lnTo>
                <a:lnTo>
                  <a:pt x="10727" y="15400"/>
                </a:lnTo>
                <a:lnTo>
                  <a:pt x="10727" y="15183"/>
                </a:lnTo>
                <a:lnTo>
                  <a:pt x="11111" y="15141"/>
                </a:lnTo>
                <a:close/>
                <a:moveTo>
                  <a:pt x="14096" y="15121"/>
                </a:moveTo>
                <a:cubicBezTo>
                  <a:pt x="14106" y="15224"/>
                  <a:pt x="14106" y="15338"/>
                  <a:pt x="14116" y="15442"/>
                </a:cubicBezTo>
                <a:lnTo>
                  <a:pt x="14106" y="15452"/>
                </a:lnTo>
                <a:lnTo>
                  <a:pt x="14085" y="15473"/>
                </a:lnTo>
                <a:cubicBezTo>
                  <a:pt x="14085" y="15359"/>
                  <a:pt x="14085" y="15235"/>
                  <a:pt x="14096" y="15121"/>
                </a:cubicBezTo>
                <a:close/>
                <a:moveTo>
                  <a:pt x="14438" y="15255"/>
                </a:moveTo>
                <a:cubicBezTo>
                  <a:pt x="14427" y="15328"/>
                  <a:pt x="14417" y="15411"/>
                  <a:pt x="14407" y="15483"/>
                </a:cubicBezTo>
                <a:lnTo>
                  <a:pt x="14344" y="15359"/>
                </a:lnTo>
                <a:lnTo>
                  <a:pt x="14365" y="15318"/>
                </a:lnTo>
                <a:lnTo>
                  <a:pt x="14438" y="15255"/>
                </a:lnTo>
                <a:close/>
                <a:moveTo>
                  <a:pt x="16262" y="15183"/>
                </a:moveTo>
                <a:cubicBezTo>
                  <a:pt x="16272" y="15286"/>
                  <a:pt x="16282" y="15390"/>
                  <a:pt x="16303" y="15494"/>
                </a:cubicBezTo>
                <a:cubicBezTo>
                  <a:pt x="16282" y="15452"/>
                  <a:pt x="16262" y="15400"/>
                  <a:pt x="16241" y="15349"/>
                </a:cubicBezTo>
                <a:cubicBezTo>
                  <a:pt x="16241" y="15297"/>
                  <a:pt x="16241" y="15245"/>
                  <a:pt x="16251" y="15193"/>
                </a:cubicBezTo>
                <a:lnTo>
                  <a:pt x="16251" y="15204"/>
                </a:lnTo>
                <a:cubicBezTo>
                  <a:pt x="16251" y="15193"/>
                  <a:pt x="16251" y="15183"/>
                  <a:pt x="16262" y="15183"/>
                </a:cubicBezTo>
                <a:close/>
                <a:moveTo>
                  <a:pt x="16324" y="14986"/>
                </a:moveTo>
                <a:cubicBezTo>
                  <a:pt x="16376" y="15131"/>
                  <a:pt x="16428" y="15286"/>
                  <a:pt x="16479" y="15442"/>
                </a:cubicBezTo>
                <a:lnTo>
                  <a:pt x="16376" y="15494"/>
                </a:lnTo>
                <a:cubicBezTo>
                  <a:pt x="16365" y="15328"/>
                  <a:pt x="16334" y="15172"/>
                  <a:pt x="16314" y="15017"/>
                </a:cubicBezTo>
                <a:lnTo>
                  <a:pt x="16324" y="14986"/>
                </a:lnTo>
                <a:close/>
                <a:moveTo>
                  <a:pt x="7639" y="15276"/>
                </a:moveTo>
                <a:lnTo>
                  <a:pt x="8053" y="15297"/>
                </a:lnTo>
                <a:cubicBezTo>
                  <a:pt x="8043" y="15369"/>
                  <a:pt x="8033" y="15442"/>
                  <a:pt x="8022" y="15504"/>
                </a:cubicBezTo>
                <a:lnTo>
                  <a:pt x="7670" y="15473"/>
                </a:lnTo>
                <a:lnTo>
                  <a:pt x="7629" y="15473"/>
                </a:lnTo>
                <a:cubicBezTo>
                  <a:pt x="7629" y="15411"/>
                  <a:pt x="7629" y="15338"/>
                  <a:pt x="7629" y="15276"/>
                </a:cubicBezTo>
                <a:close/>
                <a:moveTo>
                  <a:pt x="9318" y="15286"/>
                </a:moveTo>
                <a:lnTo>
                  <a:pt x="9307" y="15338"/>
                </a:lnTo>
                <a:lnTo>
                  <a:pt x="9266" y="15483"/>
                </a:lnTo>
                <a:cubicBezTo>
                  <a:pt x="9256" y="15494"/>
                  <a:pt x="9256" y="15504"/>
                  <a:pt x="9245" y="15514"/>
                </a:cubicBezTo>
                <a:cubicBezTo>
                  <a:pt x="9225" y="15463"/>
                  <a:pt x="9214" y="15411"/>
                  <a:pt x="9204" y="15359"/>
                </a:cubicBezTo>
                <a:lnTo>
                  <a:pt x="9235" y="15286"/>
                </a:lnTo>
                <a:close/>
                <a:moveTo>
                  <a:pt x="8385" y="15297"/>
                </a:moveTo>
                <a:cubicBezTo>
                  <a:pt x="8385" y="15307"/>
                  <a:pt x="8385" y="15328"/>
                  <a:pt x="8395" y="15349"/>
                </a:cubicBezTo>
                <a:cubicBezTo>
                  <a:pt x="8344" y="15411"/>
                  <a:pt x="8281" y="15463"/>
                  <a:pt x="8230" y="15525"/>
                </a:cubicBezTo>
                <a:lnTo>
                  <a:pt x="8095" y="15514"/>
                </a:lnTo>
                <a:cubicBezTo>
                  <a:pt x="8105" y="15442"/>
                  <a:pt x="8116" y="15369"/>
                  <a:pt x="8126" y="15297"/>
                </a:cubicBezTo>
                <a:close/>
                <a:moveTo>
                  <a:pt x="10510" y="15214"/>
                </a:moveTo>
                <a:lnTo>
                  <a:pt x="10655" y="15432"/>
                </a:lnTo>
                <a:lnTo>
                  <a:pt x="10655" y="15483"/>
                </a:lnTo>
                <a:lnTo>
                  <a:pt x="10365" y="15525"/>
                </a:lnTo>
                <a:cubicBezTo>
                  <a:pt x="10354" y="15494"/>
                  <a:pt x="10334" y="15452"/>
                  <a:pt x="10323" y="15421"/>
                </a:cubicBezTo>
                <a:cubicBezTo>
                  <a:pt x="10365" y="15359"/>
                  <a:pt x="10406" y="15286"/>
                  <a:pt x="10437" y="15214"/>
                </a:cubicBezTo>
                <a:close/>
                <a:moveTo>
                  <a:pt x="13899" y="15214"/>
                </a:moveTo>
                <a:lnTo>
                  <a:pt x="13899" y="15214"/>
                </a:lnTo>
                <a:cubicBezTo>
                  <a:pt x="13878" y="15318"/>
                  <a:pt x="13868" y="15421"/>
                  <a:pt x="13857" y="15525"/>
                </a:cubicBezTo>
                <a:lnTo>
                  <a:pt x="13754" y="15483"/>
                </a:lnTo>
                <a:lnTo>
                  <a:pt x="13691" y="15463"/>
                </a:lnTo>
                <a:cubicBezTo>
                  <a:pt x="13764" y="15369"/>
                  <a:pt x="13826" y="15286"/>
                  <a:pt x="13899" y="15214"/>
                </a:cubicBezTo>
                <a:close/>
                <a:moveTo>
                  <a:pt x="19329" y="15266"/>
                </a:moveTo>
                <a:lnTo>
                  <a:pt x="19371" y="15297"/>
                </a:lnTo>
                <a:cubicBezTo>
                  <a:pt x="19361" y="15369"/>
                  <a:pt x="19350" y="15452"/>
                  <a:pt x="19329" y="15525"/>
                </a:cubicBezTo>
                <a:cubicBezTo>
                  <a:pt x="19319" y="15473"/>
                  <a:pt x="19298" y="15432"/>
                  <a:pt x="19278" y="15380"/>
                </a:cubicBezTo>
                <a:lnTo>
                  <a:pt x="19329" y="15266"/>
                </a:lnTo>
                <a:close/>
                <a:moveTo>
                  <a:pt x="8416" y="15432"/>
                </a:moveTo>
                <a:lnTo>
                  <a:pt x="8437" y="15546"/>
                </a:lnTo>
                <a:lnTo>
                  <a:pt x="8437" y="15546"/>
                </a:lnTo>
                <a:lnTo>
                  <a:pt x="8323" y="15535"/>
                </a:lnTo>
                <a:lnTo>
                  <a:pt x="8416" y="15432"/>
                </a:lnTo>
                <a:close/>
                <a:moveTo>
                  <a:pt x="19734" y="15183"/>
                </a:moveTo>
                <a:cubicBezTo>
                  <a:pt x="19754" y="15307"/>
                  <a:pt x="19785" y="15421"/>
                  <a:pt x="19806" y="15546"/>
                </a:cubicBezTo>
                <a:cubicBezTo>
                  <a:pt x="19744" y="15483"/>
                  <a:pt x="19671" y="15432"/>
                  <a:pt x="19620" y="15380"/>
                </a:cubicBezTo>
                <a:cubicBezTo>
                  <a:pt x="19661" y="15318"/>
                  <a:pt x="19692" y="15245"/>
                  <a:pt x="19734" y="15183"/>
                </a:cubicBezTo>
                <a:close/>
                <a:moveTo>
                  <a:pt x="8613" y="15297"/>
                </a:moveTo>
                <a:lnTo>
                  <a:pt x="8530" y="15556"/>
                </a:lnTo>
                <a:lnTo>
                  <a:pt x="8499" y="15556"/>
                </a:lnTo>
                <a:cubicBezTo>
                  <a:pt x="8489" y="15494"/>
                  <a:pt x="8478" y="15432"/>
                  <a:pt x="8468" y="15369"/>
                </a:cubicBezTo>
                <a:lnTo>
                  <a:pt x="8530" y="15297"/>
                </a:lnTo>
                <a:close/>
                <a:moveTo>
                  <a:pt x="9764" y="15473"/>
                </a:moveTo>
                <a:lnTo>
                  <a:pt x="9836" y="15566"/>
                </a:lnTo>
                <a:lnTo>
                  <a:pt x="9784" y="15566"/>
                </a:lnTo>
                <a:cubicBezTo>
                  <a:pt x="9784" y="15535"/>
                  <a:pt x="9774" y="15494"/>
                  <a:pt x="9764" y="15473"/>
                </a:cubicBezTo>
                <a:close/>
                <a:moveTo>
                  <a:pt x="10033" y="15245"/>
                </a:moveTo>
                <a:cubicBezTo>
                  <a:pt x="10095" y="15328"/>
                  <a:pt x="10157" y="15400"/>
                  <a:pt x="10220" y="15473"/>
                </a:cubicBezTo>
                <a:lnTo>
                  <a:pt x="10178" y="15535"/>
                </a:lnTo>
                <a:cubicBezTo>
                  <a:pt x="10085" y="15546"/>
                  <a:pt x="9992" y="15556"/>
                  <a:pt x="9898" y="15556"/>
                </a:cubicBezTo>
                <a:lnTo>
                  <a:pt x="9898" y="15566"/>
                </a:lnTo>
                <a:cubicBezTo>
                  <a:pt x="9857" y="15504"/>
                  <a:pt x="9815" y="15452"/>
                  <a:pt x="9774" y="15390"/>
                </a:cubicBezTo>
                <a:cubicBezTo>
                  <a:pt x="9784" y="15349"/>
                  <a:pt x="9795" y="15307"/>
                  <a:pt x="9805" y="15266"/>
                </a:cubicBezTo>
                <a:lnTo>
                  <a:pt x="10033" y="15245"/>
                </a:lnTo>
                <a:close/>
                <a:moveTo>
                  <a:pt x="14033" y="15027"/>
                </a:moveTo>
                <a:lnTo>
                  <a:pt x="14033" y="15027"/>
                </a:lnTo>
                <a:cubicBezTo>
                  <a:pt x="14023" y="15193"/>
                  <a:pt x="14023" y="15369"/>
                  <a:pt x="14013" y="15535"/>
                </a:cubicBezTo>
                <a:lnTo>
                  <a:pt x="13982" y="15566"/>
                </a:lnTo>
                <a:lnTo>
                  <a:pt x="13930" y="15556"/>
                </a:lnTo>
                <a:cubicBezTo>
                  <a:pt x="13951" y="15390"/>
                  <a:pt x="13971" y="15235"/>
                  <a:pt x="13992" y="15079"/>
                </a:cubicBezTo>
                <a:lnTo>
                  <a:pt x="13992" y="15090"/>
                </a:lnTo>
                <a:lnTo>
                  <a:pt x="14033" y="15027"/>
                </a:lnTo>
                <a:close/>
                <a:moveTo>
                  <a:pt x="19443" y="15359"/>
                </a:moveTo>
                <a:lnTo>
                  <a:pt x="19506" y="15411"/>
                </a:lnTo>
                <a:cubicBezTo>
                  <a:pt x="19475" y="15463"/>
                  <a:pt x="19443" y="15514"/>
                  <a:pt x="19402" y="15566"/>
                </a:cubicBezTo>
                <a:lnTo>
                  <a:pt x="19443" y="15359"/>
                </a:lnTo>
                <a:close/>
                <a:moveTo>
                  <a:pt x="6345" y="15350"/>
                </a:moveTo>
                <a:lnTo>
                  <a:pt x="6468" y="15369"/>
                </a:lnTo>
                <a:lnTo>
                  <a:pt x="6592" y="15400"/>
                </a:lnTo>
                <a:cubicBezTo>
                  <a:pt x="6561" y="15452"/>
                  <a:pt x="6540" y="15514"/>
                  <a:pt x="6509" y="15577"/>
                </a:cubicBezTo>
                <a:cubicBezTo>
                  <a:pt x="6458" y="15505"/>
                  <a:pt x="6396" y="15423"/>
                  <a:pt x="6345" y="15350"/>
                </a:cubicBezTo>
                <a:close/>
                <a:moveTo>
                  <a:pt x="9162" y="15297"/>
                </a:moveTo>
                <a:cubicBezTo>
                  <a:pt x="9162" y="15307"/>
                  <a:pt x="9162" y="15328"/>
                  <a:pt x="9173" y="15338"/>
                </a:cubicBezTo>
                <a:cubicBezTo>
                  <a:pt x="9131" y="15421"/>
                  <a:pt x="9090" y="15504"/>
                  <a:pt x="9059" y="15577"/>
                </a:cubicBezTo>
                <a:cubicBezTo>
                  <a:pt x="8914" y="15577"/>
                  <a:pt x="8779" y="15577"/>
                  <a:pt x="8634" y="15566"/>
                </a:cubicBezTo>
                <a:cubicBezTo>
                  <a:pt x="8665" y="15473"/>
                  <a:pt x="8686" y="15380"/>
                  <a:pt x="8717" y="15297"/>
                </a:cubicBezTo>
                <a:lnTo>
                  <a:pt x="8727" y="15307"/>
                </a:lnTo>
                <a:cubicBezTo>
                  <a:pt x="8872" y="15307"/>
                  <a:pt x="9017" y="15307"/>
                  <a:pt x="9162" y="15297"/>
                </a:cubicBezTo>
                <a:close/>
                <a:moveTo>
                  <a:pt x="9183" y="15400"/>
                </a:moveTo>
                <a:cubicBezTo>
                  <a:pt x="9193" y="15452"/>
                  <a:pt x="9204" y="15504"/>
                  <a:pt x="9214" y="15556"/>
                </a:cubicBezTo>
                <a:lnTo>
                  <a:pt x="9204" y="15577"/>
                </a:lnTo>
                <a:lnTo>
                  <a:pt x="9100" y="15566"/>
                </a:lnTo>
                <a:lnTo>
                  <a:pt x="9183" y="15400"/>
                </a:lnTo>
                <a:close/>
                <a:moveTo>
                  <a:pt x="9618" y="15266"/>
                </a:moveTo>
                <a:lnTo>
                  <a:pt x="9660" y="15328"/>
                </a:lnTo>
                <a:lnTo>
                  <a:pt x="9691" y="15432"/>
                </a:lnTo>
                <a:cubicBezTo>
                  <a:pt x="9681" y="15483"/>
                  <a:pt x="9670" y="15525"/>
                  <a:pt x="9660" y="15566"/>
                </a:cubicBezTo>
                <a:cubicBezTo>
                  <a:pt x="9546" y="15577"/>
                  <a:pt x="9442" y="15577"/>
                  <a:pt x="9318" y="15577"/>
                </a:cubicBezTo>
                <a:lnTo>
                  <a:pt x="9318" y="15566"/>
                </a:lnTo>
                <a:lnTo>
                  <a:pt x="9328" y="15546"/>
                </a:lnTo>
                <a:cubicBezTo>
                  <a:pt x="9380" y="15463"/>
                  <a:pt x="9432" y="15380"/>
                  <a:pt x="9484" y="15297"/>
                </a:cubicBezTo>
                <a:cubicBezTo>
                  <a:pt x="9484" y="15286"/>
                  <a:pt x="9494" y="15276"/>
                  <a:pt x="9494" y="15266"/>
                </a:cubicBezTo>
                <a:close/>
                <a:moveTo>
                  <a:pt x="20024" y="14665"/>
                </a:moveTo>
                <a:cubicBezTo>
                  <a:pt x="20065" y="14890"/>
                  <a:pt x="20096" y="15116"/>
                  <a:pt x="20127" y="15342"/>
                </a:cubicBezTo>
                <a:lnTo>
                  <a:pt x="20127" y="15342"/>
                </a:lnTo>
                <a:cubicBezTo>
                  <a:pt x="20106" y="15423"/>
                  <a:pt x="20075" y="15495"/>
                  <a:pt x="20055" y="15577"/>
                </a:cubicBezTo>
                <a:cubicBezTo>
                  <a:pt x="20034" y="15307"/>
                  <a:pt x="20003" y="15048"/>
                  <a:pt x="19962" y="14789"/>
                </a:cubicBezTo>
                <a:lnTo>
                  <a:pt x="20024" y="14665"/>
                </a:lnTo>
                <a:close/>
                <a:moveTo>
                  <a:pt x="10924" y="15494"/>
                </a:moveTo>
                <a:lnTo>
                  <a:pt x="10852" y="15597"/>
                </a:lnTo>
                <a:lnTo>
                  <a:pt x="10800" y="15514"/>
                </a:lnTo>
                <a:lnTo>
                  <a:pt x="10924" y="15494"/>
                </a:lnTo>
                <a:close/>
                <a:moveTo>
                  <a:pt x="12987" y="15141"/>
                </a:moveTo>
                <a:cubicBezTo>
                  <a:pt x="13018" y="15162"/>
                  <a:pt x="13059" y="15183"/>
                  <a:pt x="13090" y="15204"/>
                </a:cubicBezTo>
                <a:cubicBezTo>
                  <a:pt x="13028" y="15338"/>
                  <a:pt x="12966" y="15473"/>
                  <a:pt x="12914" y="15608"/>
                </a:cubicBezTo>
                <a:cubicBezTo>
                  <a:pt x="12945" y="15452"/>
                  <a:pt x="12966" y="15297"/>
                  <a:pt x="12987" y="15141"/>
                </a:cubicBezTo>
                <a:close/>
                <a:moveTo>
                  <a:pt x="16179" y="15380"/>
                </a:moveTo>
                <a:cubicBezTo>
                  <a:pt x="16179" y="15400"/>
                  <a:pt x="16179" y="15411"/>
                  <a:pt x="16189" y="15421"/>
                </a:cubicBezTo>
                <a:cubicBezTo>
                  <a:pt x="16189" y="15473"/>
                  <a:pt x="16179" y="15525"/>
                  <a:pt x="16168" y="15577"/>
                </a:cubicBezTo>
                <a:lnTo>
                  <a:pt x="16117" y="15597"/>
                </a:lnTo>
                <a:lnTo>
                  <a:pt x="16086" y="15608"/>
                </a:lnTo>
                <a:lnTo>
                  <a:pt x="16179" y="15380"/>
                </a:lnTo>
                <a:close/>
                <a:moveTo>
                  <a:pt x="5359" y="15131"/>
                </a:moveTo>
                <a:cubicBezTo>
                  <a:pt x="5462" y="15152"/>
                  <a:pt x="5556" y="15183"/>
                  <a:pt x="5639" y="15204"/>
                </a:cubicBezTo>
                <a:lnTo>
                  <a:pt x="5680" y="15255"/>
                </a:lnTo>
                <a:cubicBezTo>
                  <a:pt x="5639" y="15380"/>
                  <a:pt x="5597" y="15504"/>
                  <a:pt x="5556" y="15618"/>
                </a:cubicBezTo>
                <a:cubicBezTo>
                  <a:pt x="5473" y="15504"/>
                  <a:pt x="5390" y="15400"/>
                  <a:pt x="5317" y="15286"/>
                </a:cubicBezTo>
                <a:cubicBezTo>
                  <a:pt x="5328" y="15235"/>
                  <a:pt x="5348" y="15183"/>
                  <a:pt x="5359" y="15131"/>
                </a:cubicBezTo>
                <a:close/>
                <a:moveTo>
                  <a:pt x="12189" y="15131"/>
                </a:moveTo>
                <a:cubicBezTo>
                  <a:pt x="11919" y="15307"/>
                  <a:pt x="11639" y="15473"/>
                  <a:pt x="11370" y="15628"/>
                </a:cubicBezTo>
                <a:cubicBezTo>
                  <a:pt x="11370" y="15546"/>
                  <a:pt x="11370" y="15463"/>
                  <a:pt x="11380" y="15369"/>
                </a:cubicBezTo>
                <a:cubicBezTo>
                  <a:pt x="11619" y="15307"/>
                  <a:pt x="11857" y="15224"/>
                  <a:pt x="12085" y="15131"/>
                </a:cubicBezTo>
                <a:close/>
                <a:moveTo>
                  <a:pt x="5784" y="15380"/>
                </a:moveTo>
                <a:lnTo>
                  <a:pt x="5877" y="15483"/>
                </a:lnTo>
                <a:cubicBezTo>
                  <a:pt x="5856" y="15535"/>
                  <a:pt x="5836" y="15597"/>
                  <a:pt x="5825" y="15649"/>
                </a:cubicBezTo>
                <a:cubicBezTo>
                  <a:pt x="5815" y="15587"/>
                  <a:pt x="5815" y="15525"/>
                  <a:pt x="5794" y="15452"/>
                </a:cubicBezTo>
                <a:cubicBezTo>
                  <a:pt x="5794" y="15432"/>
                  <a:pt x="5794" y="15400"/>
                  <a:pt x="5784" y="15380"/>
                </a:cubicBezTo>
                <a:close/>
                <a:moveTo>
                  <a:pt x="14261" y="15473"/>
                </a:moveTo>
                <a:cubicBezTo>
                  <a:pt x="14272" y="15535"/>
                  <a:pt x="14282" y="15608"/>
                  <a:pt x="14293" y="15660"/>
                </a:cubicBezTo>
                <a:lnTo>
                  <a:pt x="14179" y="15639"/>
                </a:lnTo>
                <a:cubicBezTo>
                  <a:pt x="14179" y="15624"/>
                  <a:pt x="14179" y="15608"/>
                  <a:pt x="14179" y="15597"/>
                </a:cubicBezTo>
                <a:lnTo>
                  <a:pt x="14261" y="15473"/>
                </a:lnTo>
                <a:close/>
                <a:moveTo>
                  <a:pt x="2716" y="14779"/>
                </a:moveTo>
                <a:cubicBezTo>
                  <a:pt x="2799" y="14976"/>
                  <a:pt x="2892" y="15162"/>
                  <a:pt x="2996" y="15338"/>
                </a:cubicBezTo>
                <a:cubicBezTo>
                  <a:pt x="2996" y="15338"/>
                  <a:pt x="2996" y="15349"/>
                  <a:pt x="2996" y="15349"/>
                </a:cubicBezTo>
                <a:cubicBezTo>
                  <a:pt x="2954" y="15452"/>
                  <a:pt x="2923" y="15556"/>
                  <a:pt x="2892" y="15680"/>
                </a:cubicBezTo>
                <a:cubicBezTo>
                  <a:pt x="2820" y="15597"/>
                  <a:pt x="2757" y="15525"/>
                  <a:pt x="2695" y="15442"/>
                </a:cubicBezTo>
                <a:cubicBezTo>
                  <a:pt x="2685" y="15224"/>
                  <a:pt x="2695" y="15007"/>
                  <a:pt x="2716" y="14779"/>
                </a:cubicBezTo>
                <a:close/>
                <a:moveTo>
                  <a:pt x="14348" y="15542"/>
                </a:moveTo>
                <a:lnTo>
                  <a:pt x="14348" y="15542"/>
                </a:lnTo>
                <a:cubicBezTo>
                  <a:pt x="14359" y="15562"/>
                  <a:pt x="14377" y="15590"/>
                  <a:pt x="14386" y="15618"/>
                </a:cubicBezTo>
                <a:cubicBezTo>
                  <a:pt x="14386" y="15639"/>
                  <a:pt x="14386" y="15660"/>
                  <a:pt x="14375" y="15680"/>
                </a:cubicBezTo>
                <a:lnTo>
                  <a:pt x="14365" y="15680"/>
                </a:lnTo>
                <a:cubicBezTo>
                  <a:pt x="14365" y="15634"/>
                  <a:pt x="14357" y="15588"/>
                  <a:pt x="14348" y="15542"/>
                </a:cubicBezTo>
                <a:close/>
                <a:moveTo>
                  <a:pt x="8085" y="15597"/>
                </a:moveTo>
                <a:lnTo>
                  <a:pt x="8157" y="15608"/>
                </a:lnTo>
                <a:lnTo>
                  <a:pt x="8064" y="15691"/>
                </a:lnTo>
                <a:cubicBezTo>
                  <a:pt x="8074" y="15660"/>
                  <a:pt x="8074" y="15628"/>
                  <a:pt x="8085" y="15597"/>
                </a:cubicBezTo>
                <a:close/>
                <a:moveTo>
                  <a:pt x="15360" y="14312"/>
                </a:moveTo>
                <a:cubicBezTo>
                  <a:pt x="15319" y="14623"/>
                  <a:pt x="15319" y="14934"/>
                  <a:pt x="15360" y="15245"/>
                </a:cubicBezTo>
                <a:cubicBezTo>
                  <a:pt x="15277" y="15390"/>
                  <a:pt x="15205" y="15546"/>
                  <a:pt x="15122" y="15691"/>
                </a:cubicBezTo>
                <a:cubicBezTo>
                  <a:pt x="15008" y="15556"/>
                  <a:pt x="14904" y="15411"/>
                  <a:pt x="14800" y="15255"/>
                </a:cubicBezTo>
                <a:lnTo>
                  <a:pt x="14759" y="15183"/>
                </a:lnTo>
                <a:lnTo>
                  <a:pt x="14738" y="14955"/>
                </a:lnTo>
                <a:cubicBezTo>
                  <a:pt x="14946" y="14748"/>
                  <a:pt x="15153" y="14530"/>
                  <a:pt x="15360" y="14312"/>
                </a:cubicBezTo>
                <a:close/>
                <a:moveTo>
                  <a:pt x="19889" y="14882"/>
                </a:moveTo>
                <a:cubicBezTo>
                  <a:pt x="19920" y="15038"/>
                  <a:pt x="19941" y="15193"/>
                  <a:pt x="19951" y="15338"/>
                </a:cubicBezTo>
                <a:cubicBezTo>
                  <a:pt x="19962" y="15463"/>
                  <a:pt x="19972" y="15577"/>
                  <a:pt x="19972" y="15691"/>
                </a:cubicBezTo>
                <a:cubicBezTo>
                  <a:pt x="19951" y="15660"/>
                  <a:pt x="19920" y="15628"/>
                  <a:pt x="19879" y="15608"/>
                </a:cubicBezTo>
                <a:cubicBezTo>
                  <a:pt x="19858" y="15432"/>
                  <a:pt x="19827" y="15266"/>
                  <a:pt x="19785" y="15090"/>
                </a:cubicBezTo>
                <a:lnTo>
                  <a:pt x="19775" y="15079"/>
                </a:lnTo>
                <a:lnTo>
                  <a:pt x="19889" y="14882"/>
                </a:lnTo>
                <a:close/>
                <a:moveTo>
                  <a:pt x="23206" y="11794"/>
                </a:moveTo>
                <a:lnTo>
                  <a:pt x="23206" y="11794"/>
                </a:lnTo>
                <a:cubicBezTo>
                  <a:pt x="23257" y="13110"/>
                  <a:pt x="22812" y="14395"/>
                  <a:pt x="22200" y="15587"/>
                </a:cubicBezTo>
                <a:lnTo>
                  <a:pt x="22086" y="15691"/>
                </a:lnTo>
                <a:cubicBezTo>
                  <a:pt x="22273" y="15411"/>
                  <a:pt x="22428" y="15110"/>
                  <a:pt x="22563" y="14799"/>
                </a:cubicBezTo>
                <a:cubicBezTo>
                  <a:pt x="22967" y="13846"/>
                  <a:pt x="23185" y="12830"/>
                  <a:pt x="23206" y="11794"/>
                </a:cubicBezTo>
                <a:close/>
                <a:moveTo>
                  <a:pt x="15920" y="14292"/>
                </a:moveTo>
                <a:cubicBezTo>
                  <a:pt x="15961" y="14623"/>
                  <a:pt x="16034" y="14944"/>
                  <a:pt x="16137" y="15255"/>
                </a:cubicBezTo>
                <a:lnTo>
                  <a:pt x="16117" y="15307"/>
                </a:lnTo>
                <a:cubicBezTo>
                  <a:pt x="16075" y="15421"/>
                  <a:pt x="16034" y="15546"/>
                  <a:pt x="15992" y="15660"/>
                </a:cubicBezTo>
                <a:cubicBezTo>
                  <a:pt x="15892" y="15670"/>
                  <a:pt x="15820" y="15689"/>
                  <a:pt x="15740" y="15700"/>
                </a:cubicBezTo>
                <a:lnTo>
                  <a:pt x="15740" y="15700"/>
                </a:lnTo>
                <a:cubicBezTo>
                  <a:pt x="15700" y="15558"/>
                  <a:pt x="15660" y="15407"/>
                  <a:pt x="15630" y="15255"/>
                </a:cubicBezTo>
                <a:lnTo>
                  <a:pt x="15630" y="14903"/>
                </a:lnTo>
                <a:cubicBezTo>
                  <a:pt x="15723" y="14696"/>
                  <a:pt x="15826" y="14499"/>
                  <a:pt x="15920" y="14292"/>
                </a:cubicBezTo>
                <a:close/>
                <a:moveTo>
                  <a:pt x="1431" y="13421"/>
                </a:moveTo>
                <a:cubicBezTo>
                  <a:pt x="1514" y="13504"/>
                  <a:pt x="1607" y="13576"/>
                  <a:pt x="1711" y="13649"/>
                </a:cubicBezTo>
                <a:lnTo>
                  <a:pt x="1742" y="13773"/>
                </a:lnTo>
                <a:cubicBezTo>
                  <a:pt x="1814" y="13991"/>
                  <a:pt x="1887" y="14188"/>
                  <a:pt x="1980" y="14395"/>
                </a:cubicBezTo>
                <a:cubicBezTo>
                  <a:pt x="2001" y="14478"/>
                  <a:pt x="2022" y="14571"/>
                  <a:pt x="2042" y="14665"/>
                </a:cubicBezTo>
                <a:cubicBezTo>
                  <a:pt x="2053" y="14716"/>
                  <a:pt x="2073" y="14768"/>
                  <a:pt x="2084" y="14820"/>
                </a:cubicBezTo>
                <a:cubicBezTo>
                  <a:pt x="2125" y="14986"/>
                  <a:pt x="2167" y="15141"/>
                  <a:pt x="2219" y="15307"/>
                </a:cubicBezTo>
                <a:cubicBezTo>
                  <a:pt x="2167" y="15442"/>
                  <a:pt x="2115" y="15566"/>
                  <a:pt x="2073" y="15711"/>
                </a:cubicBezTo>
                <a:cubicBezTo>
                  <a:pt x="1752" y="15121"/>
                  <a:pt x="1524" y="14478"/>
                  <a:pt x="1431" y="13804"/>
                </a:cubicBezTo>
                <a:cubicBezTo>
                  <a:pt x="1420" y="13721"/>
                  <a:pt x="1410" y="13628"/>
                  <a:pt x="1400" y="13545"/>
                </a:cubicBezTo>
                <a:lnTo>
                  <a:pt x="1431" y="13421"/>
                </a:lnTo>
                <a:close/>
                <a:moveTo>
                  <a:pt x="10997" y="15525"/>
                </a:moveTo>
                <a:cubicBezTo>
                  <a:pt x="10976" y="15587"/>
                  <a:pt x="10955" y="15660"/>
                  <a:pt x="10945" y="15722"/>
                </a:cubicBezTo>
                <a:lnTo>
                  <a:pt x="10893" y="15660"/>
                </a:lnTo>
                <a:lnTo>
                  <a:pt x="10997" y="15525"/>
                </a:lnTo>
                <a:close/>
                <a:moveTo>
                  <a:pt x="12862" y="15110"/>
                </a:moveTo>
                <a:lnTo>
                  <a:pt x="12862" y="15110"/>
                </a:lnTo>
                <a:cubicBezTo>
                  <a:pt x="12772" y="15311"/>
                  <a:pt x="12691" y="15513"/>
                  <a:pt x="12611" y="15723"/>
                </a:cubicBezTo>
                <a:lnTo>
                  <a:pt x="12611" y="15723"/>
                </a:lnTo>
                <a:cubicBezTo>
                  <a:pt x="12581" y="15532"/>
                  <a:pt x="12561" y="15332"/>
                  <a:pt x="12541" y="15131"/>
                </a:cubicBezTo>
                <a:cubicBezTo>
                  <a:pt x="12645" y="15131"/>
                  <a:pt x="12759" y="15121"/>
                  <a:pt x="12862" y="15110"/>
                </a:cubicBezTo>
                <a:close/>
                <a:moveTo>
                  <a:pt x="10738" y="15546"/>
                </a:moveTo>
                <a:lnTo>
                  <a:pt x="10810" y="15649"/>
                </a:lnTo>
                <a:lnTo>
                  <a:pt x="10748" y="15732"/>
                </a:lnTo>
                <a:cubicBezTo>
                  <a:pt x="10748" y="15670"/>
                  <a:pt x="10738" y="15608"/>
                  <a:pt x="10738" y="15546"/>
                </a:cubicBezTo>
                <a:close/>
                <a:moveTo>
                  <a:pt x="15619" y="15504"/>
                </a:moveTo>
                <a:lnTo>
                  <a:pt x="15619" y="15514"/>
                </a:lnTo>
                <a:cubicBezTo>
                  <a:pt x="15630" y="15587"/>
                  <a:pt x="15650" y="15649"/>
                  <a:pt x="15671" y="15722"/>
                </a:cubicBezTo>
                <a:lnTo>
                  <a:pt x="15609" y="15732"/>
                </a:lnTo>
                <a:cubicBezTo>
                  <a:pt x="15609" y="15649"/>
                  <a:pt x="15619" y="15577"/>
                  <a:pt x="15619" y="15504"/>
                </a:cubicBezTo>
                <a:close/>
                <a:moveTo>
                  <a:pt x="10137" y="15608"/>
                </a:moveTo>
                <a:lnTo>
                  <a:pt x="10137" y="15608"/>
                </a:lnTo>
                <a:cubicBezTo>
                  <a:pt x="10106" y="15649"/>
                  <a:pt x="10074" y="15701"/>
                  <a:pt x="10043" y="15742"/>
                </a:cubicBezTo>
                <a:cubicBezTo>
                  <a:pt x="10015" y="15704"/>
                  <a:pt x="9986" y="15666"/>
                  <a:pt x="9966" y="15628"/>
                </a:cubicBezTo>
                <a:lnTo>
                  <a:pt x="9966" y="15628"/>
                </a:lnTo>
                <a:cubicBezTo>
                  <a:pt x="10023" y="15627"/>
                  <a:pt x="10080" y="15617"/>
                  <a:pt x="10137" y="15608"/>
                </a:cubicBezTo>
                <a:close/>
                <a:moveTo>
                  <a:pt x="14603" y="15090"/>
                </a:moveTo>
                <a:cubicBezTo>
                  <a:pt x="14635" y="15141"/>
                  <a:pt x="14666" y="15193"/>
                  <a:pt x="14697" y="15245"/>
                </a:cubicBezTo>
                <a:cubicBezTo>
                  <a:pt x="14697" y="15286"/>
                  <a:pt x="14707" y="15328"/>
                  <a:pt x="14707" y="15369"/>
                </a:cubicBezTo>
                <a:cubicBezTo>
                  <a:pt x="14728" y="15494"/>
                  <a:pt x="14749" y="15618"/>
                  <a:pt x="14769" y="15742"/>
                </a:cubicBezTo>
                <a:cubicBezTo>
                  <a:pt x="14697" y="15732"/>
                  <a:pt x="14614" y="15722"/>
                  <a:pt x="14541" y="15711"/>
                </a:cubicBezTo>
                <a:cubicBezTo>
                  <a:pt x="14521" y="15660"/>
                  <a:pt x="14489" y="15618"/>
                  <a:pt x="14469" y="15577"/>
                </a:cubicBezTo>
                <a:cubicBezTo>
                  <a:pt x="14479" y="15442"/>
                  <a:pt x="14500" y="15318"/>
                  <a:pt x="14510" y="15172"/>
                </a:cubicBezTo>
                <a:lnTo>
                  <a:pt x="14603" y="15090"/>
                </a:lnTo>
                <a:close/>
                <a:moveTo>
                  <a:pt x="15536" y="15079"/>
                </a:moveTo>
                <a:cubicBezTo>
                  <a:pt x="15536" y="15100"/>
                  <a:pt x="15536" y="15121"/>
                  <a:pt x="15547" y="15141"/>
                </a:cubicBezTo>
                <a:cubicBezTo>
                  <a:pt x="15547" y="15338"/>
                  <a:pt x="15547" y="15546"/>
                  <a:pt x="15536" y="15742"/>
                </a:cubicBezTo>
                <a:lnTo>
                  <a:pt x="15516" y="15742"/>
                </a:lnTo>
                <a:cubicBezTo>
                  <a:pt x="15484" y="15577"/>
                  <a:pt x="15464" y="15411"/>
                  <a:pt x="15453" y="15235"/>
                </a:cubicBezTo>
                <a:lnTo>
                  <a:pt x="15536" y="15079"/>
                </a:lnTo>
                <a:close/>
                <a:moveTo>
                  <a:pt x="14790" y="15390"/>
                </a:moveTo>
                <a:cubicBezTo>
                  <a:pt x="14811" y="15411"/>
                  <a:pt x="14821" y="15442"/>
                  <a:pt x="14842" y="15473"/>
                </a:cubicBezTo>
                <a:cubicBezTo>
                  <a:pt x="14914" y="15577"/>
                  <a:pt x="14987" y="15670"/>
                  <a:pt x="15070" y="15763"/>
                </a:cubicBezTo>
                <a:cubicBezTo>
                  <a:pt x="14997" y="15763"/>
                  <a:pt x="14914" y="15763"/>
                  <a:pt x="14842" y="15753"/>
                </a:cubicBezTo>
                <a:cubicBezTo>
                  <a:pt x="14821" y="15639"/>
                  <a:pt x="14800" y="15514"/>
                  <a:pt x="14790" y="15390"/>
                </a:cubicBezTo>
                <a:close/>
                <a:moveTo>
                  <a:pt x="15370" y="15380"/>
                </a:moveTo>
                <a:cubicBezTo>
                  <a:pt x="15381" y="15504"/>
                  <a:pt x="15402" y="15628"/>
                  <a:pt x="15422" y="15753"/>
                </a:cubicBezTo>
                <a:cubicBezTo>
                  <a:pt x="15350" y="15763"/>
                  <a:pt x="15267" y="15763"/>
                  <a:pt x="15184" y="15763"/>
                </a:cubicBezTo>
                <a:lnTo>
                  <a:pt x="15174" y="15753"/>
                </a:lnTo>
                <a:cubicBezTo>
                  <a:pt x="15184" y="15722"/>
                  <a:pt x="15194" y="15701"/>
                  <a:pt x="15205" y="15680"/>
                </a:cubicBezTo>
                <a:lnTo>
                  <a:pt x="15370" y="15380"/>
                </a:lnTo>
                <a:close/>
                <a:moveTo>
                  <a:pt x="3058" y="15432"/>
                </a:moveTo>
                <a:lnTo>
                  <a:pt x="3079" y="15452"/>
                </a:lnTo>
                <a:cubicBezTo>
                  <a:pt x="3048" y="15566"/>
                  <a:pt x="3027" y="15680"/>
                  <a:pt x="3006" y="15794"/>
                </a:cubicBezTo>
                <a:lnTo>
                  <a:pt x="2954" y="15742"/>
                </a:lnTo>
                <a:cubicBezTo>
                  <a:pt x="2996" y="15639"/>
                  <a:pt x="3027" y="15535"/>
                  <a:pt x="3058" y="15432"/>
                </a:cubicBezTo>
                <a:close/>
                <a:moveTo>
                  <a:pt x="23081" y="10788"/>
                </a:moveTo>
                <a:cubicBezTo>
                  <a:pt x="23092" y="10861"/>
                  <a:pt x="23112" y="10934"/>
                  <a:pt x="23123" y="11006"/>
                </a:cubicBezTo>
                <a:cubicBezTo>
                  <a:pt x="23216" y="12312"/>
                  <a:pt x="22998" y="13618"/>
                  <a:pt x="22470" y="14820"/>
                </a:cubicBezTo>
                <a:lnTo>
                  <a:pt x="22480" y="14820"/>
                </a:lnTo>
                <a:cubicBezTo>
                  <a:pt x="22325" y="15162"/>
                  <a:pt x="22148" y="15494"/>
                  <a:pt x="21952" y="15805"/>
                </a:cubicBezTo>
                <a:cubicBezTo>
                  <a:pt x="21983" y="15587"/>
                  <a:pt x="22014" y="15359"/>
                  <a:pt x="22045" y="15141"/>
                </a:cubicBezTo>
                <a:cubicBezTo>
                  <a:pt x="22066" y="15100"/>
                  <a:pt x="22086" y="15048"/>
                  <a:pt x="22107" y="15007"/>
                </a:cubicBezTo>
                <a:cubicBezTo>
                  <a:pt x="22542" y="14115"/>
                  <a:pt x="22978" y="13193"/>
                  <a:pt x="23071" y="12198"/>
                </a:cubicBezTo>
                <a:cubicBezTo>
                  <a:pt x="23112" y="11783"/>
                  <a:pt x="23092" y="11369"/>
                  <a:pt x="23019" y="10954"/>
                </a:cubicBezTo>
                <a:cubicBezTo>
                  <a:pt x="23040" y="10902"/>
                  <a:pt x="23061" y="10840"/>
                  <a:pt x="23081" y="10788"/>
                </a:cubicBezTo>
                <a:close/>
                <a:moveTo>
                  <a:pt x="11287" y="15400"/>
                </a:moveTo>
                <a:cubicBezTo>
                  <a:pt x="11287" y="15494"/>
                  <a:pt x="11277" y="15587"/>
                  <a:pt x="11277" y="15680"/>
                </a:cubicBezTo>
                <a:cubicBezTo>
                  <a:pt x="11194" y="15732"/>
                  <a:pt x="11111" y="15784"/>
                  <a:pt x="11018" y="15825"/>
                </a:cubicBezTo>
                <a:lnTo>
                  <a:pt x="10986" y="15794"/>
                </a:lnTo>
                <a:cubicBezTo>
                  <a:pt x="11018" y="15680"/>
                  <a:pt x="11049" y="15556"/>
                  <a:pt x="11090" y="15442"/>
                </a:cubicBezTo>
                <a:lnTo>
                  <a:pt x="11287" y="15400"/>
                </a:lnTo>
                <a:close/>
                <a:moveTo>
                  <a:pt x="10655" y="15535"/>
                </a:moveTo>
                <a:cubicBezTo>
                  <a:pt x="10655" y="15618"/>
                  <a:pt x="10665" y="15711"/>
                  <a:pt x="10676" y="15805"/>
                </a:cubicBezTo>
                <a:cubicBezTo>
                  <a:pt x="10676" y="15825"/>
                  <a:pt x="10665" y="15846"/>
                  <a:pt x="10644" y="15856"/>
                </a:cubicBezTo>
                <a:lnTo>
                  <a:pt x="10406" y="15597"/>
                </a:lnTo>
                <a:lnTo>
                  <a:pt x="10396" y="15577"/>
                </a:lnTo>
                <a:cubicBezTo>
                  <a:pt x="10489" y="15556"/>
                  <a:pt x="10572" y="15546"/>
                  <a:pt x="10655" y="15535"/>
                </a:cubicBezTo>
                <a:close/>
                <a:moveTo>
                  <a:pt x="16842" y="15307"/>
                </a:moveTo>
                <a:cubicBezTo>
                  <a:pt x="16894" y="15483"/>
                  <a:pt x="16966" y="15670"/>
                  <a:pt x="17039" y="15856"/>
                </a:cubicBezTo>
                <a:cubicBezTo>
                  <a:pt x="17018" y="15815"/>
                  <a:pt x="16987" y="15774"/>
                  <a:pt x="16966" y="15732"/>
                </a:cubicBezTo>
                <a:cubicBezTo>
                  <a:pt x="16904" y="15597"/>
                  <a:pt x="16842" y="15473"/>
                  <a:pt x="16780" y="15338"/>
                </a:cubicBezTo>
                <a:lnTo>
                  <a:pt x="16842" y="15307"/>
                </a:lnTo>
                <a:close/>
                <a:moveTo>
                  <a:pt x="5714" y="15449"/>
                </a:moveTo>
                <a:cubicBezTo>
                  <a:pt x="5733" y="15577"/>
                  <a:pt x="5743" y="15697"/>
                  <a:pt x="5763" y="15825"/>
                </a:cubicBezTo>
                <a:cubicBezTo>
                  <a:pt x="5763" y="15836"/>
                  <a:pt x="5753" y="15856"/>
                  <a:pt x="5753" y="15877"/>
                </a:cubicBezTo>
                <a:lnTo>
                  <a:pt x="5618" y="15701"/>
                </a:lnTo>
                <a:cubicBezTo>
                  <a:pt x="5647" y="15614"/>
                  <a:pt x="5676" y="15535"/>
                  <a:pt x="5714" y="15449"/>
                </a:cubicBezTo>
                <a:close/>
                <a:moveTo>
                  <a:pt x="14013" y="15639"/>
                </a:moveTo>
                <a:lnTo>
                  <a:pt x="14013" y="15691"/>
                </a:lnTo>
                <a:lnTo>
                  <a:pt x="13888" y="15877"/>
                </a:lnTo>
                <a:cubicBezTo>
                  <a:pt x="13888" y="15836"/>
                  <a:pt x="13888" y="15784"/>
                  <a:pt x="13899" y="15742"/>
                </a:cubicBezTo>
                <a:lnTo>
                  <a:pt x="14013" y="15639"/>
                </a:lnTo>
                <a:close/>
                <a:moveTo>
                  <a:pt x="21941" y="15338"/>
                </a:moveTo>
                <a:lnTo>
                  <a:pt x="21941" y="15338"/>
                </a:lnTo>
                <a:cubicBezTo>
                  <a:pt x="21920" y="15514"/>
                  <a:pt x="21889" y="15701"/>
                  <a:pt x="21858" y="15877"/>
                </a:cubicBezTo>
                <a:lnTo>
                  <a:pt x="21848" y="15888"/>
                </a:lnTo>
                <a:cubicBezTo>
                  <a:pt x="21869" y="15742"/>
                  <a:pt x="21879" y="15587"/>
                  <a:pt x="21889" y="15432"/>
                </a:cubicBezTo>
                <a:lnTo>
                  <a:pt x="21941" y="15338"/>
                </a:lnTo>
                <a:close/>
                <a:moveTo>
                  <a:pt x="19899" y="15732"/>
                </a:moveTo>
                <a:lnTo>
                  <a:pt x="19972" y="15794"/>
                </a:lnTo>
                <a:cubicBezTo>
                  <a:pt x="19951" y="15825"/>
                  <a:pt x="19941" y="15867"/>
                  <a:pt x="19931" y="15898"/>
                </a:cubicBezTo>
                <a:cubicBezTo>
                  <a:pt x="19931" y="15846"/>
                  <a:pt x="19910" y="15784"/>
                  <a:pt x="19899" y="15732"/>
                </a:cubicBezTo>
                <a:close/>
                <a:moveTo>
                  <a:pt x="20148" y="15514"/>
                </a:moveTo>
                <a:cubicBezTo>
                  <a:pt x="20159" y="15649"/>
                  <a:pt x="20169" y="15774"/>
                  <a:pt x="20190" y="15898"/>
                </a:cubicBezTo>
                <a:lnTo>
                  <a:pt x="20179" y="15888"/>
                </a:lnTo>
                <a:cubicBezTo>
                  <a:pt x="20148" y="15846"/>
                  <a:pt x="20107" y="15805"/>
                  <a:pt x="20065" y="15763"/>
                </a:cubicBezTo>
                <a:cubicBezTo>
                  <a:pt x="20096" y="15680"/>
                  <a:pt x="20117" y="15597"/>
                  <a:pt x="20148" y="15514"/>
                </a:cubicBezTo>
                <a:close/>
                <a:moveTo>
                  <a:pt x="6031" y="15288"/>
                </a:moveTo>
                <a:lnTo>
                  <a:pt x="6219" y="15328"/>
                </a:lnTo>
                <a:cubicBezTo>
                  <a:pt x="6302" y="15442"/>
                  <a:pt x="6385" y="15546"/>
                  <a:pt x="6468" y="15660"/>
                </a:cubicBezTo>
                <a:cubicBezTo>
                  <a:pt x="6437" y="15742"/>
                  <a:pt x="6395" y="15825"/>
                  <a:pt x="6364" y="15908"/>
                </a:cubicBezTo>
                <a:cubicBezTo>
                  <a:pt x="6229" y="15763"/>
                  <a:pt x="6095" y="15618"/>
                  <a:pt x="5960" y="15473"/>
                </a:cubicBezTo>
                <a:cubicBezTo>
                  <a:pt x="5980" y="15411"/>
                  <a:pt x="6001" y="15350"/>
                  <a:pt x="6031" y="15288"/>
                </a:cubicBezTo>
                <a:close/>
                <a:moveTo>
                  <a:pt x="21475" y="13545"/>
                </a:moveTo>
                <a:cubicBezTo>
                  <a:pt x="21620" y="14219"/>
                  <a:pt x="21713" y="14913"/>
                  <a:pt x="21744" y="15597"/>
                </a:cubicBezTo>
                <a:cubicBezTo>
                  <a:pt x="21692" y="15701"/>
                  <a:pt x="21641" y="15805"/>
                  <a:pt x="21589" y="15908"/>
                </a:cubicBezTo>
                <a:lnTo>
                  <a:pt x="21589" y="15794"/>
                </a:lnTo>
                <a:cubicBezTo>
                  <a:pt x="21620" y="15058"/>
                  <a:pt x="21558" y="14323"/>
                  <a:pt x="21402" y="13607"/>
                </a:cubicBezTo>
                <a:lnTo>
                  <a:pt x="21402" y="13607"/>
                </a:lnTo>
                <a:lnTo>
                  <a:pt x="21413" y="13618"/>
                </a:lnTo>
                <a:lnTo>
                  <a:pt x="21475" y="13545"/>
                </a:lnTo>
                <a:close/>
                <a:moveTo>
                  <a:pt x="4063" y="14748"/>
                </a:moveTo>
                <a:cubicBezTo>
                  <a:pt x="4395" y="14862"/>
                  <a:pt x="4737" y="14965"/>
                  <a:pt x="5079" y="15058"/>
                </a:cubicBezTo>
                <a:cubicBezTo>
                  <a:pt x="4975" y="15349"/>
                  <a:pt x="4882" y="15639"/>
                  <a:pt x="4799" y="15939"/>
                </a:cubicBezTo>
                <a:cubicBezTo>
                  <a:pt x="4633" y="15815"/>
                  <a:pt x="4488" y="15680"/>
                  <a:pt x="4343" y="15535"/>
                </a:cubicBezTo>
                <a:cubicBezTo>
                  <a:pt x="4250" y="15442"/>
                  <a:pt x="4157" y="15338"/>
                  <a:pt x="4074" y="15245"/>
                </a:cubicBezTo>
                <a:cubicBezTo>
                  <a:pt x="4063" y="15079"/>
                  <a:pt x="4053" y="14913"/>
                  <a:pt x="4063" y="14748"/>
                </a:cubicBezTo>
                <a:close/>
                <a:moveTo>
                  <a:pt x="13660" y="15504"/>
                </a:moveTo>
                <a:cubicBezTo>
                  <a:pt x="13723" y="15525"/>
                  <a:pt x="13785" y="15556"/>
                  <a:pt x="13847" y="15577"/>
                </a:cubicBezTo>
                <a:cubicBezTo>
                  <a:pt x="13847" y="15618"/>
                  <a:pt x="13837" y="15660"/>
                  <a:pt x="13826" y="15701"/>
                </a:cubicBezTo>
                <a:lnTo>
                  <a:pt x="13650" y="15856"/>
                </a:lnTo>
                <a:lnTo>
                  <a:pt x="13546" y="15939"/>
                </a:lnTo>
                <a:cubicBezTo>
                  <a:pt x="13588" y="15794"/>
                  <a:pt x="13629" y="15649"/>
                  <a:pt x="13660" y="15504"/>
                </a:cubicBezTo>
                <a:close/>
                <a:moveTo>
                  <a:pt x="9142" y="15649"/>
                </a:moveTo>
                <a:cubicBezTo>
                  <a:pt x="9069" y="15753"/>
                  <a:pt x="8986" y="15856"/>
                  <a:pt x="8903" y="15950"/>
                </a:cubicBezTo>
                <a:cubicBezTo>
                  <a:pt x="8955" y="15856"/>
                  <a:pt x="9007" y="15753"/>
                  <a:pt x="9059" y="15649"/>
                </a:cubicBezTo>
                <a:close/>
                <a:moveTo>
                  <a:pt x="10510" y="15805"/>
                </a:moveTo>
                <a:lnTo>
                  <a:pt x="10603" y="15919"/>
                </a:lnTo>
                <a:lnTo>
                  <a:pt x="10582" y="15950"/>
                </a:lnTo>
                <a:cubicBezTo>
                  <a:pt x="10562" y="15898"/>
                  <a:pt x="10530" y="15846"/>
                  <a:pt x="10510" y="15805"/>
                </a:cubicBezTo>
                <a:close/>
                <a:moveTo>
                  <a:pt x="10841" y="15711"/>
                </a:moveTo>
                <a:lnTo>
                  <a:pt x="10914" y="15805"/>
                </a:lnTo>
                <a:lnTo>
                  <a:pt x="10893" y="15898"/>
                </a:lnTo>
                <a:lnTo>
                  <a:pt x="10779" y="15950"/>
                </a:lnTo>
                <a:cubicBezTo>
                  <a:pt x="10769" y="15908"/>
                  <a:pt x="10758" y="15867"/>
                  <a:pt x="10758" y="15825"/>
                </a:cubicBezTo>
                <a:lnTo>
                  <a:pt x="10841" y="15711"/>
                </a:lnTo>
                <a:close/>
                <a:moveTo>
                  <a:pt x="16500" y="15525"/>
                </a:moveTo>
                <a:cubicBezTo>
                  <a:pt x="16521" y="15577"/>
                  <a:pt x="16542" y="15628"/>
                  <a:pt x="16552" y="15680"/>
                </a:cubicBezTo>
                <a:cubicBezTo>
                  <a:pt x="16552" y="15774"/>
                  <a:pt x="16542" y="15867"/>
                  <a:pt x="16531" y="15960"/>
                </a:cubicBezTo>
                <a:cubicBezTo>
                  <a:pt x="16490" y="15877"/>
                  <a:pt x="16448" y="15805"/>
                  <a:pt x="16407" y="15732"/>
                </a:cubicBezTo>
                <a:cubicBezTo>
                  <a:pt x="16407" y="15680"/>
                  <a:pt x="16396" y="15628"/>
                  <a:pt x="16386" y="15577"/>
                </a:cubicBezTo>
                <a:cubicBezTo>
                  <a:pt x="16428" y="15556"/>
                  <a:pt x="16469" y="15535"/>
                  <a:pt x="16500" y="15525"/>
                </a:cubicBezTo>
                <a:close/>
                <a:moveTo>
                  <a:pt x="9888" y="15639"/>
                </a:moveTo>
                <a:cubicBezTo>
                  <a:pt x="9929" y="15691"/>
                  <a:pt x="9971" y="15742"/>
                  <a:pt x="10023" y="15794"/>
                </a:cubicBezTo>
                <a:cubicBezTo>
                  <a:pt x="9981" y="15856"/>
                  <a:pt x="9940" y="15908"/>
                  <a:pt x="9898" y="15970"/>
                </a:cubicBezTo>
                <a:cubicBezTo>
                  <a:pt x="9868" y="15860"/>
                  <a:pt x="9838" y="15749"/>
                  <a:pt x="9808" y="15639"/>
                </a:cubicBezTo>
                <a:close/>
                <a:moveTo>
                  <a:pt x="15940" y="15732"/>
                </a:moveTo>
                <a:lnTo>
                  <a:pt x="15940" y="15742"/>
                </a:lnTo>
                <a:cubicBezTo>
                  <a:pt x="15909" y="15836"/>
                  <a:pt x="15868" y="15929"/>
                  <a:pt x="15837" y="16022"/>
                </a:cubicBezTo>
                <a:cubicBezTo>
                  <a:pt x="15806" y="15939"/>
                  <a:pt x="15785" y="15867"/>
                  <a:pt x="15764" y="15784"/>
                </a:cubicBezTo>
                <a:cubicBezTo>
                  <a:pt x="15816" y="15763"/>
                  <a:pt x="15878" y="15753"/>
                  <a:pt x="15940" y="15732"/>
                </a:cubicBezTo>
                <a:close/>
                <a:moveTo>
                  <a:pt x="10655" y="15960"/>
                </a:moveTo>
                <a:lnTo>
                  <a:pt x="10686" y="15991"/>
                </a:lnTo>
                <a:lnTo>
                  <a:pt x="10624" y="16033"/>
                </a:lnTo>
                <a:lnTo>
                  <a:pt x="10613" y="16002"/>
                </a:lnTo>
                <a:lnTo>
                  <a:pt x="10655" y="15960"/>
                </a:lnTo>
                <a:close/>
                <a:moveTo>
                  <a:pt x="7618" y="15546"/>
                </a:moveTo>
                <a:lnTo>
                  <a:pt x="7618" y="15546"/>
                </a:lnTo>
                <a:cubicBezTo>
                  <a:pt x="7743" y="15566"/>
                  <a:pt x="7877" y="15577"/>
                  <a:pt x="8002" y="15587"/>
                </a:cubicBezTo>
                <a:cubicBezTo>
                  <a:pt x="8002" y="15649"/>
                  <a:pt x="7991" y="15711"/>
                  <a:pt x="7991" y="15763"/>
                </a:cubicBezTo>
                <a:cubicBezTo>
                  <a:pt x="7867" y="15867"/>
                  <a:pt x="7753" y="15950"/>
                  <a:pt x="7629" y="16043"/>
                </a:cubicBezTo>
                <a:cubicBezTo>
                  <a:pt x="7618" y="15877"/>
                  <a:pt x="7618" y="15711"/>
                  <a:pt x="7618" y="15546"/>
                </a:cubicBezTo>
                <a:close/>
                <a:moveTo>
                  <a:pt x="15443" y="15815"/>
                </a:moveTo>
                <a:cubicBezTo>
                  <a:pt x="15453" y="15898"/>
                  <a:pt x="15474" y="15981"/>
                  <a:pt x="15484" y="16064"/>
                </a:cubicBezTo>
                <a:cubicBezTo>
                  <a:pt x="15402" y="15991"/>
                  <a:pt x="15329" y="15908"/>
                  <a:pt x="15246" y="15825"/>
                </a:cubicBezTo>
                <a:cubicBezTo>
                  <a:pt x="15308" y="15825"/>
                  <a:pt x="15381" y="15825"/>
                  <a:pt x="15443" y="15815"/>
                </a:cubicBezTo>
                <a:close/>
                <a:moveTo>
                  <a:pt x="10872" y="15991"/>
                </a:moveTo>
                <a:lnTo>
                  <a:pt x="10852" y="16084"/>
                </a:lnTo>
                <a:lnTo>
                  <a:pt x="10800" y="16022"/>
                </a:lnTo>
                <a:lnTo>
                  <a:pt x="10872" y="15991"/>
                </a:lnTo>
                <a:close/>
                <a:moveTo>
                  <a:pt x="14852" y="15815"/>
                </a:moveTo>
                <a:cubicBezTo>
                  <a:pt x="14914" y="15815"/>
                  <a:pt x="14987" y="15825"/>
                  <a:pt x="15049" y="15825"/>
                </a:cubicBezTo>
                <a:lnTo>
                  <a:pt x="15049" y="15836"/>
                </a:lnTo>
                <a:cubicBezTo>
                  <a:pt x="14997" y="15919"/>
                  <a:pt x="14956" y="16012"/>
                  <a:pt x="14904" y="16095"/>
                </a:cubicBezTo>
                <a:cubicBezTo>
                  <a:pt x="14883" y="16002"/>
                  <a:pt x="14863" y="15908"/>
                  <a:pt x="14852" y="15815"/>
                </a:cubicBezTo>
                <a:close/>
                <a:moveTo>
                  <a:pt x="5131" y="15131"/>
                </a:moveTo>
                <a:lnTo>
                  <a:pt x="5234" y="15307"/>
                </a:lnTo>
                <a:cubicBezTo>
                  <a:pt x="5152" y="15566"/>
                  <a:pt x="5089" y="15836"/>
                  <a:pt x="5027" y="16105"/>
                </a:cubicBezTo>
                <a:cubicBezTo>
                  <a:pt x="4975" y="16074"/>
                  <a:pt x="4924" y="16033"/>
                  <a:pt x="4861" y="15991"/>
                </a:cubicBezTo>
                <a:cubicBezTo>
                  <a:pt x="4944" y="15711"/>
                  <a:pt x="5038" y="15421"/>
                  <a:pt x="5131" y="15141"/>
                </a:cubicBezTo>
                <a:lnTo>
                  <a:pt x="5131" y="15131"/>
                </a:lnTo>
                <a:close/>
                <a:moveTo>
                  <a:pt x="2695" y="15566"/>
                </a:moveTo>
                <a:lnTo>
                  <a:pt x="2695" y="15566"/>
                </a:lnTo>
                <a:cubicBezTo>
                  <a:pt x="2746" y="15628"/>
                  <a:pt x="2798" y="15689"/>
                  <a:pt x="2859" y="15761"/>
                </a:cubicBezTo>
                <a:lnTo>
                  <a:pt x="2859" y="15761"/>
                </a:lnTo>
                <a:cubicBezTo>
                  <a:pt x="2828" y="15873"/>
                  <a:pt x="2788" y="15994"/>
                  <a:pt x="2757" y="16116"/>
                </a:cubicBezTo>
                <a:cubicBezTo>
                  <a:pt x="2726" y="15929"/>
                  <a:pt x="2706" y="15753"/>
                  <a:pt x="2695" y="15566"/>
                </a:cubicBezTo>
                <a:close/>
                <a:moveTo>
                  <a:pt x="21734" y="15742"/>
                </a:moveTo>
                <a:lnTo>
                  <a:pt x="21734" y="15981"/>
                </a:lnTo>
                <a:lnTo>
                  <a:pt x="21558" y="16116"/>
                </a:lnTo>
                <a:cubicBezTo>
                  <a:pt x="21558" y="16105"/>
                  <a:pt x="21558" y="16095"/>
                  <a:pt x="21558" y="16084"/>
                </a:cubicBezTo>
                <a:lnTo>
                  <a:pt x="21547" y="16084"/>
                </a:lnTo>
                <a:cubicBezTo>
                  <a:pt x="21610" y="15970"/>
                  <a:pt x="21672" y="15856"/>
                  <a:pt x="21734" y="15742"/>
                </a:cubicBezTo>
                <a:close/>
                <a:moveTo>
                  <a:pt x="6675" y="15421"/>
                </a:moveTo>
                <a:cubicBezTo>
                  <a:pt x="6872" y="15452"/>
                  <a:pt x="7069" y="15483"/>
                  <a:pt x="7266" y="15514"/>
                </a:cubicBezTo>
                <a:cubicBezTo>
                  <a:pt x="7183" y="15722"/>
                  <a:pt x="7090" y="15929"/>
                  <a:pt x="7017" y="16147"/>
                </a:cubicBezTo>
                <a:lnTo>
                  <a:pt x="7017" y="16157"/>
                </a:lnTo>
                <a:cubicBezTo>
                  <a:pt x="6862" y="15991"/>
                  <a:pt x="6706" y="15825"/>
                  <a:pt x="6571" y="15649"/>
                </a:cubicBezTo>
                <a:cubicBezTo>
                  <a:pt x="6602" y="15577"/>
                  <a:pt x="6644" y="15494"/>
                  <a:pt x="6675" y="15421"/>
                </a:cubicBezTo>
                <a:close/>
                <a:moveTo>
                  <a:pt x="10313" y="15587"/>
                </a:moveTo>
                <a:cubicBezTo>
                  <a:pt x="10385" y="15732"/>
                  <a:pt x="10448" y="15867"/>
                  <a:pt x="10520" y="16012"/>
                </a:cubicBezTo>
                <a:lnTo>
                  <a:pt x="10416" y="16136"/>
                </a:lnTo>
                <a:lnTo>
                  <a:pt x="10385" y="16157"/>
                </a:lnTo>
                <a:cubicBezTo>
                  <a:pt x="10293" y="16034"/>
                  <a:pt x="10191" y="15922"/>
                  <a:pt x="10089" y="15799"/>
                </a:cubicBezTo>
                <a:lnTo>
                  <a:pt x="10089" y="15799"/>
                </a:lnTo>
                <a:cubicBezTo>
                  <a:pt x="10139" y="15729"/>
                  <a:pt x="10179" y="15668"/>
                  <a:pt x="10220" y="15597"/>
                </a:cubicBezTo>
                <a:lnTo>
                  <a:pt x="10313" y="15587"/>
                </a:lnTo>
                <a:close/>
                <a:moveTo>
                  <a:pt x="12158" y="15255"/>
                </a:moveTo>
                <a:lnTo>
                  <a:pt x="12158" y="15255"/>
                </a:lnTo>
                <a:cubicBezTo>
                  <a:pt x="11909" y="15577"/>
                  <a:pt x="11650" y="15888"/>
                  <a:pt x="11370" y="16178"/>
                </a:cubicBezTo>
                <a:cubicBezTo>
                  <a:pt x="11360" y="16043"/>
                  <a:pt x="11360" y="15908"/>
                  <a:pt x="11360" y="15774"/>
                </a:cubicBezTo>
                <a:lnTo>
                  <a:pt x="11370" y="15774"/>
                </a:lnTo>
                <a:lnTo>
                  <a:pt x="11370" y="15722"/>
                </a:lnTo>
                <a:cubicBezTo>
                  <a:pt x="11639" y="15577"/>
                  <a:pt x="11898" y="15421"/>
                  <a:pt x="12158" y="15255"/>
                </a:cubicBezTo>
                <a:close/>
                <a:moveTo>
                  <a:pt x="22086" y="15815"/>
                </a:moveTo>
                <a:cubicBezTo>
                  <a:pt x="22024" y="15939"/>
                  <a:pt x="21962" y="16053"/>
                  <a:pt x="21889" y="16178"/>
                </a:cubicBezTo>
                <a:cubicBezTo>
                  <a:pt x="21900" y="16095"/>
                  <a:pt x="21910" y="16012"/>
                  <a:pt x="21920" y="15939"/>
                </a:cubicBezTo>
                <a:lnTo>
                  <a:pt x="21920" y="15950"/>
                </a:lnTo>
                <a:cubicBezTo>
                  <a:pt x="21983" y="15898"/>
                  <a:pt x="22034" y="15856"/>
                  <a:pt x="22086" y="15815"/>
                </a:cubicBezTo>
                <a:close/>
                <a:moveTo>
                  <a:pt x="11266" y="15774"/>
                </a:moveTo>
                <a:cubicBezTo>
                  <a:pt x="11266" y="15919"/>
                  <a:pt x="11277" y="16053"/>
                  <a:pt x="11277" y="16188"/>
                </a:cubicBezTo>
                <a:cubicBezTo>
                  <a:pt x="11204" y="16095"/>
                  <a:pt x="11132" y="15991"/>
                  <a:pt x="11059" y="15888"/>
                </a:cubicBezTo>
                <a:cubicBezTo>
                  <a:pt x="11132" y="15856"/>
                  <a:pt x="11194" y="15815"/>
                  <a:pt x="11266" y="15774"/>
                </a:cubicBezTo>
                <a:close/>
                <a:moveTo>
                  <a:pt x="3721" y="14965"/>
                </a:moveTo>
                <a:lnTo>
                  <a:pt x="3721" y="14965"/>
                </a:lnTo>
                <a:cubicBezTo>
                  <a:pt x="3752" y="15007"/>
                  <a:pt x="3783" y="15048"/>
                  <a:pt x="3825" y="15090"/>
                </a:cubicBezTo>
                <a:cubicBezTo>
                  <a:pt x="3866" y="15204"/>
                  <a:pt x="3908" y="15328"/>
                  <a:pt x="3960" y="15452"/>
                </a:cubicBezTo>
                <a:lnTo>
                  <a:pt x="4032" y="15618"/>
                </a:lnTo>
                <a:cubicBezTo>
                  <a:pt x="4063" y="15815"/>
                  <a:pt x="4094" y="16012"/>
                  <a:pt x="4136" y="16198"/>
                </a:cubicBezTo>
                <a:cubicBezTo>
                  <a:pt x="3970" y="15794"/>
                  <a:pt x="3835" y="15380"/>
                  <a:pt x="3721" y="14965"/>
                </a:cubicBezTo>
                <a:close/>
                <a:moveTo>
                  <a:pt x="14593" y="15784"/>
                </a:moveTo>
                <a:cubicBezTo>
                  <a:pt x="14645" y="15784"/>
                  <a:pt x="14717" y="15794"/>
                  <a:pt x="14780" y="15805"/>
                </a:cubicBezTo>
                <a:lnTo>
                  <a:pt x="14780" y="15815"/>
                </a:lnTo>
                <a:cubicBezTo>
                  <a:pt x="14800" y="15939"/>
                  <a:pt x="14821" y="16074"/>
                  <a:pt x="14852" y="16198"/>
                </a:cubicBezTo>
                <a:cubicBezTo>
                  <a:pt x="14852" y="16198"/>
                  <a:pt x="14852" y="16209"/>
                  <a:pt x="14852" y="16209"/>
                </a:cubicBezTo>
                <a:cubicBezTo>
                  <a:pt x="14769" y="16084"/>
                  <a:pt x="14686" y="15950"/>
                  <a:pt x="14614" y="15825"/>
                </a:cubicBezTo>
                <a:cubicBezTo>
                  <a:pt x="14603" y="15815"/>
                  <a:pt x="14593" y="15805"/>
                  <a:pt x="14593" y="15784"/>
                </a:cubicBezTo>
                <a:close/>
                <a:moveTo>
                  <a:pt x="1369" y="13753"/>
                </a:moveTo>
                <a:cubicBezTo>
                  <a:pt x="1441" y="14333"/>
                  <a:pt x="1607" y="14913"/>
                  <a:pt x="1856" y="15442"/>
                </a:cubicBezTo>
                <a:cubicBezTo>
                  <a:pt x="1918" y="15566"/>
                  <a:pt x="1980" y="15691"/>
                  <a:pt x="2042" y="15805"/>
                </a:cubicBezTo>
                <a:cubicBezTo>
                  <a:pt x="2001" y="15939"/>
                  <a:pt x="1959" y="16084"/>
                  <a:pt x="1928" y="16219"/>
                </a:cubicBezTo>
                <a:cubicBezTo>
                  <a:pt x="1700" y="16033"/>
                  <a:pt x="1493" y="15805"/>
                  <a:pt x="1338" y="15556"/>
                </a:cubicBezTo>
                <a:cubicBezTo>
                  <a:pt x="1265" y="14955"/>
                  <a:pt x="1275" y="14354"/>
                  <a:pt x="1369" y="13753"/>
                </a:cubicBezTo>
                <a:close/>
                <a:moveTo>
                  <a:pt x="8613" y="15639"/>
                </a:moveTo>
                <a:cubicBezTo>
                  <a:pt x="8748" y="15639"/>
                  <a:pt x="8883" y="15649"/>
                  <a:pt x="9007" y="15649"/>
                </a:cubicBezTo>
                <a:cubicBezTo>
                  <a:pt x="8945" y="15784"/>
                  <a:pt x="8872" y="15929"/>
                  <a:pt x="8789" y="16064"/>
                </a:cubicBezTo>
                <a:cubicBezTo>
                  <a:pt x="8737" y="16116"/>
                  <a:pt x="8686" y="16167"/>
                  <a:pt x="8634" y="16219"/>
                </a:cubicBezTo>
                <a:cubicBezTo>
                  <a:pt x="8603" y="16084"/>
                  <a:pt x="8582" y="15939"/>
                  <a:pt x="8551" y="15805"/>
                </a:cubicBezTo>
                <a:lnTo>
                  <a:pt x="8613" y="15639"/>
                </a:lnTo>
                <a:close/>
                <a:moveTo>
                  <a:pt x="12925" y="15141"/>
                </a:moveTo>
                <a:lnTo>
                  <a:pt x="12925" y="15141"/>
                </a:lnTo>
                <a:cubicBezTo>
                  <a:pt x="12883" y="15442"/>
                  <a:pt x="12821" y="15732"/>
                  <a:pt x="12748" y="16033"/>
                </a:cubicBezTo>
                <a:cubicBezTo>
                  <a:pt x="12717" y="16095"/>
                  <a:pt x="12697" y="16157"/>
                  <a:pt x="12676" y="16219"/>
                </a:cubicBezTo>
                <a:cubicBezTo>
                  <a:pt x="12665" y="16116"/>
                  <a:pt x="12645" y="16012"/>
                  <a:pt x="12634" y="15898"/>
                </a:cubicBezTo>
                <a:cubicBezTo>
                  <a:pt x="12717" y="15639"/>
                  <a:pt x="12811" y="15390"/>
                  <a:pt x="12925" y="15141"/>
                </a:cubicBezTo>
                <a:close/>
                <a:moveTo>
                  <a:pt x="21330" y="13680"/>
                </a:moveTo>
                <a:cubicBezTo>
                  <a:pt x="21454" y="14292"/>
                  <a:pt x="21516" y="14913"/>
                  <a:pt x="21506" y="15546"/>
                </a:cubicBezTo>
                <a:cubicBezTo>
                  <a:pt x="21506" y="15722"/>
                  <a:pt x="21496" y="15908"/>
                  <a:pt x="21475" y="16095"/>
                </a:cubicBezTo>
                <a:lnTo>
                  <a:pt x="21402" y="16219"/>
                </a:lnTo>
                <a:lnTo>
                  <a:pt x="21382" y="16230"/>
                </a:lnTo>
                <a:cubicBezTo>
                  <a:pt x="21330" y="15473"/>
                  <a:pt x="21185" y="14716"/>
                  <a:pt x="20957" y="13991"/>
                </a:cubicBezTo>
                <a:cubicBezTo>
                  <a:pt x="21081" y="13898"/>
                  <a:pt x="21205" y="13784"/>
                  <a:pt x="21330" y="13680"/>
                </a:cubicBezTo>
                <a:close/>
                <a:moveTo>
                  <a:pt x="15692" y="15794"/>
                </a:moveTo>
                <a:cubicBezTo>
                  <a:pt x="15723" y="15898"/>
                  <a:pt x="15754" y="15991"/>
                  <a:pt x="15785" y="16095"/>
                </a:cubicBezTo>
                <a:cubicBezTo>
                  <a:pt x="15764" y="16147"/>
                  <a:pt x="15744" y="16198"/>
                  <a:pt x="15723" y="16250"/>
                </a:cubicBezTo>
                <a:cubicBezTo>
                  <a:pt x="15671" y="16219"/>
                  <a:pt x="15630" y="16188"/>
                  <a:pt x="15588" y="16147"/>
                </a:cubicBezTo>
                <a:lnTo>
                  <a:pt x="15578" y="16116"/>
                </a:lnTo>
                <a:cubicBezTo>
                  <a:pt x="15588" y="16012"/>
                  <a:pt x="15598" y="15908"/>
                  <a:pt x="15598" y="15805"/>
                </a:cubicBezTo>
                <a:lnTo>
                  <a:pt x="15692" y="15794"/>
                </a:lnTo>
                <a:close/>
                <a:moveTo>
                  <a:pt x="16624" y="15908"/>
                </a:moveTo>
                <a:cubicBezTo>
                  <a:pt x="16656" y="16022"/>
                  <a:pt x="16697" y="16147"/>
                  <a:pt x="16728" y="16261"/>
                </a:cubicBezTo>
                <a:cubicBezTo>
                  <a:pt x="16687" y="16199"/>
                  <a:pt x="16646" y="16138"/>
                  <a:pt x="16605" y="16076"/>
                </a:cubicBezTo>
                <a:lnTo>
                  <a:pt x="16605" y="16076"/>
                </a:lnTo>
                <a:cubicBezTo>
                  <a:pt x="16614" y="16018"/>
                  <a:pt x="16615" y="15968"/>
                  <a:pt x="16624" y="15908"/>
                </a:cubicBezTo>
                <a:close/>
                <a:moveTo>
                  <a:pt x="7349" y="15514"/>
                </a:moveTo>
                <a:lnTo>
                  <a:pt x="7525" y="15535"/>
                </a:lnTo>
                <a:cubicBezTo>
                  <a:pt x="7525" y="15722"/>
                  <a:pt x="7525" y="15908"/>
                  <a:pt x="7535" y="16105"/>
                </a:cubicBezTo>
                <a:cubicBezTo>
                  <a:pt x="7432" y="16167"/>
                  <a:pt x="7328" y="16219"/>
                  <a:pt x="7214" y="16271"/>
                </a:cubicBezTo>
                <a:lnTo>
                  <a:pt x="7224" y="16271"/>
                </a:lnTo>
                <a:lnTo>
                  <a:pt x="7173" y="16292"/>
                </a:lnTo>
                <a:cubicBezTo>
                  <a:pt x="7141" y="16271"/>
                  <a:pt x="7110" y="16230"/>
                  <a:pt x="7079" y="16209"/>
                </a:cubicBezTo>
                <a:cubicBezTo>
                  <a:pt x="7100" y="16136"/>
                  <a:pt x="7131" y="16064"/>
                  <a:pt x="7152" y="16002"/>
                </a:cubicBezTo>
                <a:cubicBezTo>
                  <a:pt x="7214" y="15836"/>
                  <a:pt x="7287" y="15670"/>
                  <a:pt x="7349" y="15514"/>
                </a:cubicBezTo>
                <a:close/>
                <a:moveTo>
                  <a:pt x="5289" y="15394"/>
                </a:moveTo>
                <a:lnTo>
                  <a:pt x="5289" y="15394"/>
                </a:lnTo>
                <a:cubicBezTo>
                  <a:pt x="5371" y="15506"/>
                  <a:pt x="5443" y="15609"/>
                  <a:pt x="5525" y="15722"/>
                </a:cubicBezTo>
                <a:cubicBezTo>
                  <a:pt x="5462" y="15919"/>
                  <a:pt x="5411" y="16116"/>
                  <a:pt x="5359" y="16302"/>
                </a:cubicBezTo>
                <a:cubicBezTo>
                  <a:pt x="5266" y="16261"/>
                  <a:pt x="5183" y="16209"/>
                  <a:pt x="5089" y="16157"/>
                </a:cubicBezTo>
                <a:cubicBezTo>
                  <a:pt x="5140" y="15896"/>
                  <a:pt x="5209" y="15645"/>
                  <a:pt x="5289" y="15394"/>
                </a:cubicBezTo>
                <a:close/>
                <a:moveTo>
                  <a:pt x="9639" y="15639"/>
                </a:moveTo>
                <a:cubicBezTo>
                  <a:pt x="9577" y="15856"/>
                  <a:pt x="9515" y="16084"/>
                  <a:pt x="9442" y="16302"/>
                </a:cubicBezTo>
                <a:cubicBezTo>
                  <a:pt x="9380" y="16095"/>
                  <a:pt x="9328" y="15898"/>
                  <a:pt x="9276" y="15691"/>
                </a:cubicBezTo>
                <a:cubicBezTo>
                  <a:pt x="9287" y="15680"/>
                  <a:pt x="9297" y="15660"/>
                  <a:pt x="9297" y="15649"/>
                </a:cubicBezTo>
                <a:lnTo>
                  <a:pt x="9297" y="15639"/>
                </a:lnTo>
                <a:close/>
                <a:moveTo>
                  <a:pt x="2370" y="15141"/>
                </a:moveTo>
                <a:lnTo>
                  <a:pt x="2370" y="15141"/>
                </a:lnTo>
                <a:cubicBezTo>
                  <a:pt x="2450" y="15261"/>
                  <a:pt x="2522" y="15362"/>
                  <a:pt x="2612" y="15473"/>
                </a:cubicBezTo>
                <a:cubicBezTo>
                  <a:pt x="2612" y="15742"/>
                  <a:pt x="2654" y="16022"/>
                  <a:pt x="2706" y="16292"/>
                </a:cubicBezTo>
                <a:lnTo>
                  <a:pt x="2706" y="16323"/>
                </a:lnTo>
                <a:cubicBezTo>
                  <a:pt x="2550" y="15991"/>
                  <a:pt x="2426" y="15649"/>
                  <a:pt x="2312" y="15307"/>
                </a:cubicBezTo>
                <a:cubicBezTo>
                  <a:pt x="2331" y="15249"/>
                  <a:pt x="2351" y="15191"/>
                  <a:pt x="2370" y="15141"/>
                </a:cubicBezTo>
                <a:close/>
                <a:moveTo>
                  <a:pt x="21744" y="16084"/>
                </a:moveTo>
                <a:lnTo>
                  <a:pt x="21744" y="16095"/>
                </a:lnTo>
                <a:cubicBezTo>
                  <a:pt x="21676" y="16173"/>
                  <a:pt x="21607" y="16251"/>
                  <a:pt x="21539" y="16330"/>
                </a:cubicBezTo>
                <a:lnTo>
                  <a:pt x="21547" y="16219"/>
                </a:lnTo>
                <a:cubicBezTo>
                  <a:pt x="21610" y="16178"/>
                  <a:pt x="21682" y="16126"/>
                  <a:pt x="21744" y="16084"/>
                </a:cubicBezTo>
                <a:close/>
                <a:moveTo>
                  <a:pt x="19982" y="15986"/>
                </a:moveTo>
                <a:lnTo>
                  <a:pt x="19982" y="16333"/>
                </a:lnTo>
                <a:cubicBezTo>
                  <a:pt x="19972" y="16230"/>
                  <a:pt x="19962" y="16136"/>
                  <a:pt x="19951" y="16033"/>
                </a:cubicBezTo>
                <a:cubicBezTo>
                  <a:pt x="19965" y="16026"/>
                  <a:pt x="19975" y="16009"/>
                  <a:pt x="19982" y="15986"/>
                </a:cubicBezTo>
                <a:close/>
                <a:moveTo>
                  <a:pt x="10054" y="15846"/>
                </a:moveTo>
                <a:cubicBezTo>
                  <a:pt x="10147" y="15960"/>
                  <a:pt x="10240" y="16074"/>
                  <a:pt x="10334" y="16178"/>
                </a:cubicBezTo>
                <a:cubicBezTo>
                  <a:pt x="10230" y="16230"/>
                  <a:pt x="10106" y="16281"/>
                  <a:pt x="9992" y="16333"/>
                </a:cubicBezTo>
                <a:lnTo>
                  <a:pt x="9992" y="16344"/>
                </a:lnTo>
                <a:lnTo>
                  <a:pt x="9919" y="16043"/>
                </a:lnTo>
                <a:cubicBezTo>
                  <a:pt x="9960" y="15981"/>
                  <a:pt x="10012" y="15919"/>
                  <a:pt x="10054" y="15846"/>
                </a:cubicBezTo>
                <a:close/>
                <a:moveTo>
                  <a:pt x="10717" y="16064"/>
                </a:moveTo>
                <a:lnTo>
                  <a:pt x="10717" y="16105"/>
                </a:lnTo>
                <a:cubicBezTo>
                  <a:pt x="10717" y="16121"/>
                  <a:pt x="10730" y="16129"/>
                  <a:pt x="10745" y="16129"/>
                </a:cubicBezTo>
                <a:cubicBezTo>
                  <a:pt x="10761" y="16129"/>
                  <a:pt x="10779" y="16121"/>
                  <a:pt x="10790" y="16105"/>
                </a:cubicBezTo>
                <a:lnTo>
                  <a:pt x="10831" y="16147"/>
                </a:lnTo>
                <a:lnTo>
                  <a:pt x="10800" y="16354"/>
                </a:lnTo>
                <a:cubicBezTo>
                  <a:pt x="10758" y="16271"/>
                  <a:pt x="10707" y="16178"/>
                  <a:pt x="10665" y="16095"/>
                </a:cubicBezTo>
                <a:lnTo>
                  <a:pt x="10655" y="16095"/>
                </a:lnTo>
                <a:lnTo>
                  <a:pt x="10717" y="16064"/>
                </a:lnTo>
                <a:close/>
                <a:moveTo>
                  <a:pt x="7038" y="16302"/>
                </a:moveTo>
                <a:lnTo>
                  <a:pt x="7038" y="16312"/>
                </a:lnTo>
                <a:lnTo>
                  <a:pt x="7079" y="16344"/>
                </a:lnTo>
                <a:lnTo>
                  <a:pt x="7017" y="16364"/>
                </a:lnTo>
                <a:cubicBezTo>
                  <a:pt x="7027" y="16344"/>
                  <a:pt x="7027" y="16323"/>
                  <a:pt x="7038" y="16302"/>
                </a:cubicBezTo>
                <a:close/>
                <a:moveTo>
                  <a:pt x="15826" y="16230"/>
                </a:moveTo>
                <a:lnTo>
                  <a:pt x="15889" y="16375"/>
                </a:lnTo>
                <a:lnTo>
                  <a:pt x="15889" y="16375"/>
                </a:lnTo>
                <a:lnTo>
                  <a:pt x="15795" y="16312"/>
                </a:lnTo>
                <a:lnTo>
                  <a:pt x="15826" y="16230"/>
                </a:lnTo>
                <a:close/>
                <a:moveTo>
                  <a:pt x="10997" y="15919"/>
                </a:moveTo>
                <a:cubicBezTo>
                  <a:pt x="11080" y="16043"/>
                  <a:pt x="11173" y="16167"/>
                  <a:pt x="11256" y="16281"/>
                </a:cubicBezTo>
                <a:cubicBezTo>
                  <a:pt x="11225" y="16323"/>
                  <a:pt x="11194" y="16354"/>
                  <a:pt x="11152" y="16385"/>
                </a:cubicBezTo>
                <a:cubicBezTo>
                  <a:pt x="11080" y="16312"/>
                  <a:pt x="10997" y="16230"/>
                  <a:pt x="10914" y="16147"/>
                </a:cubicBezTo>
                <a:lnTo>
                  <a:pt x="10914" y="16136"/>
                </a:lnTo>
                <a:cubicBezTo>
                  <a:pt x="10924" y="16074"/>
                  <a:pt x="10935" y="16012"/>
                  <a:pt x="10955" y="15939"/>
                </a:cubicBezTo>
                <a:lnTo>
                  <a:pt x="10997" y="15919"/>
                </a:lnTo>
                <a:close/>
                <a:moveTo>
                  <a:pt x="16438" y="15947"/>
                </a:moveTo>
                <a:cubicBezTo>
                  <a:pt x="16464" y="15993"/>
                  <a:pt x="16483" y="16039"/>
                  <a:pt x="16510" y="16084"/>
                </a:cubicBezTo>
                <a:cubicBezTo>
                  <a:pt x="16500" y="16188"/>
                  <a:pt x="16479" y="16281"/>
                  <a:pt x="16459" y="16385"/>
                </a:cubicBezTo>
                <a:cubicBezTo>
                  <a:pt x="16459" y="16236"/>
                  <a:pt x="16439" y="16096"/>
                  <a:pt x="16438" y="15947"/>
                </a:cubicBezTo>
                <a:close/>
                <a:moveTo>
                  <a:pt x="5587" y="15805"/>
                </a:moveTo>
                <a:cubicBezTo>
                  <a:pt x="5639" y="15856"/>
                  <a:pt x="5680" y="15919"/>
                  <a:pt x="5722" y="15981"/>
                </a:cubicBezTo>
                <a:cubicBezTo>
                  <a:pt x="5680" y="16116"/>
                  <a:pt x="5639" y="16261"/>
                  <a:pt x="5587" y="16395"/>
                </a:cubicBezTo>
                <a:cubicBezTo>
                  <a:pt x="5535" y="16375"/>
                  <a:pt x="5473" y="16354"/>
                  <a:pt x="5421" y="16333"/>
                </a:cubicBezTo>
                <a:cubicBezTo>
                  <a:pt x="5452" y="16209"/>
                  <a:pt x="5483" y="16105"/>
                  <a:pt x="5514" y="16002"/>
                </a:cubicBezTo>
                <a:lnTo>
                  <a:pt x="5514" y="16022"/>
                </a:lnTo>
                <a:cubicBezTo>
                  <a:pt x="5545" y="15950"/>
                  <a:pt x="5566" y="15877"/>
                  <a:pt x="5587" y="15805"/>
                </a:cubicBezTo>
                <a:close/>
                <a:moveTo>
                  <a:pt x="5939" y="15546"/>
                </a:moveTo>
                <a:cubicBezTo>
                  <a:pt x="6064" y="15701"/>
                  <a:pt x="6198" y="15836"/>
                  <a:pt x="6333" y="15981"/>
                </a:cubicBezTo>
                <a:cubicBezTo>
                  <a:pt x="6281" y="16116"/>
                  <a:pt x="6229" y="16261"/>
                  <a:pt x="6178" y="16395"/>
                </a:cubicBezTo>
                <a:cubicBezTo>
                  <a:pt x="6074" y="16281"/>
                  <a:pt x="5981" y="16157"/>
                  <a:pt x="5877" y="16043"/>
                </a:cubicBezTo>
                <a:cubicBezTo>
                  <a:pt x="5867" y="15970"/>
                  <a:pt x="5856" y="15898"/>
                  <a:pt x="5846" y="15825"/>
                </a:cubicBezTo>
                <a:lnTo>
                  <a:pt x="5939" y="15546"/>
                </a:lnTo>
                <a:close/>
                <a:moveTo>
                  <a:pt x="6520" y="15732"/>
                </a:moveTo>
                <a:cubicBezTo>
                  <a:pt x="6665" y="15908"/>
                  <a:pt x="6820" y="16074"/>
                  <a:pt x="6976" y="16250"/>
                </a:cubicBezTo>
                <a:cubicBezTo>
                  <a:pt x="6965" y="16302"/>
                  <a:pt x="6945" y="16344"/>
                  <a:pt x="6924" y="16395"/>
                </a:cubicBezTo>
                <a:lnTo>
                  <a:pt x="6862" y="16416"/>
                </a:lnTo>
                <a:cubicBezTo>
                  <a:pt x="6716" y="16261"/>
                  <a:pt x="6571" y="16116"/>
                  <a:pt x="6426" y="15970"/>
                </a:cubicBezTo>
                <a:cubicBezTo>
                  <a:pt x="6457" y="15888"/>
                  <a:pt x="6488" y="15805"/>
                  <a:pt x="6520" y="15732"/>
                </a:cubicBezTo>
                <a:close/>
                <a:moveTo>
                  <a:pt x="15622" y="16294"/>
                </a:moveTo>
                <a:lnTo>
                  <a:pt x="15681" y="16344"/>
                </a:lnTo>
                <a:lnTo>
                  <a:pt x="15650" y="16416"/>
                </a:lnTo>
                <a:cubicBezTo>
                  <a:pt x="15641" y="16370"/>
                  <a:pt x="15632" y="16332"/>
                  <a:pt x="15622" y="16294"/>
                </a:cubicBezTo>
                <a:close/>
                <a:moveTo>
                  <a:pt x="3131" y="15566"/>
                </a:moveTo>
                <a:lnTo>
                  <a:pt x="3141" y="15577"/>
                </a:lnTo>
                <a:cubicBezTo>
                  <a:pt x="3327" y="15877"/>
                  <a:pt x="3524" y="16157"/>
                  <a:pt x="3752" y="16426"/>
                </a:cubicBezTo>
                <a:cubicBezTo>
                  <a:pt x="3514" y="16261"/>
                  <a:pt x="3286" y="16084"/>
                  <a:pt x="3089" y="15877"/>
                </a:cubicBezTo>
                <a:cubicBezTo>
                  <a:pt x="3089" y="15774"/>
                  <a:pt x="3110" y="15670"/>
                  <a:pt x="3131" y="15566"/>
                </a:cubicBezTo>
                <a:close/>
                <a:moveTo>
                  <a:pt x="8509" y="15950"/>
                </a:moveTo>
                <a:cubicBezTo>
                  <a:pt x="8530" y="16053"/>
                  <a:pt x="8551" y="16157"/>
                  <a:pt x="8572" y="16261"/>
                </a:cubicBezTo>
                <a:cubicBezTo>
                  <a:pt x="8509" y="16323"/>
                  <a:pt x="8447" y="16385"/>
                  <a:pt x="8364" y="16437"/>
                </a:cubicBezTo>
                <a:cubicBezTo>
                  <a:pt x="8416" y="16281"/>
                  <a:pt x="8468" y="16116"/>
                  <a:pt x="8509" y="15950"/>
                </a:cubicBezTo>
                <a:close/>
                <a:moveTo>
                  <a:pt x="13132" y="15224"/>
                </a:moveTo>
                <a:cubicBezTo>
                  <a:pt x="13277" y="15318"/>
                  <a:pt x="13432" y="15400"/>
                  <a:pt x="13598" y="15473"/>
                </a:cubicBezTo>
                <a:cubicBezTo>
                  <a:pt x="13318" y="15815"/>
                  <a:pt x="13028" y="16136"/>
                  <a:pt x="12717" y="16437"/>
                </a:cubicBezTo>
                <a:cubicBezTo>
                  <a:pt x="12707" y="16416"/>
                  <a:pt x="12707" y="16395"/>
                  <a:pt x="12707" y="16375"/>
                </a:cubicBezTo>
                <a:lnTo>
                  <a:pt x="12697" y="16375"/>
                </a:lnTo>
                <a:cubicBezTo>
                  <a:pt x="12728" y="16281"/>
                  <a:pt x="12759" y="16188"/>
                  <a:pt x="12790" y="16084"/>
                </a:cubicBezTo>
                <a:cubicBezTo>
                  <a:pt x="12883" y="15794"/>
                  <a:pt x="12997" y="15514"/>
                  <a:pt x="13132" y="15224"/>
                </a:cubicBezTo>
                <a:close/>
                <a:moveTo>
                  <a:pt x="5776" y="16056"/>
                </a:moveTo>
                <a:lnTo>
                  <a:pt x="5804" y="16084"/>
                </a:lnTo>
                <a:cubicBezTo>
                  <a:pt x="5825" y="16209"/>
                  <a:pt x="5846" y="16344"/>
                  <a:pt x="5877" y="16468"/>
                </a:cubicBezTo>
                <a:cubicBezTo>
                  <a:pt x="5804" y="16458"/>
                  <a:pt x="5732" y="16437"/>
                  <a:pt x="5670" y="16416"/>
                </a:cubicBezTo>
                <a:cubicBezTo>
                  <a:pt x="5699" y="16290"/>
                  <a:pt x="5737" y="16173"/>
                  <a:pt x="5776" y="16056"/>
                </a:cubicBezTo>
                <a:close/>
                <a:moveTo>
                  <a:pt x="9732" y="15639"/>
                </a:moveTo>
                <a:cubicBezTo>
                  <a:pt x="9774" y="15763"/>
                  <a:pt x="9805" y="15898"/>
                  <a:pt x="9836" y="16022"/>
                </a:cubicBezTo>
                <a:cubicBezTo>
                  <a:pt x="9732" y="16178"/>
                  <a:pt x="9618" y="16323"/>
                  <a:pt x="9494" y="16468"/>
                </a:cubicBezTo>
                <a:lnTo>
                  <a:pt x="9484" y="16458"/>
                </a:lnTo>
                <a:cubicBezTo>
                  <a:pt x="9484" y="16447"/>
                  <a:pt x="9473" y="16426"/>
                  <a:pt x="9473" y="16416"/>
                </a:cubicBezTo>
                <a:cubicBezTo>
                  <a:pt x="9556" y="16157"/>
                  <a:pt x="9639" y="15898"/>
                  <a:pt x="9701" y="15639"/>
                </a:cubicBezTo>
                <a:close/>
                <a:moveTo>
                  <a:pt x="16158" y="15670"/>
                </a:moveTo>
                <a:lnTo>
                  <a:pt x="16158" y="15670"/>
                </a:lnTo>
                <a:cubicBezTo>
                  <a:pt x="16127" y="15929"/>
                  <a:pt x="16086" y="16198"/>
                  <a:pt x="16023" y="16468"/>
                </a:cubicBezTo>
                <a:lnTo>
                  <a:pt x="15982" y="16437"/>
                </a:lnTo>
                <a:cubicBezTo>
                  <a:pt x="15940" y="16344"/>
                  <a:pt x="15899" y="16240"/>
                  <a:pt x="15868" y="16136"/>
                </a:cubicBezTo>
                <a:cubicBezTo>
                  <a:pt x="15930" y="15991"/>
                  <a:pt x="15992" y="15846"/>
                  <a:pt x="16054" y="15701"/>
                </a:cubicBezTo>
                <a:lnTo>
                  <a:pt x="16158" y="15670"/>
                </a:lnTo>
                <a:close/>
                <a:moveTo>
                  <a:pt x="21444" y="16292"/>
                </a:moveTo>
                <a:cubicBezTo>
                  <a:pt x="21444" y="16344"/>
                  <a:pt x="21433" y="16406"/>
                  <a:pt x="21423" y="16468"/>
                </a:cubicBezTo>
                <a:cubicBezTo>
                  <a:pt x="21413" y="16468"/>
                  <a:pt x="21413" y="16478"/>
                  <a:pt x="21402" y="16489"/>
                </a:cubicBezTo>
                <a:cubicBezTo>
                  <a:pt x="21402" y="16458"/>
                  <a:pt x="21402" y="16416"/>
                  <a:pt x="21392" y="16385"/>
                </a:cubicBezTo>
                <a:cubicBezTo>
                  <a:pt x="21413" y="16354"/>
                  <a:pt x="21433" y="16323"/>
                  <a:pt x="21444" y="16292"/>
                </a:cubicBezTo>
                <a:close/>
                <a:moveTo>
                  <a:pt x="6395" y="16043"/>
                </a:moveTo>
                <a:cubicBezTo>
                  <a:pt x="6520" y="16178"/>
                  <a:pt x="6654" y="16302"/>
                  <a:pt x="6779" y="16426"/>
                </a:cubicBezTo>
                <a:cubicBezTo>
                  <a:pt x="6613" y="16468"/>
                  <a:pt x="6437" y="16499"/>
                  <a:pt x="6260" y="16499"/>
                </a:cubicBezTo>
                <a:lnTo>
                  <a:pt x="6229" y="16458"/>
                </a:lnTo>
                <a:cubicBezTo>
                  <a:pt x="6292" y="16323"/>
                  <a:pt x="6343" y="16178"/>
                  <a:pt x="6395" y="16043"/>
                </a:cubicBezTo>
                <a:close/>
                <a:moveTo>
                  <a:pt x="5914" y="16215"/>
                </a:moveTo>
                <a:lnTo>
                  <a:pt x="5914" y="16215"/>
                </a:lnTo>
                <a:cubicBezTo>
                  <a:pt x="5994" y="16307"/>
                  <a:pt x="6065" y="16408"/>
                  <a:pt x="6146" y="16499"/>
                </a:cubicBezTo>
                <a:cubicBezTo>
                  <a:pt x="6146" y="16499"/>
                  <a:pt x="6146" y="16509"/>
                  <a:pt x="6146" y="16509"/>
                </a:cubicBezTo>
                <a:cubicBezTo>
                  <a:pt x="6084" y="16509"/>
                  <a:pt x="6022" y="16499"/>
                  <a:pt x="5960" y="16489"/>
                </a:cubicBezTo>
                <a:cubicBezTo>
                  <a:pt x="5941" y="16386"/>
                  <a:pt x="5931" y="16300"/>
                  <a:pt x="5914" y="16215"/>
                </a:cubicBezTo>
                <a:close/>
                <a:moveTo>
                  <a:pt x="17454" y="14665"/>
                </a:moveTo>
                <a:cubicBezTo>
                  <a:pt x="17557" y="14696"/>
                  <a:pt x="17661" y="14706"/>
                  <a:pt x="17775" y="14727"/>
                </a:cubicBezTo>
                <a:cubicBezTo>
                  <a:pt x="17785" y="14768"/>
                  <a:pt x="17785" y="14820"/>
                  <a:pt x="17796" y="14862"/>
                </a:cubicBezTo>
                <a:cubicBezTo>
                  <a:pt x="17796" y="14903"/>
                  <a:pt x="17806" y="14934"/>
                  <a:pt x="17816" y="14965"/>
                </a:cubicBezTo>
                <a:cubicBezTo>
                  <a:pt x="17796" y="15090"/>
                  <a:pt x="17775" y="15214"/>
                  <a:pt x="17754" y="15338"/>
                </a:cubicBezTo>
                <a:cubicBezTo>
                  <a:pt x="17671" y="15722"/>
                  <a:pt x="17578" y="16116"/>
                  <a:pt x="17474" y="16509"/>
                </a:cubicBezTo>
                <a:cubicBezTo>
                  <a:pt x="17381" y="16344"/>
                  <a:pt x="17298" y="16167"/>
                  <a:pt x="17226" y="16002"/>
                </a:cubicBezTo>
                <a:cubicBezTo>
                  <a:pt x="17112" y="15753"/>
                  <a:pt x="17018" y="15494"/>
                  <a:pt x="16925" y="15235"/>
                </a:cubicBezTo>
                <a:cubicBezTo>
                  <a:pt x="16987" y="15193"/>
                  <a:pt x="17039" y="15141"/>
                  <a:pt x="17101" y="15090"/>
                </a:cubicBezTo>
                <a:cubicBezTo>
                  <a:pt x="17226" y="14955"/>
                  <a:pt x="17350" y="14820"/>
                  <a:pt x="17454" y="14665"/>
                </a:cubicBezTo>
                <a:close/>
                <a:moveTo>
                  <a:pt x="11287" y="16375"/>
                </a:moveTo>
                <a:cubicBezTo>
                  <a:pt x="11287" y="16426"/>
                  <a:pt x="11297" y="16478"/>
                  <a:pt x="11308" y="16530"/>
                </a:cubicBezTo>
                <a:lnTo>
                  <a:pt x="11225" y="16447"/>
                </a:lnTo>
                <a:cubicBezTo>
                  <a:pt x="11256" y="16416"/>
                  <a:pt x="11266" y="16395"/>
                  <a:pt x="11287" y="16375"/>
                </a:cubicBezTo>
                <a:close/>
                <a:moveTo>
                  <a:pt x="19557" y="15442"/>
                </a:moveTo>
                <a:cubicBezTo>
                  <a:pt x="19620" y="15494"/>
                  <a:pt x="19682" y="15535"/>
                  <a:pt x="19734" y="15587"/>
                </a:cubicBezTo>
                <a:cubicBezTo>
                  <a:pt x="19765" y="15608"/>
                  <a:pt x="19785" y="15639"/>
                  <a:pt x="19817" y="15660"/>
                </a:cubicBezTo>
                <a:cubicBezTo>
                  <a:pt x="19837" y="15784"/>
                  <a:pt x="19858" y="15919"/>
                  <a:pt x="19868" y="16043"/>
                </a:cubicBezTo>
                <a:cubicBezTo>
                  <a:pt x="19806" y="16209"/>
                  <a:pt x="19744" y="16375"/>
                  <a:pt x="19661" y="16530"/>
                </a:cubicBezTo>
                <a:cubicBezTo>
                  <a:pt x="19589" y="16250"/>
                  <a:pt x="19495" y="15991"/>
                  <a:pt x="19402" y="15711"/>
                </a:cubicBezTo>
                <a:lnTo>
                  <a:pt x="19392" y="15701"/>
                </a:lnTo>
                <a:cubicBezTo>
                  <a:pt x="19443" y="15618"/>
                  <a:pt x="19506" y="15525"/>
                  <a:pt x="19557" y="15442"/>
                </a:cubicBezTo>
                <a:close/>
                <a:moveTo>
                  <a:pt x="2250" y="15442"/>
                </a:moveTo>
                <a:cubicBezTo>
                  <a:pt x="2374" y="15825"/>
                  <a:pt x="2509" y="16198"/>
                  <a:pt x="2643" y="16551"/>
                </a:cubicBezTo>
                <a:cubicBezTo>
                  <a:pt x="2447" y="16323"/>
                  <a:pt x="2281" y="16074"/>
                  <a:pt x="2125" y="15815"/>
                </a:cubicBezTo>
                <a:cubicBezTo>
                  <a:pt x="2167" y="15691"/>
                  <a:pt x="2208" y="15566"/>
                  <a:pt x="2250" y="15452"/>
                </a:cubicBezTo>
                <a:lnTo>
                  <a:pt x="2250" y="15442"/>
                </a:lnTo>
                <a:close/>
                <a:moveTo>
                  <a:pt x="9867" y="16116"/>
                </a:moveTo>
                <a:cubicBezTo>
                  <a:pt x="9888" y="16198"/>
                  <a:pt x="9909" y="16281"/>
                  <a:pt x="9929" y="16364"/>
                </a:cubicBezTo>
                <a:cubicBezTo>
                  <a:pt x="9795" y="16426"/>
                  <a:pt x="9650" y="16489"/>
                  <a:pt x="9515" y="16551"/>
                </a:cubicBezTo>
                <a:cubicBezTo>
                  <a:pt x="9515" y="16540"/>
                  <a:pt x="9525" y="16530"/>
                  <a:pt x="9536" y="16530"/>
                </a:cubicBezTo>
                <a:cubicBezTo>
                  <a:pt x="9650" y="16395"/>
                  <a:pt x="9764" y="16250"/>
                  <a:pt x="9867" y="16116"/>
                </a:cubicBezTo>
                <a:close/>
                <a:moveTo>
                  <a:pt x="10302" y="16281"/>
                </a:moveTo>
                <a:lnTo>
                  <a:pt x="10302" y="16281"/>
                </a:lnTo>
                <a:cubicBezTo>
                  <a:pt x="10220" y="16375"/>
                  <a:pt x="10137" y="16468"/>
                  <a:pt x="10054" y="16551"/>
                </a:cubicBezTo>
                <a:lnTo>
                  <a:pt x="10012" y="16406"/>
                </a:lnTo>
                <a:cubicBezTo>
                  <a:pt x="10106" y="16364"/>
                  <a:pt x="10209" y="16323"/>
                  <a:pt x="10302" y="16281"/>
                </a:cubicBezTo>
                <a:close/>
                <a:moveTo>
                  <a:pt x="13816" y="15815"/>
                </a:moveTo>
                <a:cubicBezTo>
                  <a:pt x="13805" y="15877"/>
                  <a:pt x="13785" y="15939"/>
                  <a:pt x="13774" y="16012"/>
                </a:cubicBezTo>
                <a:cubicBezTo>
                  <a:pt x="13640" y="16198"/>
                  <a:pt x="13495" y="16385"/>
                  <a:pt x="13349" y="16572"/>
                </a:cubicBezTo>
                <a:lnTo>
                  <a:pt x="13349" y="16572"/>
                </a:lnTo>
                <a:cubicBezTo>
                  <a:pt x="13401" y="16406"/>
                  <a:pt x="13453" y="16240"/>
                  <a:pt x="13505" y="16074"/>
                </a:cubicBezTo>
                <a:cubicBezTo>
                  <a:pt x="13609" y="15991"/>
                  <a:pt x="13712" y="15898"/>
                  <a:pt x="13816" y="15815"/>
                </a:cubicBezTo>
                <a:close/>
                <a:moveTo>
                  <a:pt x="2923" y="15815"/>
                </a:moveTo>
                <a:lnTo>
                  <a:pt x="2975" y="15877"/>
                </a:lnTo>
                <a:cubicBezTo>
                  <a:pt x="2923" y="16105"/>
                  <a:pt x="2892" y="16344"/>
                  <a:pt x="2871" y="16572"/>
                </a:cubicBezTo>
                <a:cubicBezTo>
                  <a:pt x="2840" y="16478"/>
                  <a:pt x="2820" y="16375"/>
                  <a:pt x="2789" y="16281"/>
                </a:cubicBezTo>
                <a:lnTo>
                  <a:pt x="2799" y="16271"/>
                </a:lnTo>
                <a:cubicBezTo>
                  <a:pt x="2830" y="16116"/>
                  <a:pt x="2871" y="15970"/>
                  <a:pt x="2923" y="15815"/>
                </a:cubicBezTo>
                <a:close/>
                <a:moveTo>
                  <a:pt x="10593" y="16136"/>
                </a:moveTo>
                <a:cubicBezTo>
                  <a:pt x="10655" y="16250"/>
                  <a:pt x="10717" y="16364"/>
                  <a:pt x="10779" y="16478"/>
                </a:cubicBezTo>
                <a:lnTo>
                  <a:pt x="10769" y="16572"/>
                </a:lnTo>
                <a:cubicBezTo>
                  <a:pt x="10665" y="16447"/>
                  <a:pt x="10551" y="16333"/>
                  <a:pt x="10448" y="16209"/>
                </a:cubicBezTo>
                <a:lnTo>
                  <a:pt x="10437" y="16209"/>
                </a:lnTo>
                <a:lnTo>
                  <a:pt x="10458" y="16198"/>
                </a:lnTo>
                <a:lnTo>
                  <a:pt x="10593" y="16136"/>
                </a:lnTo>
                <a:close/>
                <a:moveTo>
                  <a:pt x="13557" y="15628"/>
                </a:moveTo>
                <a:lnTo>
                  <a:pt x="13557" y="15628"/>
                </a:lnTo>
                <a:cubicBezTo>
                  <a:pt x="13526" y="15753"/>
                  <a:pt x="13484" y="15888"/>
                  <a:pt x="13443" y="16022"/>
                </a:cubicBezTo>
                <a:cubicBezTo>
                  <a:pt x="13215" y="16209"/>
                  <a:pt x="12987" y="16395"/>
                  <a:pt x="12738" y="16572"/>
                </a:cubicBezTo>
                <a:lnTo>
                  <a:pt x="12728" y="16530"/>
                </a:lnTo>
                <a:cubicBezTo>
                  <a:pt x="13018" y="16240"/>
                  <a:pt x="13287" y="15939"/>
                  <a:pt x="13557" y="15628"/>
                </a:cubicBezTo>
                <a:close/>
                <a:moveTo>
                  <a:pt x="4084" y="15380"/>
                </a:moveTo>
                <a:lnTo>
                  <a:pt x="4084" y="15380"/>
                </a:lnTo>
                <a:cubicBezTo>
                  <a:pt x="4260" y="15566"/>
                  <a:pt x="4436" y="15742"/>
                  <a:pt x="4633" y="15908"/>
                </a:cubicBezTo>
                <a:cubicBezTo>
                  <a:pt x="4685" y="15950"/>
                  <a:pt x="4727" y="15991"/>
                  <a:pt x="4778" y="16022"/>
                </a:cubicBezTo>
                <a:cubicBezTo>
                  <a:pt x="4716" y="16209"/>
                  <a:pt x="4675" y="16395"/>
                  <a:pt x="4623" y="16582"/>
                </a:cubicBezTo>
                <a:cubicBezTo>
                  <a:pt x="4426" y="16281"/>
                  <a:pt x="4250" y="15970"/>
                  <a:pt x="4105" y="15639"/>
                </a:cubicBezTo>
                <a:cubicBezTo>
                  <a:pt x="4094" y="15556"/>
                  <a:pt x="4084" y="15473"/>
                  <a:pt x="4084" y="15380"/>
                </a:cubicBezTo>
                <a:close/>
                <a:moveTo>
                  <a:pt x="20273" y="15121"/>
                </a:moveTo>
                <a:cubicBezTo>
                  <a:pt x="20459" y="15597"/>
                  <a:pt x="20625" y="16084"/>
                  <a:pt x="20739" y="16582"/>
                </a:cubicBezTo>
                <a:cubicBezTo>
                  <a:pt x="20594" y="16375"/>
                  <a:pt x="20438" y="16167"/>
                  <a:pt x="20262" y="15970"/>
                </a:cubicBezTo>
                <a:cubicBezTo>
                  <a:pt x="20242" y="15774"/>
                  <a:pt x="20221" y="15566"/>
                  <a:pt x="20200" y="15359"/>
                </a:cubicBezTo>
                <a:lnTo>
                  <a:pt x="20210" y="15359"/>
                </a:lnTo>
                <a:cubicBezTo>
                  <a:pt x="20231" y="15276"/>
                  <a:pt x="20252" y="15204"/>
                  <a:pt x="20273" y="15121"/>
                </a:cubicBezTo>
                <a:close/>
                <a:moveTo>
                  <a:pt x="20894" y="14043"/>
                </a:moveTo>
                <a:cubicBezTo>
                  <a:pt x="21133" y="14768"/>
                  <a:pt x="21288" y="15514"/>
                  <a:pt x="21340" y="16271"/>
                </a:cubicBezTo>
                <a:cubicBezTo>
                  <a:pt x="21174" y="16385"/>
                  <a:pt x="20998" y="16489"/>
                  <a:pt x="20812" y="16582"/>
                </a:cubicBezTo>
                <a:cubicBezTo>
                  <a:pt x="20718" y="16188"/>
                  <a:pt x="20594" y="15805"/>
                  <a:pt x="20459" y="15432"/>
                </a:cubicBezTo>
                <a:lnTo>
                  <a:pt x="20459" y="15432"/>
                </a:lnTo>
                <a:lnTo>
                  <a:pt x="20470" y="15442"/>
                </a:lnTo>
                <a:cubicBezTo>
                  <a:pt x="20407" y="15297"/>
                  <a:pt x="20356" y="15162"/>
                  <a:pt x="20304" y="15017"/>
                </a:cubicBezTo>
                <a:cubicBezTo>
                  <a:pt x="20356" y="14789"/>
                  <a:pt x="20397" y="14561"/>
                  <a:pt x="20428" y="14323"/>
                </a:cubicBezTo>
                <a:cubicBezTo>
                  <a:pt x="20490" y="14292"/>
                  <a:pt x="20542" y="14271"/>
                  <a:pt x="20604" y="14229"/>
                </a:cubicBezTo>
                <a:cubicBezTo>
                  <a:pt x="20698" y="14177"/>
                  <a:pt x="20801" y="14115"/>
                  <a:pt x="20894" y="14043"/>
                </a:cubicBezTo>
                <a:close/>
                <a:moveTo>
                  <a:pt x="10893" y="16209"/>
                </a:moveTo>
                <a:cubicBezTo>
                  <a:pt x="10976" y="16281"/>
                  <a:pt x="11049" y="16354"/>
                  <a:pt x="11121" y="16426"/>
                </a:cubicBezTo>
                <a:cubicBezTo>
                  <a:pt x="11069" y="16489"/>
                  <a:pt x="11007" y="16540"/>
                  <a:pt x="10955" y="16603"/>
                </a:cubicBezTo>
                <a:cubicBezTo>
                  <a:pt x="10924" y="16551"/>
                  <a:pt x="10893" y="16509"/>
                  <a:pt x="10862" y="16447"/>
                </a:cubicBezTo>
                <a:cubicBezTo>
                  <a:pt x="10872" y="16364"/>
                  <a:pt x="10883" y="16292"/>
                  <a:pt x="10893" y="16209"/>
                </a:cubicBezTo>
                <a:close/>
                <a:moveTo>
                  <a:pt x="14438" y="15742"/>
                </a:moveTo>
                <a:lnTo>
                  <a:pt x="14479" y="15753"/>
                </a:lnTo>
                <a:cubicBezTo>
                  <a:pt x="14583" y="15929"/>
                  <a:pt x="14686" y="16095"/>
                  <a:pt x="14800" y="16271"/>
                </a:cubicBezTo>
                <a:cubicBezTo>
                  <a:pt x="14738" y="16385"/>
                  <a:pt x="14676" y="16499"/>
                  <a:pt x="14614" y="16613"/>
                </a:cubicBezTo>
                <a:cubicBezTo>
                  <a:pt x="14531" y="16385"/>
                  <a:pt x="14469" y="16157"/>
                  <a:pt x="14417" y="15919"/>
                </a:cubicBezTo>
                <a:cubicBezTo>
                  <a:pt x="14427" y="15867"/>
                  <a:pt x="14427" y="15805"/>
                  <a:pt x="14438" y="15742"/>
                </a:cubicBezTo>
                <a:close/>
                <a:moveTo>
                  <a:pt x="21350" y="16458"/>
                </a:moveTo>
                <a:lnTo>
                  <a:pt x="21361" y="16530"/>
                </a:lnTo>
                <a:lnTo>
                  <a:pt x="21257" y="16634"/>
                </a:lnTo>
                <a:lnTo>
                  <a:pt x="21350" y="16458"/>
                </a:lnTo>
                <a:close/>
                <a:moveTo>
                  <a:pt x="14127" y="15670"/>
                </a:moveTo>
                <a:cubicBezTo>
                  <a:pt x="14137" y="16002"/>
                  <a:pt x="14137" y="16323"/>
                  <a:pt x="14127" y="16644"/>
                </a:cubicBezTo>
                <a:cubicBezTo>
                  <a:pt x="14096" y="16344"/>
                  <a:pt x="14085" y="16033"/>
                  <a:pt x="14085" y="15722"/>
                </a:cubicBezTo>
                <a:lnTo>
                  <a:pt x="14127" y="15670"/>
                </a:lnTo>
                <a:close/>
                <a:moveTo>
                  <a:pt x="7535" y="16178"/>
                </a:moveTo>
                <a:cubicBezTo>
                  <a:pt x="7546" y="16344"/>
                  <a:pt x="7556" y="16509"/>
                  <a:pt x="7587" y="16675"/>
                </a:cubicBezTo>
                <a:cubicBezTo>
                  <a:pt x="7473" y="16592"/>
                  <a:pt x="7369" y="16499"/>
                  <a:pt x="7276" y="16406"/>
                </a:cubicBezTo>
                <a:lnTo>
                  <a:pt x="7224" y="16344"/>
                </a:lnTo>
                <a:cubicBezTo>
                  <a:pt x="7328" y="16302"/>
                  <a:pt x="7432" y="16240"/>
                  <a:pt x="7535" y="16178"/>
                </a:cubicBezTo>
                <a:close/>
                <a:moveTo>
                  <a:pt x="8250" y="15608"/>
                </a:moveTo>
                <a:cubicBezTo>
                  <a:pt x="8323" y="15618"/>
                  <a:pt x="8385" y="15618"/>
                  <a:pt x="8458" y="15628"/>
                </a:cubicBezTo>
                <a:cubicBezTo>
                  <a:pt x="8468" y="15670"/>
                  <a:pt x="8468" y="15701"/>
                  <a:pt x="8478" y="15742"/>
                </a:cubicBezTo>
                <a:cubicBezTo>
                  <a:pt x="8395" y="16002"/>
                  <a:pt x="8313" y="16271"/>
                  <a:pt x="8240" y="16530"/>
                </a:cubicBezTo>
                <a:cubicBezTo>
                  <a:pt x="8167" y="16582"/>
                  <a:pt x="8095" y="16634"/>
                  <a:pt x="8022" y="16675"/>
                </a:cubicBezTo>
                <a:cubicBezTo>
                  <a:pt x="8012" y="16385"/>
                  <a:pt x="8022" y="16084"/>
                  <a:pt x="8053" y="15784"/>
                </a:cubicBezTo>
                <a:lnTo>
                  <a:pt x="8064" y="15784"/>
                </a:lnTo>
                <a:cubicBezTo>
                  <a:pt x="8126" y="15732"/>
                  <a:pt x="8199" y="15670"/>
                  <a:pt x="8250" y="15608"/>
                </a:cubicBezTo>
                <a:close/>
                <a:moveTo>
                  <a:pt x="10841" y="16572"/>
                </a:moveTo>
                <a:cubicBezTo>
                  <a:pt x="10862" y="16603"/>
                  <a:pt x="10872" y="16634"/>
                  <a:pt x="10893" y="16665"/>
                </a:cubicBezTo>
                <a:lnTo>
                  <a:pt x="10883" y="16675"/>
                </a:lnTo>
                <a:cubicBezTo>
                  <a:pt x="10862" y="16665"/>
                  <a:pt x="10852" y="16644"/>
                  <a:pt x="10831" y="16634"/>
                </a:cubicBezTo>
                <a:lnTo>
                  <a:pt x="10841" y="16572"/>
                </a:lnTo>
                <a:close/>
                <a:moveTo>
                  <a:pt x="16272" y="15628"/>
                </a:moveTo>
                <a:cubicBezTo>
                  <a:pt x="16293" y="15660"/>
                  <a:pt x="16303" y="15701"/>
                  <a:pt x="16324" y="15732"/>
                </a:cubicBezTo>
                <a:cubicBezTo>
                  <a:pt x="16355" y="16043"/>
                  <a:pt x="16376" y="16364"/>
                  <a:pt x="16396" y="16675"/>
                </a:cubicBezTo>
                <a:cubicBezTo>
                  <a:pt x="16282" y="16623"/>
                  <a:pt x="16168" y="16561"/>
                  <a:pt x="16065" y="16499"/>
                </a:cubicBezTo>
                <a:cubicBezTo>
                  <a:pt x="16127" y="16219"/>
                  <a:pt x="16179" y="15929"/>
                  <a:pt x="16210" y="15649"/>
                </a:cubicBezTo>
                <a:cubicBezTo>
                  <a:pt x="16231" y="15639"/>
                  <a:pt x="16251" y="15639"/>
                  <a:pt x="16272" y="15628"/>
                </a:cubicBezTo>
                <a:close/>
                <a:moveTo>
                  <a:pt x="2105" y="15898"/>
                </a:moveTo>
                <a:cubicBezTo>
                  <a:pt x="2260" y="16167"/>
                  <a:pt x="2436" y="16416"/>
                  <a:pt x="2643" y="16644"/>
                </a:cubicBezTo>
                <a:lnTo>
                  <a:pt x="2633" y="16686"/>
                </a:lnTo>
                <a:cubicBezTo>
                  <a:pt x="2415" y="16561"/>
                  <a:pt x="2198" y="16426"/>
                  <a:pt x="2001" y="16281"/>
                </a:cubicBezTo>
                <a:cubicBezTo>
                  <a:pt x="2032" y="16147"/>
                  <a:pt x="2073" y="16022"/>
                  <a:pt x="2105" y="15898"/>
                </a:cubicBezTo>
                <a:close/>
                <a:moveTo>
                  <a:pt x="12572" y="16095"/>
                </a:moveTo>
                <a:cubicBezTo>
                  <a:pt x="12583" y="16198"/>
                  <a:pt x="12603" y="16302"/>
                  <a:pt x="12624" y="16406"/>
                </a:cubicBezTo>
                <a:cubicBezTo>
                  <a:pt x="12603" y="16458"/>
                  <a:pt x="12583" y="16520"/>
                  <a:pt x="12562" y="16582"/>
                </a:cubicBezTo>
                <a:cubicBezTo>
                  <a:pt x="12510" y="16634"/>
                  <a:pt x="12469" y="16675"/>
                  <a:pt x="12417" y="16727"/>
                </a:cubicBezTo>
                <a:cubicBezTo>
                  <a:pt x="12458" y="16509"/>
                  <a:pt x="12510" y="16302"/>
                  <a:pt x="12572" y="16095"/>
                </a:cubicBezTo>
                <a:close/>
                <a:moveTo>
                  <a:pt x="15557" y="16354"/>
                </a:moveTo>
                <a:cubicBezTo>
                  <a:pt x="15578" y="16416"/>
                  <a:pt x="15588" y="16468"/>
                  <a:pt x="15598" y="16530"/>
                </a:cubicBezTo>
                <a:cubicBezTo>
                  <a:pt x="15567" y="16592"/>
                  <a:pt x="15536" y="16665"/>
                  <a:pt x="15505" y="16737"/>
                </a:cubicBezTo>
                <a:cubicBezTo>
                  <a:pt x="15526" y="16603"/>
                  <a:pt x="15547" y="16478"/>
                  <a:pt x="15557" y="16354"/>
                </a:cubicBezTo>
                <a:close/>
                <a:moveTo>
                  <a:pt x="3410" y="14551"/>
                </a:moveTo>
                <a:cubicBezTo>
                  <a:pt x="3473" y="14644"/>
                  <a:pt x="3545" y="14737"/>
                  <a:pt x="3607" y="14820"/>
                </a:cubicBezTo>
                <a:cubicBezTo>
                  <a:pt x="3690" y="15141"/>
                  <a:pt x="3783" y="15452"/>
                  <a:pt x="3897" y="15763"/>
                </a:cubicBezTo>
                <a:cubicBezTo>
                  <a:pt x="4001" y="16043"/>
                  <a:pt x="4115" y="16312"/>
                  <a:pt x="4250" y="16582"/>
                </a:cubicBezTo>
                <a:cubicBezTo>
                  <a:pt x="4260" y="16634"/>
                  <a:pt x="4281" y="16696"/>
                  <a:pt x="4302" y="16748"/>
                </a:cubicBezTo>
                <a:cubicBezTo>
                  <a:pt x="4188" y="16686"/>
                  <a:pt x="4074" y="16634"/>
                  <a:pt x="3960" y="16561"/>
                </a:cubicBezTo>
                <a:cubicBezTo>
                  <a:pt x="3649" y="16230"/>
                  <a:pt x="3379" y="15867"/>
                  <a:pt x="3151" y="15473"/>
                </a:cubicBezTo>
                <a:cubicBezTo>
                  <a:pt x="3224" y="15162"/>
                  <a:pt x="3307" y="14851"/>
                  <a:pt x="3410" y="14551"/>
                </a:cubicBezTo>
                <a:close/>
                <a:moveTo>
                  <a:pt x="9193" y="15732"/>
                </a:moveTo>
                <a:lnTo>
                  <a:pt x="9193" y="15732"/>
                </a:lnTo>
                <a:cubicBezTo>
                  <a:pt x="9090" y="16084"/>
                  <a:pt x="8934" y="16437"/>
                  <a:pt x="8748" y="16768"/>
                </a:cubicBezTo>
                <a:lnTo>
                  <a:pt x="8737" y="16748"/>
                </a:lnTo>
                <a:cubicBezTo>
                  <a:pt x="8717" y="16613"/>
                  <a:pt x="8686" y="16489"/>
                  <a:pt x="8655" y="16354"/>
                </a:cubicBezTo>
                <a:lnTo>
                  <a:pt x="8748" y="16198"/>
                </a:lnTo>
                <a:cubicBezTo>
                  <a:pt x="8748" y="16198"/>
                  <a:pt x="8748" y="16198"/>
                  <a:pt x="8748" y="16188"/>
                </a:cubicBezTo>
                <a:cubicBezTo>
                  <a:pt x="8914" y="16053"/>
                  <a:pt x="9059" y="15898"/>
                  <a:pt x="9193" y="15732"/>
                </a:cubicBezTo>
                <a:close/>
                <a:moveTo>
                  <a:pt x="17847" y="15204"/>
                </a:moveTo>
                <a:cubicBezTo>
                  <a:pt x="17868" y="15338"/>
                  <a:pt x="17889" y="15473"/>
                  <a:pt x="17899" y="15608"/>
                </a:cubicBezTo>
                <a:cubicBezTo>
                  <a:pt x="17827" y="15991"/>
                  <a:pt x="17733" y="16385"/>
                  <a:pt x="17619" y="16768"/>
                </a:cubicBezTo>
                <a:cubicBezTo>
                  <a:pt x="17588" y="16706"/>
                  <a:pt x="17547" y="16644"/>
                  <a:pt x="17516" y="16592"/>
                </a:cubicBezTo>
                <a:cubicBezTo>
                  <a:pt x="17537" y="16540"/>
                  <a:pt x="17547" y="16489"/>
                  <a:pt x="17568" y="16426"/>
                </a:cubicBezTo>
                <a:cubicBezTo>
                  <a:pt x="17682" y="16022"/>
                  <a:pt x="17775" y="15618"/>
                  <a:pt x="17847" y="15204"/>
                </a:cubicBezTo>
                <a:close/>
                <a:moveTo>
                  <a:pt x="19236" y="15452"/>
                </a:moveTo>
                <a:cubicBezTo>
                  <a:pt x="19257" y="15525"/>
                  <a:pt x="19288" y="15587"/>
                  <a:pt x="19309" y="15649"/>
                </a:cubicBezTo>
                <a:lnTo>
                  <a:pt x="19298" y="15732"/>
                </a:lnTo>
                <a:cubicBezTo>
                  <a:pt x="19133" y="15960"/>
                  <a:pt x="18956" y="16188"/>
                  <a:pt x="18780" y="16406"/>
                </a:cubicBezTo>
                <a:cubicBezTo>
                  <a:pt x="18666" y="16530"/>
                  <a:pt x="18542" y="16654"/>
                  <a:pt x="18428" y="16768"/>
                </a:cubicBezTo>
                <a:cubicBezTo>
                  <a:pt x="18728" y="16354"/>
                  <a:pt x="18998" y="15919"/>
                  <a:pt x="19236" y="15473"/>
                </a:cubicBezTo>
                <a:lnTo>
                  <a:pt x="19236" y="15452"/>
                </a:lnTo>
                <a:close/>
                <a:moveTo>
                  <a:pt x="23071" y="14799"/>
                </a:moveTo>
                <a:cubicBezTo>
                  <a:pt x="22760" y="15525"/>
                  <a:pt x="22335" y="16188"/>
                  <a:pt x="21806" y="16768"/>
                </a:cubicBezTo>
                <a:lnTo>
                  <a:pt x="21817" y="16572"/>
                </a:lnTo>
                <a:lnTo>
                  <a:pt x="21848" y="16364"/>
                </a:lnTo>
                <a:cubicBezTo>
                  <a:pt x="21889" y="16292"/>
                  <a:pt x="21931" y="16219"/>
                  <a:pt x="21983" y="16147"/>
                </a:cubicBezTo>
                <a:cubicBezTo>
                  <a:pt x="22066" y="15991"/>
                  <a:pt x="22148" y="15836"/>
                  <a:pt x="22242" y="15670"/>
                </a:cubicBezTo>
                <a:cubicBezTo>
                  <a:pt x="22532" y="15400"/>
                  <a:pt x="22812" y="15110"/>
                  <a:pt x="23071" y="14799"/>
                </a:cubicBezTo>
                <a:close/>
                <a:moveTo>
                  <a:pt x="2726" y="16530"/>
                </a:moveTo>
                <a:cubicBezTo>
                  <a:pt x="2768" y="16613"/>
                  <a:pt x="2809" y="16686"/>
                  <a:pt x="2851" y="16758"/>
                </a:cubicBezTo>
                <a:cubicBezTo>
                  <a:pt x="2851" y="16768"/>
                  <a:pt x="2851" y="16779"/>
                  <a:pt x="2851" y="16789"/>
                </a:cubicBezTo>
                <a:cubicBezTo>
                  <a:pt x="2830" y="16768"/>
                  <a:pt x="2809" y="16748"/>
                  <a:pt x="2789" y="16727"/>
                </a:cubicBezTo>
                <a:cubicBezTo>
                  <a:pt x="2768" y="16675"/>
                  <a:pt x="2747" y="16613"/>
                  <a:pt x="2726" y="16561"/>
                </a:cubicBezTo>
                <a:lnTo>
                  <a:pt x="2726" y="16530"/>
                </a:lnTo>
                <a:close/>
                <a:moveTo>
                  <a:pt x="20273" y="16105"/>
                </a:moveTo>
                <a:lnTo>
                  <a:pt x="20273" y="16105"/>
                </a:lnTo>
                <a:cubicBezTo>
                  <a:pt x="20418" y="16271"/>
                  <a:pt x="20552" y="16458"/>
                  <a:pt x="20677" y="16644"/>
                </a:cubicBezTo>
                <a:cubicBezTo>
                  <a:pt x="20546" y="16695"/>
                  <a:pt x="20424" y="16745"/>
                  <a:pt x="20293" y="16796"/>
                </a:cubicBezTo>
                <a:lnTo>
                  <a:pt x="20293" y="16796"/>
                </a:lnTo>
                <a:lnTo>
                  <a:pt x="20293" y="16530"/>
                </a:lnTo>
                <a:cubicBezTo>
                  <a:pt x="20293" y="16385"/>
                  <a:pt x="20283" y="16250"/>
                  <a:pt x="20273" y="16105"/>
                </a:cubicBezTo>
                <a:close/>
                <a:moveTo>
                  <a:pt x="9256" y="15753"/>
                </a:moveTo>
                <a:cubicBezTo>
                  <a:pt x="9307" y="15960"/>
                  <a:pt x="9359" y="16157"/>
                  <a:pt x="9411" y="16354"/>
                </a:cubicBezTo>
                <a:cubicBezTo>
                  <a:pt x="9390" y="16406"/>
                  <a:pt x="9380" y="16447"/>
                  <a:pt x="9359" y="16499"/>
                </a:cubicBezTo>
                <a:lnTo>
                  <a:pt x="9318" y="16613"/>
                </a:lnTo>
                <a:cubicBezTo>
                  <a:pt x="9142" y="16675"/>
                  <a:pt x="8965" y="16737"/>
                  <a:pt x="8789" y="16800"/>
                </a:cubicBezTo>
                <a:cubicBezTo>
                  <a:pt x="8893" y="16634"/>
                  <a:pt x="8986" y="16468"/>
                  <a:pt x="9069" y="16292"/>
                </a:cubicBezTo>
                <a:lnTo>
                  <a:pt x="9059" y="16292"/>
                </a:lnTo>
                <a:cubicBezTo>
                  <a:pt x="9131" y="16116"/>
                  <a:pt x="9193" y="15939"/>
                  <a:pt x="9256" y="15753"/>
                </a:cubicBezTo>
                <a:close/>
                <a:moveTo>
                  <a:pt x="7981" y="15856"/>
                </a:moveTo>
                <a:lnTo>
                  <a:pt x="7981" y="15856"/>
                </a:lnTo>
                <a:cubicBezTo>
                  <a:pt x="7950" y="16147"/>
                  <a:pt x="7939" y="16437"/>
                  <a:pt x="7939" y="16727"/>
                </a:cubicBezTo>
                <a:cubicBezTo>
                  <a:pt x="7877" y="16758"/>
                  <a:pt x="7815" y="16789"/>
                  <a:pt x="7743" y="16820"/>
                </a:cubicBezTo>
                <a:lnTo>
                  <a:pt x="7701" y="16789"/>
                </a:lnTo>
                <a:cubicBezTo>
                  <a:pt x="7670" y="16561"/>
                  <a:pt x="7649" y="16344"/>
                  <a:pt x="7639" y="16116"/>
                </a:cubicBezTo>
                <a:cubicBezTo>
                  <a:pt x="7753" y="16033"/>
                  <a:pt x="7867" y="15950"/>
                  <a:pt x="7981" y="15856"/>
                </a:cubicBezTo>
                <a:close/>
                <a:moveTo>
                  <a:pt x="4157" y="15867"/>
                </a:moveTo>
                <a:lnTo>
                  <a:pt x="4157" y="15867"/>
                </a:lnTo>
                <a:cubicBezTo>
                  <a:pt x="4281" y="16147"/>
                  <a:pt x="4436" y="16416"/>
                  <a:pt x="4613" y="16665"/>
                </a:cubicBezTo>
                <a:cubicBezTo>
                  <a:pt x="4602" y="16727"/>
                  <a:pt x="4582" y="16789"/>
                  <a:pt x="4571" y="16862"/>
                </a:cubicBezTo>
                <a:cubicBezTo>
                  <a:pt x="4519" y="16841"/>
                  <a:pt x="4478" y="16820"/>
                  <a:pt x="4436" y="16810"/>
                </a:cubicBezTo>
                <a:cubicBezTo>
                  <a:pt x="4395" y="16737"/>
                  <a:pt x="4364" y="16675"/>
                  <a:pt x="4322" y="16603"/>
                </a:cubicBezTo>
                <a:lnTo>
                  <a:pt x="4333" y="16603"/>
                </a:lnTo>
                <a:cubicBezTo>
                  <a:pt x="4260" y="16364"/>
                  <a:pt x="4198" y="16116"/>
                  <a:pt x="4157" y="15867"/>
                </a:cubicBezTo>
                <a:close/>
                <a:moveTo>
                  <a:pt x="6022" y="16567"/>
                </a:moveTo>
                <a:cubicBezTo>
                  <a:pt x="6057" y="16567"/>
                  <a:pt x="6091" y="16572"/>
                  <a:pt x="6126" y="16572"/>
                </a:cubicBezTo>
                <a:lnTo>
                  <a:pt x="6115" y="16582"/>
                </a:lnTo>
                <a:cubicBezTo>
                  <a:pt x="6084" y="16675"/>
                  <a:pt x="6064" y="16768"/>
                  <a:pt x="6032" y="16862"/>
                </a:cubicBezTo>
                <a:cubicBezTo>
                  <a:pt x="6012" y="16758"/>
                  <a:pt x="5991" y="16665"/>
                  <a:pt x="5970" y="16572"/>
                </a:cubicBezTo>
                <a:cubicBezTo>
                  <a:pt x="5988" y="16568"/>
                  <a:pt x="6005" y="16567"/>
                  <a:pt x="6022" y="16567"/>
                </a:cubicBezTo>
                <a:close/>
                <a:moveTo>
                  <a:pt x="14179" y="15691"/>
                </a:moveTo>
                <a:lnTo>
                  <a:pt x="14303" y="15722"/>
                </a:lnTo>
                <a:cubicBezTo>
                  <a:pt x="14313" y="15784"/>
                  <a:pt x="14324" y="15856"/>
                  <a:pt x="14344" y="15929"/>
                </a:cubicBezTo>
                <a:cubicBezTo>
                  <a:pt x="14293" y="16250"/>
                  <a:pt x="14241" y="16561"/>
                  <a:pt x="14168" y="16872"/>
                </a:cubicBezTo>
                <a:cubicBezTo>
                  <a:pt x="14189" y="16489"/>
                  <a:pt x="14189" y="16084"/>
                  <a:pt x="14179" y="15691"/>
                </a:cubicBezTo>
                <a:close/>
                <a:moveTo>
                  <a:pt x="20065" y="15888"/>
                </a:moveTo>
                <a:cubicBezTo>
                  <a:pt x="20117" y="15929"/>
                  <a:pt x="20159" y="15981"/>
                  <a:pt x="20200" y="16022"/>
                </a:cubicBezTo>
                <a:cubicBezTo>
                  <a:pt x="20221" y="16292"/>
                  <a:pt x="20221" y="16561"/>
                  <a:pt x="20210" y="16831"/>
                </a:cubicBezTo>
                <a:lnTo>
                  <a:pt x="20034" y="16893"/>
                </a:lnTo>
                <a:lnTo>
                  <a:pt x="20034" y="16841"/>
                </a:lnTo>
                <a:cubicBezTo>
                  <a:pt x="20065" y="16520"/>
                  <a:pt x="20076" y="16209"/>
                  <a:pt x="20065" y="15888"/>
                </a:cubicBezTo>
                <a:close/>
                <a:moveTo>
                  <a:pt x="16583" y="16188"/>
                </a:moveTo>
                <a:lnTo>
                  <a:pt x="16583" y="16198"/>
                </a:lnTo>
                <a:cubicBezTo>
                  <a:pt x="16645" y="16292"/>
                  <a:pt x="16718" y="16385"/>
                  <a:pt x="16790" y="16478"/>
                </a:cubicBezTo>
                <a:cubicBezTo>
                  <a:pt x="16821" y="16623"/>
                  <a:pt x="16863" y="16758"/>
                  <a:pt x="16894" y="16903"/>
                </a:cubicBezTo>
                <a:cubicBezTo>
                  <a:pt x="16749" y="16851"/>
                  <a:pt x="16614" y="16789"/>
                  <a:pt x="16479" y="16727"/>
                </a:cubicBezTo>
                <a:cubicBezTo>
                  <a:pt x="16521" y="16540"/>
                  <a:pt x="16562" y="16375"/>
                  <a:pt x="16583" y="16188"/>
                </a:cubicBezTo>
                <a:close/>
                <a:moveTo>
                  <a:pt x="11391" y="16447"/>
                </a:moveTo>
                <a:cubicBezTo>
                  <a:pt x="11515" y="16603"/>
                  <a:pt x="11629" y="16758"/>
                  <a:pt x="11753" y="16914"/>
                </a:cubicBezTo>
                <a:cubicBezTo>
                  <a:pt x="11629" y="16810"/>
                  <a:pt x="11515" y="16706"/>
                  <a:pt x="11391" y="16603"/>
                </a:cubicBezTo>
                <a:lnTo>
                  <a:pt x="11401" y="16603"/>
                </a:lnTo>
                <a:cubicBezTo>
                  <a:pt x="11401" y="16551"/>
                  <a:pt x="11391" y="16499"/>
                  <a:pt x="11391" y="16447"/>
                </a:cubicBezTo>
                <a:close/>
                <a:moveTo>
                  <a:pt x="21319" y="16375"/>
                </a:moveTo>
                <a:cubicBezTo>
                  <a:pt x="21247" y="16509"/>
                  <a:pt x="21164" y="16644"/>
                  <a:pt x="21081" y="16779"/>
                </a:cubicBezTo>
                <a:lnTo>
                  <a:pt x="21091" y="16779"/>
                </a:lnTo>
                <a:cubicBezTo>
                  <a:pt x="21040" y="16831"/>
                  <a:pt x="20977" y="16872"/>
                  <a:pt x="20926" y="16914"/>
                </a:cubicBezTo>
                <a:cubicBezTo>
                  <a:pt x="20905" y="16872"/>
                  <a:pt x="20874" y="16820"/>
                  <a:pt x="20853" y="16779"/>
                </a:cubicBezTo>
                <a:cubicBezTo>
                  <a:pt x="20832" y="16737"/>
                  <a:pt x="20832" y="16696"/>
                  <a:pt x="20822" y="16654"/>
                </a:cubicBezTo>
                <a:cubicBezTo>
                  <a:pt x="20998" y="16561"/>
                  <a:pt x="21164" y="16478"/>
                  <a:pt x="21319" y="16375"/>
                </a:cubicBezTo>
                <a:close/>
                <a:moveTo>
                  <a:pt x="16718" y="15400"/>
                </a:moveTo>
                <a:cubicBezTo>
                  <a:pt x="16925" y="15836"/>
                  <a:pt x="17153" y="16261"/>
                  <a:pt x="17422" y="16665"/>
                </a:cubicBezTo>
                <a:cubicBezTo>
                  <a:pt x="17391" y="16748"/>
                  <a:pt x="17371" y="16841"/>
                  <a:pt x="17340" y="16924"/>
                </a:cubicBezTo>
                <a:lnTo>
                  <a:pt x="17319" y="16903"/>
                </a:lnTo>
                <a:cubicBezTo>
                  <a:pt x="17163" y="16779"/>
                  <a:pt x="17029" y="16634"/>
                  <a:pt x="16904" y="16489"/>
                </a:cubicBezTo>
                <a:cubicBezTo>
                  <a:pt x="16821" y="16178"/>
                  <a:pt x="16738" y="15867"/>
                  <a:pt x="16645" y="15577"/>
                </a:cubicBezTo>
                <a:lnTo>
                  <a:pt x="16645" y="15442"/>
                </a:lnTo>
                <a:cubicBezTo>
                  <a:pt x="16666" y="15421"/>
                  <a:pt x="16697" y="15411"/>
                  <a:pt x="16718" y="15400"/>
                </a:cubicBezTo>
                <a:close/>
                <a:moveTo>
                  <a:pt x="15122" y="15825"/>
                </a:moveTo>
                <a:cubicBezTo>
                  <a:pt x="15236" y="15950"/>
                  <a:pt x="15360" y="16074"/>
                  <a:pt x="15495" y="16178"/>
                </a:cubicBezTo>
                <a:cubicBezTo>
                  <a:pt x="15464" y="16437"/>
                  <a:pt x="15433" y="16686"/>
                  <a:pt x="15391" y="16934"/>
                </a:cubicBezTo>
                <a:cubicBezTo>
                  <a:pt x="15236" y="16768"/>
                  <a:pt x="15091" y="16582"/>
                  <a:pt x="14966" y="16385"/>
                </a:cubicBezTo>
                <a:cubicBezTo>
                  <a:pt x="14956" y="16323"/>
                  <a:pt x="14946" y="16261"/>
                  <a:pt x="14925" y="16198"/>
                </a:cubicBezTo>
                <a:cubicBezTo>
                  <a:pt x="14997" y="16074"/>
                  <a:pt x="15060" y="15950"/>
                  <a:pt x="15122" y="15825"/>
                </a:cubicBezTo>
                <a:close/>
                <a:moveTo>
                  <a:pt x="21724" y="16209"/>
                </a:moveTo>
                <a:cubicBezTo>
                  <a:pt x="21703" y="16323"/>
                  <a:pt x="21682" y="16437"/>
                  <a:pt x="21672" y="16551"/>
                </a:cubicBezTo>
                <a:lnTo>
                  <a:pt x="21599" y="16665"/>
                </a:lnTo>
                <a:cubicBezTo>
                  <a:pt x="21547" y="16758"/>
                  <a:pt x="21485" y="16841"/>
                  <a:pt x="21433" y="16934"/>
                </a:cubicBezTo>
                <a:lnTo>
                  <a:pt x="21433" y="16924"/>
                </a:lnTo>
                <a:cubicBezTo>
                  <a:pt x="21464" y="16768"/>
                  <a:pt x="21485" y="16603"/>
                  <a:pt x="21516" y="16437"/>
                </a:cubicBezTo>
                <a:cubicBezTo>
                  <a:pt x="21589" y="16364"/>
                  <a:pt x="21661" y="16292"/>
                  <a:pt x="21724" y="16209"/>
                </a:cubicBezTo>
                <a:close/>
                <a:moveTo>
                  <a:pt x="4841" y="16074"/>
                </a:moveTo>
                <a:cubicBezTo>
                  <a:pt x="4892" y="16116"/>
                  <a:pt x="4955" y="16157"/>
                  <a:pt x="5017" y="16188"/>
                </a:cubicBezTo>
                <a:cubicBezTo>
                  <a:pt x="4965" y="16437"/>
                  <a:pt x="4934" y="16686"/>
                  <a:pt x="4913" y="16945"/>
                </a:cubicBezTo>
                <a:lnTo>
                  <a:pt x="4892" y="16924"/>
                </a:lnTo>
                <a:cubicBezTo>
                  <a:pt x="4820" y="16841"/>
                  <a:pt x="4747" y="16758"/>
                  <a:pt x="4685" y="16665"/>
                </a:cubicBezTo>
                <a:cubicBezTo>
                  <a:pt x="4727" y="16489"/>
                  <a:pt x="4778" y="16312"/>
                  <a:pt x="4820" y="16147"/>
                </a:cubicBezTo>
                <a:cubicBezTo>
                  <a:pt x="4830" y="16116"/>
                  <a:pt x="4830" y="16095"/>
                  <a:pt x="4841" y="16074"/>
                </a:cubicBezTo>
                <a:close/>
                <a:moveTo>
                  <a:pt x="7131" y="16385"/>
                </a:moveTo>
                <a:cubicBezTo>
                  <a:pt x="7287" y="16540"/>
                  <a:pt x="7442" y="16686"/>
                  <a:pt x="7608" y="16820"/>
                </a:cubicBezTo>
                <a:cubicBezTo>
                  <a:pt x="7608" y="16841"/>
                  <a:pt x="7608" y="16862"/>
                  <a:pt x="7618" y="16883"/>
                </a:cubicBezTo>
                <a:cubicBezTo>
                  <a:pt x="7566" y="16903"/>
                  <a:pt x="7504" y="16924"/>
                  <a:pt x="7452" y="16945"/>
                </a:cubicBezTo>
                <a:cubicBezTo>
                  <a:pt x="7287" y="16800"/>
                  <a:pt x="7131" y="16654"/>
                  <a:pt x="6976" y="16509"/>
                </a:cubicBezTo>
                <a:lnTo>
                  <a:pt x="6996" y="16447"/>
                </a:lnTo>
                <a:cubicBezTo>
                  <a:pt x="7038" y="16426"/>
                  <a:pt x="7090" y="16406"/>
                  <a:pt x="7131" y="16385"/>
                </a:cubicBezTo>
                <a:close/>
                <a:moveTo>
                  <a:pt x="9960" y="16426"/>
                </a:moveTo>
                <a:lnTo>
                  <a:pt x="10002" y="16603"/>
                </a:lnTo>
                <a:cubicBezTo>
                  <a:pt x="9971" y="16634"/>
                  <a:pt x="9940" y="16665"/>
                  <a:pt x="9909" y="16696"/>
                </a:cubicBezTo>
                <a:cubicBezTo>
                  <a:pt x="9826" y="16779"/>
                  <a:pt x="9732" y="16862"/>
                  <a:pt x="9650" y="16955"/>
                </a:cubicBezTo>
                <a:cubicBezTo>
                  <a:pt x="9608" y="16841"/>
                  <a:pt x="9567" y="16727"/>
                  <a:pt x="9536" y="16613"/>
                </a:cubicBezTo>
                <a:lnTo>
                  <a:pt x="9536" y="16603"/>
                </a:lnTo>
                <a:cubicBezTo>
                  <a:pt x="9618" y="16572"/>
                  <a:pt x="9691" y="16540"/>
                  <a:pt x="9764" y="16520"/>
                </a:cubicBezTo>
                <a:cubicBezTo>
                  <a:pt x="9836" y="16489"/>
                  <a:pt x="9888" y="16458"/>
                  <a:pt x="9960" y="16426"/>
                </a:cubicBezTo>
                <a:close/>
                <a:moveTo>
                  <a:pt x="8613" y="16447"/>
                </a:moveTo>
                <a:cubicBezTo>
                  <a:pt x="8634" y="16572"/>
                  <a:pt x="8665" y="16706"/>
                  <a:pt x="8696" y="16831"/>
                </a:cubicBezTo>
                <a:cubicBezTo>
                  <a:pt x="8561" y="16883"/>
                  <a:pt x="8427" y="16924"/>
                  <a:pt x="8292" y="16965"/>
                </a:cubicBezTo>
                <a:cubicBezTo>
                  <a:pt x="8406" y="16800"/>
                  <a:pt x="8509" y="16623"/>
                  <a:pt x="8613" y="16458"/>
                </a:cubicBezTo>
                <a:lnTo>
                  <a:pt x="8613" y="16447"/>
                </a:lnTo>
                <a:close/>
                <a:moveTo>
                  <a:pt x="19910" y="16188"/>
                </a:moveTo>
                <a:cubicBezTo>
                  <a:pt x="19941" y="16426"/>
                  <a:pt x="19951" y="16665"/>
                  <a:pt x="19972" y="16903"/>
                </a:cubicBezTo>
                <a:lnTo>
                  <a:pt x="19972" y="16914"/>
                </a:lnTo>
                <a:cubicBezTo>
                  <a:pt x="19910" y="16934"/>
                  <a:pt x="19848" y="16945"/>
                  <a:pt x="19806" y="16965"/>
                </a:cubicBezTo>
                <a:lnTo>
                  <a:pt x="19806" y="16955"/>
                </a:lnTo>
                <a:cubicBezTo>
                  <a:pt x="19775" y="16841"/>
                  <a:pt x="19744" y="16737"/>
                  <a:pt x="19713" y="16623"/>
                </a:cubicBezTo>
                <a:cubicBezTo>
                  <a:pt x="19785" y="16478"/>
                  <a:pt x="19848" y="16333"/>
                  <a:pt x="19910" y="16188"/>
                </a:cubicBezTo>
                <a:close/>
                <a:moveTo>
                  <a:pt x="4157" y="16758"/>
                </a:moveTo>
                <a:cubicBezTo>
                  <a:pt x="4219" y="16789"/>
                  <a:pt x="4271" y="16820"/>
                  <a:pt x="4333" y="16851"/>
                </a:cubicBezTo>
                <a:lnTo>
                  <a:pt x="4343" y="16851"/>
                </a:lnTo>
                <a:cubicBezTo>
                  <a:pt x="4354" y="16893"/>
                  <a:pt x="4374" y="16934"/>
                  <a:pt x="4395" y="16976"/>
                </a:cubicBezTo>
                <a:cubicBezTo>
                  <a:pt x="4312" y="16914"/>
                  <a:pt x="4240" y="16831"/>
                  <a:pt x="4157" y="16758"/>
                </a:cubicBezTo>
                <a:close/>
                <a:moveTo>
                  <a:pt x="4661" y="16766"/>
                </a:moveTo>
                <a:lnTo>
                  <a:pt x="4661" y="16766"/>
                </a:lnTo>
                <a:cubicBezTo>
                  <a:pt x="4721" y="16836"/>
                  <a:pt x="4781" y="16906"/>
                  <a:pt x="4841" y="16976"/>
                </a:cubicBezTo>
                <a:cubicBezTo>
                  <a:pt x="4768" y="16945"/>
                  <a:pt x="4696" y="16924"/>
                  <a:pt x="4623" y="16893"/>
                </a:cubicBezTo>
                <a:cubicBezTo>
                  <a:pt x="4641" y="16847"/>
                  <a:pt x="4651" y="16810"/>
                  <a:pt x="4661" y="16766"/>
                </a:cubicBezTo>
                <a:close/>
                <a:moveTo>
                  <a:pt x="8592" y="16344"/>
                </a:moveTo>
                <a:lnTo>
                  <a:pt x="8603" y="16395"/>
                </a:lnTo>
                <a:cubicBezTo>
                  <a:pt x="8478" y="16592"/>
                  <a:pt x="8354" y="16789"/>
                  <a:pt x="8230" y="16976"/>
                </a:cubicBezTo>
                <a:lnTo>
                  <a:pt x="8219" y="16976"/>
                </a:lnTo>
                <a:cubicBezTo>
                  <a:pt x="8261" y="16820"/>
                  <a:pt x="8302" y="16675"/>
                  <a:pt x="8344" y="16530"/>
                </a:cubicBezTo>
                <a:cubicBezTo>
                  <a:pt x="8427" y="16478"/>
                  <a:pt x="8509" y="16416"/>
                  <a:pt x="8592" y="16344"/>
                </a:cubicBezTo>
                <a:close/>
                <a:moveTo>
                  <a:pt x="7939" y="16779"/>
                </a:moveTo>
                <a:lnTo>
                  <a:pt x="7939" y="16986"/>
                </a:lnTo>
                <a:cubicBezTo>
                  <a:pt x="7888" y="16945"/>
                  <a:pt x="7836" y="16903"/>
                  <a:pt x="7784" y="16862"/>
                </a:cubicBezTo>
                <a:cubicBezTo>
                  <a:pt x="7836" y="16831"/>
                  <a:pt x="7888" y="16810"/>
                  <a:pt x="7939" y="16779"/>
                </a:cubicBezTo>
                <a:close/>
                <a:moveTo>
                  <a:pt x="6841" y="16499"/>
                </a:moveTo>
                <a:lnTo>
                  <a:pt x="6882" y="16540"/>
                </a:lnTo>
                <a:cubicBezTo>
                  <a:pt x="6830" y="16696"/>
                  <a:pt x="6789" y="16851"/>
                  <a:pt x="6748" y="17007"/>
                </a:cubicBezTo>
                <a:cubicBezTo>
                  <a:pt x="6606" y="16865"/>
                  <a:pt x="6474" y="16724"/>
                  <a:pt x="6352" y="16582"/>
                </a:cubicBezTo>
                <a:lnTo>
                  <a:pt x="6352" y="16582"/>
                </a:lnTo>
                <a:cubicBezTo>
                  <a:pt x="6521" y="16580"/>
                  <a:pt x="6681" y="16549"/>
                  <a:pt x="6841" y="16499"/>
                </a:cubicBezTo>
                <a:close/>
                <a:moveTo>
                  <a:pt x="16946" y="16654"/>
                </a:moveTo>
                <a:cubicBezTo>
                  <a:pt x="17060" y="16779"/>
                  <a:pt x="17184" y="16893"/>
                  <a:pt x="17308" y="16997"/>
                </a:cubicBezTo>
                <a:lnTo>
                  <a:pt x="17308" y="17007"/>
                </a:lnTo>
                <a:cubicBezTo>
                  <a:pt x="17215" y="16997"/>
                  <a:pt x="17112" y="16965"/>
                  <a:pt x="17008" y="16934"/>
                </a:cubicBezTo>
                <a:lnTo>
                  <a:pt x="17008" y="16924"/>
                </a:lnTo>
                <a:cubicBezTo>
                  <a:pt x="16987" y="16831"/>
                  <a:pt x="16966" y="16748"/>
                  <a:pt x="16946" y="16654"/>
                </a:cubicBezTo>
                <a:close/>
                <a:moveTo>
                  <a:pt x="8219" y="16623"/>
                </a:moveTo>
                <a:lnTo>
                  <a:pt x="8219" y="16623"/>
                </a:lnTo>
                <a:cubicBezTo>
                  <a:pt x="8178" y="16748"/>
                  <a:pt x="8147" y="16883"/>
                  <a:pt x="8116" y="17007"/>
                </a:cubicBezTo>
                <a:lnTo>
                  <a:pt x="8022" y="17038"/>
                </a:lnTo>
                <a:cubicBezTo>
                  <a:pt x="8022" y="16945"/>
                  <a:pt x="8022" y="16841"/>
                  <a:pt x="8012" y="16748"/>
                </a:cubicBezTo>
                <a:cubicBezTo>
                  <a:pt x="8085" y="16706"/>
                  <a:pt x="8147" y="16665"/>
                  <a:pt x="8219" y="16623"/>
                </a:cubicBezTo>
                <a:close/>
                <a:moveTo>
                  <a:pt x="19640" y="16696"/>
                </a:moveTo>
                <a:cubicBezTo>
                  <a:pt x="19671" y="16789"/>
                  <a:pt x="19692" y="16883"/>
                  <a:pt x="19713" y="16965"/>
                </a:cubicBezTo>
                <a:cubicBezTo>
                  <a:pt x="19640" y="17007"/>
                  <a:pt x="19557" y="17028"/>
                  <a:pt x="19464" y="17038"/>
                </a:cubicBezTo>
                <a:lnTo>
                  <a:pt x="19454" y="17028"/>
                </a:lnTo>
                <a:cubicBezTo>
                  <a:pt x="19516" y="16924"/>
                  <a:pt x="19578" y="16810"/>
                  <a:pt x="19640" y="16696"/>
                </a:cubicBezTo>
                <a:close/>
                <a:moveTo>
                  <a:pt x="5079" y="16230"/>
                </a:moveTo>
                <a:cubicBezTo>
                  <a:pt x="5172" y="16281"/>
                  <a:pt x="5255" y="16323"/>
                  <a:pt x="5348" y="16364"/>
                </a:cubicBezTo>
                <a:cubicBezTo>
                  <a:pt x="5297" y="16603"/>
                  <a:pt x="5255" y="16831"/>
                  <a:pt x="5234" y="17069"/>
                </a:cubicBezTo>
                <a:cubicBezTo>
                  <a:pt x="5152" y="17059"/>
                  <a:pt x="5058" y="17028"/>
                  <a:pt x="4975" y="17007"/>
                </a:cubicBezTo>
                <a:lnTo>
                  <a:pt x="4986" y="17007"/>
                </a:lnTo>
                <a:cubicBezTo>
                  <a:pt x="4986" y="16924"/>
                  <a:pt x="4996" y="16841"/>
                  <a:pt x="5006" y="16758"/>
                </a:cubicBezTo>
                <a:cubicBezTo>
                  <a:pt x="5027" y="16582"/>
                  <a:pt x="5048" y="16406"/>
                  <a:pt x="5079" y="16230"/>
                </a:cubicBezTo>
                <a:close/>
                <a:moveTo>
                  <a:pt x="17474" y="16727"/>
                </a:moveTo>
                <a:lnTo>
                  <a:pt x="17474" y="16737"/>
                </a:lnTo>
                <a:cubicBezTo>
                  <a:pt x="17505" y="16789"/>
                  <a:pt x="17547" y="16851"/>
                  <a:pt x="17578" y="16903"/>
                </a:cubicBezTo>
                <a:lnTo>
                  <a:pt x="17526" y="17069"/>
                </a:lnTo>
                <a:cubicBezTo>
                  <a:pt x="17485" y="17038"/>
                  <a:pt x="17443" y="17007"/>
                  <a:pt x="17402" y="16976"/>
                </a:cubicBezTo>
                <a:cubicBezTo>
                  <a:pt x="17422" y="16893"/>
                  <a:pt x="17454" y="16810"/>
                  <a:pt x="17474" y="16727"/>
                </a:cubicBezTo>
                <a:close/>
                <a:moveTo>
                  <a:pt x="9256" y="16727"/>
                </a:moveTo>
                <a:lnTo>
                  <a:pt x="9256" y="16727"/>
                </a:lnTo>
                <a:cubicBezTo>
                  <a:pt x="9111" y="16851"/>
                  <a:pt x="8976" y="16976"/>
                  <a:pt x="8820" y="17079"/>
                </a:cubicBezTo>
                <a:cubicBezTo>
                  <a:pt x="8811" y="17020"/>
                  <a:pt x="8791" y="16952"/>
                  <a:pt x="8781" y="16892"/>
                </a:cubicBezTo>
                <a:lnTo>
                  <a:pt x="8781" y="16892"/>
                </a:lnTo>
                <a:cubicBezTo>
                  <a:pt x="8936" y="16841"/>
                  <a:pt x="9090" y="16779"/>
                  <a:pt x="9256" y="16727"/>
                </a:cubicBezTo>
                <a:close/>
                <a:moveTo>
                  <a:pt x="12448" y="15141"/>
                </a:moveTo>
                <a:cubicBezTo>
                  <a:pt x="12458" y="15286"/>
                  <a:pt x="12479" y="15432"/>
                  <a:pt x="12489" y="15566"/>
                </a:cubicBezTo>
                <a:cubicBezTo>
                  <a:pt x="12510" y="15691"/>
                  <a:pt x="12520" y="15815"/>
                  <a:pt x="12541" y="15929"/>
                </a:cubicBezTo>
                <a:cubicBezTo>
                  <a:pt x="12469" y="16136"/>
                  <a:pt x="12417" y="16333"/>
                  <a:pt x="12365" y="16540"/>
                </a:cubicBezTo>
                <a:cubicBezTo>
                  <a:pt x="12344" y="16634"/>
                  <a:pt x="12334" y="16717"/>
                  <a:pt x="12313" y="16800"/>
                </a:cubicBezTo>
                <a:cubicBezTo>
                  <a:pt x="12209" y="16893"/>
                  <a:pt x="12106" y="16986"/>
                  <a:pt x="11992" y="17079"/>
                </a:cubicBezTo>
                <a:lnTo>
                  <a:pt x="11981" y="17079"/>
                </a:lnTo>
                <a:cubicBezTo>
                  <a:pt x="11784" y="16851"/>
                  <a:pt x="11598" y="16623"/>
                  <a:pt x="11422" y="16385"/>
                </a:cubicBezTo>
                <a:lnTo>
                  <a:pt x="11360" y="16312"/>
                </a:lnTo>
                <a:lnTo>
                  <a:pt x="11360" y="16281"/>
                </a:lnTo>
                <a:cubicBezTo>
                  <a:pt x="11702" y="15919"/>
                  <a:pt x="12023" y="15535"/>
                  <a:pt x="12323" y="15141"/>
                </a:cubicBezTo>
                <a:close/>
                <a:moveTo>
                  <a:pt x="16054" y="16592"/>
                </a:moveTo>
                <a:lnTo>
                  <a:pt x="16054" y="16592"/>
                </a:lnTo>
                <a:cubicBezTo>
                  <a:pt x="16158" y="16654"/>
                  <a:pt x="16272" y="16717"/>
                  <a:pt x="16376" y="16779"/>
                </a:cubicBezTo>
                <a:cubicBezTo>
                  <a:pt x="16355" y="16872"/>
                  <a:pt x="16324" y="16976"/>
                  <a:pt x="16303" y="17079"/>
                </a:cubicBezTo>
                <a:cubicBezTo>
                  <a:pt x="16210" y="16924"/>
                  <a:pt x="16127" y="16758"/>
                  <a:pt x="16054" y="16592"/>
                </a:cubicBezTo>
                <a:close/>
                <a:moveTo>
                  <a:pt x="6945" y="16582"/>
                </a:moveTo>
                <a:cubicBezTo>
                  <a:pt x="7079" y="16717"/>
                  <a:pt x="7224" y="16851"/>
                  <a:pt x="7359" y="16976"/>
                </a:cubicBezTo>
                <a:cubicBezTo>
                  <a:pt x="7224" y="17017"/>
                  <a:pt x="7079" y="17059"/>
                  <a:pt x="6934" y="17090"/>
                </a:cubicBezTo>
                <a:lnTo>
                  <a:pt x="6851" y="17100"/>
                </a:lnTo>
                <a:lnTo>
                  <a:pt x="6799" y="17059"/>
                </a:lnTo>
                <a:cubicBezTo>
                  <a:pt x="6851" y="16893"/>
                  <a:pt x="6893" y="16737"/>
                  <a:pt x="6945" y="16582"/>
                </a:cubicBezTo>
                <a:close/>
                <a:moveTo>
                  <a:pt x="7722" y="16924"/>
                </a:moveTo>
                <a:lnTo>
                  <a:pt x="7722" y="16924"/>
                </a:lnTo>
                <a:cubicBezTo>
                  <a:pt x="7784" y="16976"/>
                  <a:pt x="7836" y="17028"/>
                  <a:pt x="7898" y="17069"/>
                </a:cubicBezTo>
                <a:lnTo>
                  <a:pt x="7753" y="17100"/>
                </a:lnTo>
                <a:cubicBezTo>
                  <a:pt x="7743" y="17048"/>
                  <a:pt x="7732" y="16986"/>
                  <a:pt x="7722" y="16924"/>
                </a:cubicBezTo>
                <a:close/>
                <a:moveTo>
                  <a:pt x="15764" y="16385"/>
                </a:moveTo>
                <a:cubicBezTo>
                  <a:pt x="15826" y="16426"/>
                  <a:pt x="15889" y="16468"/>
                  <a:pt x="15951" y="16509"/>
                </a:cubicBezTo>
                <a:cubicBezTo>
                  <a:pt x="15972" y="16540"/>
                  <a:pt x="15982" y="16572"/>
                  <a:pt x="15992" y="16613"/>
                </a:cubicBezTo>
                <a:cubicBezTo>
                  <a:pt x="15961" y="16768"/>
                  <a:pt x="15909" y="16934"/>
                  <a:pt x="15868" y="17100"/>
                </a:cubicBezTo>
                <a:cubicBezTo>
                  <a:pt x="15858" y="17079"/>
                  <a:pt x="15837" y="17048"/>
                  <a:pt x="15837" y="17028"/>
                </a:cubicBezTo>
                <a:lnTo>
                  <a:pt x="15837" y="17007"/>
                </a:lnTo>
                <a:cubicBezTo>
                  <a:pt x="15785" y="16851"/>
                  <a:pt x="15733" y="16696"/>
                  <a:pt x="15692" y="16540"/>
                </a:cubicBezTo>
                <a:cubicBezTo>
                  <a:pt x="15712" y="16489"/>
                  <a:pt x="15744" y="16437"/>
                  <a:pt x="15764" y="16385"/>
                </a:cubicBezTo>
                <a:close/>
                <a:moveTo>
                  <a:pt x="17651" y="16986"/>
                </a:moveTo>
                <a:cubicBezTo>
                  <a:pt x="17671" y="17017"/>
                  <a:pt x="17702" y="17059"/>
                  <a:pt x="17723" y="17100"/>
                </a:cubicBezTo>
                <a:cubicBezTo>
                  <a:pt x="17692" y="17100"/>
                  <a:pt x="17651" y="17079"/>
                  <a:pt x="17609" y="17079"/>
                </a:cubicBezTo>
                <a:cubicBezTo>
                  <a:pt x="17619" y="17059"/>
                  <a:pt x="17630" y="17028"/>
                  <a:pt x="17651" y="16997"/>
                </a:cubicBezTo>
                <a:lnTo>
                  <a:pt x="17651" y="16986"/>
                </a:lnTo>
                <a:close/>
                <a:moveTo>
                  <a:pt x="17930" y="15929"/>
                </a:moveTo>
                <a:lnTo>
                  <a:pt x="17930" y="15929"/>
                </a:lnTo>
                <a:cubicBezTo>
                  <a:pt x="17951" y="16323"/>
                  <a:pt x="17930" y="16717"/>
                  <a:pt x="17858" y="17100"/>
                </a:cubicBezTo>
                <a:cubicBezTo>
                  <a:pt x="17796" y="17028"/>
                  <a:pt x="17744" y="16945"/>
                  <a:pt x="17692" y="16872"/>
                </a:cubicBezTo>
                <a:cubicBezTo>
                  <a:pt x="17785" y="16561"/>
                  <a:pt x="17868" y="16250"/>
                  <a:pt x="17930" y="15929"/>
                </a:cubicBezTo>
                <a:close/>
                <a:moveTo>
                  <a:pt x="5411" y="16395"/>
                </a:moveTo>
                <a:cubicBezTo>
                  <a:pt x="5462" y="16416"/>
                  <a:pt x="5525" y="16437"/>
                  <a:pt x="5576" y="16458"/>
                </a:cubicBezTo>
                <a:cubicBezTo>
                  <a:pt x="5514" y="16675"/>
                  <a:pt x="5462" y="16893"/>
                  <a:pt x="5411" y="17111"/>
                </a:cubicBezTo>
                <a:lnTo>
                  <a:pt x="5307" y="17090"/>
                </a:lnTo>
                <a:cubicBezTo>
                  <a:pt x="5317" y="16851"/>
                  <a:pt x="5359" y="16623"/>
                  <a:pt x="5411" y="16395"/>
                </a:cubicBezTo>
                <a:close/>
                <a:moveTo>
                  <a:pt x="7618" y="16934"/>
                </a:moveTo>
                <a:cubicBezTo>
                  <a:pt x="7629" y="16997"/>
                  <a:pt x="7639" y="17059"/>
                  <a:pt x="7649" y="17121"/>
                </a:cubicBezTo>
                <a:lnTo>
                  <a:pt x="7494" y="16986"/>
                </a:lnTo>
                <a:lnTo>
                  <a:pt x="7618" y="16934"/>
                </a:lnTo>
                <a:close/>
                <a:moveTo>
                  <a:pt x="19361" y="15805"/>
                </a:moveTo>
                <a:lnTo>
                  <a:pt x="19361" y="15815"/>
                </a:lnTo>
                <a:cubicBezTo>
                  <a:pt x="19454" y="16074"/>
                  <a:pt x="19547" y="16344"/>
                  <a:pt x="19620" y="16623"/>
                </a:cubicBezTo>
                <a:cubicBezTo>
                  <a:pt x="19547" y="16768"/>
                  <a:pt x="19454" y="16924"/>
                  <a:pt x="19371" y="17059"/>
                </a:cubicBezTo>
                <a:cubicBezTo>
                  <a:pt x="19236" y="17090"/>
                  <a:pt x="19122" y="17111"/>
                  <a:pt x="18987" y="17121"/>
                </a:cubicBezTo>
                <a:cubicBezTo>
                  <a:pt x="19122" y="16758"/>
                  <a:pt x="19236" y="16395"/>
                  <a:pt x="19309" y="16012"/>
                </a:cubicBezTo>
                <a:cubicBezTo>
                  <a:pt x="19340" y="15939"/>
                  <a:pt x="19350" y="15877"/>
                  <a:pt x="19361" y="15805"/>
                </a:cubicBezTo>
                <a:close/>
                <a:moveTo>
                  <a:pt x="18107" y="14758"/>
                </a:moveTo>
                <a:cubicBezTo>
                  <a:pt x="18231" y="14768"/>
                  <a:pt x="18376" y="14768"/>
                  <a:pt x="18511" y="14768"/>
                </a:cubicBezTo>
                <a:cubicBezTo>
                  <a:pt x="18708" y="14872"/>
                  <a:pt x="18905" y="14986"/>
                  <a:pt x="19101" y="15110"/>
                </a:cubicBezTo>
                <a:cubicBezTo>
                  <a:pt x="19133" y="15183"/>
                  <a:pt x="19164" y="15266"/>
                  <a:pt x="19195" y="15338"/>
                </a:cubicBezTo>
                <a:cubicBezTo>
                  <a:pt x="18884" y="15939"/>
                  <a:pt x="18521" y="16509"/>
                  <a:pt x="18117" y="17038"/>
                </a:cubicBezTo>
                <a:lnTo>
                  <a:pt x="17993" y="17131"/>
                </a:lnTo>
                <a:lnTo>
                  <a:pt x="17920" y="17121"/>
                </a:lnTo>
                <a:cubicBezTo>
                  <a:pt x="18024" y="16613"/>
                  <a:pt x="18034" y="16095"/>
                  <a:pt x="17972" y="15587"/>
                </a:cubicBezTo>
                <a:cubicBezTo>
                  <a:pt x="17972" y="15546"/>
                  <a:pt x="17982" y="15494"/>
                  <a:pt x="17993" y="15452"/>
                </a:cubicBezTo>
                <a:cubicBezTo>
                  <a:pt x="18034" y="15224"/>
                  <a:pt x="18075" y="14986"/>
                  <a:pt x="18107" y="14758"/>
                </a:cubicBezTo>
                <a:close/>
                <a:moveTo>
                  <a:pt x="12458" y="16872"/>
                </a:moveTo>
                <a:lnTo>
                  <a:pt x="12458" y="16872"/>
                </a:lnTo>
                <a:cubicBezTo>
                  <a:pt x="12417" y="16965"/>
                  <a:pt x="12375" y="17059"/>
                  <a:pt x="12334" y="17152"/>
                </a:cubicBezTo>
                <a:cubicBezTo>
                  <a:pt x="12344" y="17079"/>
                  <a:pt x="12365" y="17007"/>
                  <a:pt x="12375" y="16924"/>
                </a:cubicBezTo>
                <a:lnTo>
                  <a:pt x="12458" y="16872"/>
                </a:lnTo>
                <a:close/>
                <a:moveTo>
                  <a:pt x="13412" y="16157"/>
                </a:moveTo>
                <a:cubicBezTo>
                  <a:pt x="13349" y="16354"/>
                  <a:pt x="13277" y="16551"/>
                  <a:pt x="13215" y="16737"/>
                </a:cubicBezTo>
                <a:cubicBezTo>
                  <a:pt x="13090" y="16872"/>
                  <a:pt x="12976" y="17007"/>
                  <a:pt x="12852" y="17152"/>
                </a:cubicBezTo>
                <a:cubicBezTo>
                  <a:pt x="12821" y="16986"/>
                  <a:pt x="12790" y="16820"/>
                  <a:pt x="12759" y="16665"/>
                </a:cubicBezTo>
                <a:cubicBezTo>
                  <a:pt x="12976" y="16509"/>
                  <a:pt x="13194" y="16333"/>
                  <a:pt x="13401" y="16157"/>
                </a:cubicBezTo>
                <a:close/>
                <a:moveTo>
                  <a:pt x="19257" y="15919"/>
                </a:moveTo>
                <a:cubicBezTo>
                  <a:pt x="19164" y="16333"/>
                  <a:pt x="19050" y="16737"/>
                  <a:pt x="18905" y="17131"/>
                </a:cubicBezTo>
                <a:lnTo>
                  <a:pt x="18687" y="17152"/>
                </a:lnTo>
                <a:cubicBezTo>
                  <a:pt x="18599" y="17157"/>
                  <a:pt x="18508" y="17160"/>
                  <a:pt x="18417" y="17160"/>
                </a:cubicBezTo>
                <a:cubicBezTo>
                  <a:pt x="18327" y="17160"/>
                  <a:pt x="18236" y="17157"/>
                  <a:pt x="18148" y="17152"/>
                </a:cubicBezTo>
                <a:lnTo>
                  <a:pt x="18189" y="17090"/>
                </a:lnTo>
                <a:cubicBezTo>
                  <a:pt x="18490" y="16851"/>
                  <a:pt x="18749" y="16582"/>
                  <a:pt x="18977" y="16281"/>
                </a:cubicBezTo>
                <a:cubicBezTo>
                  <a:pt x="19070" y="16167"/>
                  <a:pt x="19164" y="16043"/>
                  <a:pt x="19257" y="15919"/>
                </a:cubicBezTo>
                <a:close/>
                <a:moveTo>
                  <a:pt x="5649" y="16478"/>
                </a:moveTo>
                <a:cubicBezTo>
                  <a:pt x="5732" y="16509"/>
                  <a:pt x="5815" y="16530"/>
                  <a:pt x="5898" y="16540"/>
                </a:cubicBezTo>
                <a:cubicBezTo>
                  <a:pt x="5929" y="16696"/>
                  <a:pt x="5960" y="16851"/>
                  <a:pt x="5991" y="17007"/>
                </a:cubicBezTo>
                <a:cubicBezTo>
                  <a:pt x="5981" y="17059"/>
                  <a:pt x="5960" y="17111"/>
                  <a:pt x="5950" y="17162"/>
                </a:cubicBezTo>
                <a:cubicBezTo>
                  <a:pt x="5794" y="17162"/>
                  <a:pt x="5639" y="17142"/>
                  <a:pt x="5483" y="17121"/>
                </a:cubicBezTo>
                <a:cubicBezTo>
                  <a:pt x="5535" y="16903"/>
                  <a:pt x="5587" y="16696"/>
                  <a:pt x="5649" y="16478"/>
                </a:cubicBezTo>
                <a:close/>
                <a:moveTo>
                  <a:pt x="6240" y="16572"/>
                </a:moveTo>
                <a:cubicBezTo>
                  <a:pt x="6395" y="16748"/>
                  <a:pt x="6551" y="16914"/>
                  <a:pt x="6727" y="17079"/>
                </a:cubicBezTo>
                <a:cubicBezTo>
                  <a:pt x="6727" y="17090"/>
                  <a:pt x="6716" y="17111"/>
                  <a:pt x="6706" y="17121"/>
                </a:cubicBezTo>
                <a:cubicBezTo>
                  <a:pt x="6509" y="17152"/>
                  <a:pt x="6312" y="17162"/>
                  <a:pt x="6115" y="17162"/>
                </a:cubicBezTo>
                <a:cubicBezTo>
                  <a:pt x="6095" y="17111"/>
                  <a:pt x="6084" y="17048"/>
                  <a:pt x="6074" y="16997"/>
                </a:cubicBezTo>
                <a:cubicBezTo>
                  <a:pt x="6105" y="16851"/>
                  <a:pt x="6146" y="16717"/>
                  <a:pt x="6198" y="16572"/>
                </a:cubicBezTo>
                <a:close/>
                <a:moveTo>
                  <a:pt x="21620" y="16768"/>
                </a:moveTo>
                <a:cubicBezTo>
                  <a:pt x="21620" y="16789"/>
                  <a:pt x="21610" y="16820"/>
                  <a:pt x="21610" y="16841"/>
                </a:cubicBezTo>
                <a:cubicBezTo>
                  <a:pt x="21599" y="16893"/>
                  <a:pt x="21589" y="16955"/>
                  <a:pt x="21568" y="17017"/>
                </a:cubicBezTo>
                <a:cubicBezTo>
                  <a:pt x="21527" y="17069"/>
                  <a:pt x="21475" y="17111"/>
                  <a:pt x="21433" y="17162"/>
                </a:cubicBezTo>
                <a:cubicBezTo>
                  <a:pt x="21433" y="17131"/>
                  <a:pt x="21433" y="17100"/>
                  <a:pt x="21433" y="17079"/>
                </a:cubicBezTo>
                <a:cubicBezTo>
                  <a:pt x="21496" y="16976"/>
                  <a:pt x="21558" y="16872"/>
                  <a:pt x="21620" y="16768"/>
                </a:cubicBezTo>
                <a:close/>
                <a:moveTo>
                  <a:pt x="11183" y="16489"/>
                </a:moveTo>
                <a:lnTo>
                  <a:pt x="11308" y="16613"/>
                </a:lnTo>
                <a:cubicBezTo>
                  <a:pt x="11339" y="16810"/>
                  <a:pt x="11370" y="16997"/>
                  <a:pt x="11401" y="17183"/>
                </a:cubicBezTo>
                <a:lnTo>
                  <a:pt x="11204" y="16997"/>
                </a:lnTo>
                <a:lnTo>
                  <a:pt x="11194" y="16976"/>
                </a:lnTo>
                <a:cubicBezTo>
                  <a:pt x="11132" y="16883"/>
                  <a:pt x="11069" y="16779"/>
                  <a:pt x="10997" y="16675"/>
                </a:cubicBezTo>
                <a:lnTo>
                  <a:pt x="11183" y="16489"/>
                </a:lnTo>
                <a:close/>
                <a:moveTo>
                  <a:pt x="21630" y="17162"/>
                </a:moveTo>
                <a:cubicBezTo>
                  <a:pt x="21630" y="17172"/>
                  <a:pt x="21630" y="17191"/>
                  <a:pt x="21621" y="17202"/>
                </a:cubicBezTo>
                <a:lnTo>
                  <a:pt x="21621" y="17202"/>
                </a:lnTo>
                <a:cubicBezTo>
                  <a:pt x="21624" y="17189"/>
                  <a:pt x="21627" y="17176"/>
                  <a:pt x="21630" y="17162"/>
                </a:cubicBezTo>
                <a:close/>
                <a:moveTo>
                  <a:pt x="5089" y="17111"/>
                </a:moveTo>
                <a:lnTo>
                  <a:pt x="5234" y="17142"/>
                </a:lnTo>
                <a:cubicBezTo>
                  <a:pt x="5225" y="17170"/>
                  <a:pt x="5224" y="17198"/>
                  <a:pt x="5224" y="17226"/>
                </a:cubicBezTo>
                <a:lnTo>
                  <a:pt x="5224" y="17226"/>
                </a:lnTo>
                <a:cubicBezTo>
                  <a:pt x="5177" y="17188"/>
                  <a:pt x="5138" y="17149"/>
                  <a:pt x="5089" y="17111"/>
                </a:cubicBezTo>
                <a:close/>
                <a:moveTo>
                  <a:pt x="17733" y="17183"/>
                </a:moveTo>
                <a:lnTo>
                  <a:pt x="17806" y="17193"/>
                </a:lnTo>
                <a:lnTo>
                  <a:pt x="17827" y="17225"/>
                </a:lnTo>
                <a:lnTo>
                  <a:pt x="17827" y="17235"/>
                </a:lnTo>
                <a:lnTo>
                  <a:pt x="17733" y="17183"/>
                </a:lnTo>
                <a:close/>
                <a:moveTo>
                  <a:pt x="10406" y="16250"/>
                </a:moveTo>
                <a:cubicBezTo>
                  <a:pt x="10520" y="16385"/>
                  <a:pt x="10644" y="16509"/>
                  <a:pt x="10758" y="16644"/>
                </a:cubicBezTo>
                <a:cubicBezTo>
                  <a:pt x="10748" y="16696"/>
                  <a:pt x="10748" y="16758"/>
                  <a:pt x="10738" y="16810"/>
                </a:cubicBezTo>
                <a:cubicBezTo>
                  <a:pt x="10582" y="16965"/>
                  <a:pt x="10416" y="17111"/>
                  <a:pt x="10240" y="17256"/>
                </a:cubicBezTo>
                <a:lnTo>
                  <a:pt x="10064" y="16623"/>
                </a:lnTo>
                <a:cubicBezTo>
                  <a:pt x="10178" y="16499"/>
                  <a:pt x="10292" y="16385"/>
                  <a:pt x="10406" y="16250"/>
                </a:cubicBezTo>
                <a:close/>
                <a:moveTo>
                  <a:pt x="16396" y="17028"/>
                </a:moveTo>
                <a:lnTo>
                  <a:pt x="16396" y="17256"/>
                </a:lnTo>
                <a:cubicBezTo>
                  <a:pt x="16386" y="17225"/>
                  <a:pt x="16365" y="17204"/>
                  <a:pt x="16355" y="17173"/>
                </a:cubicBezTo>
                <a:lnTo>
                  <a:pt x="16396" y="17028"/>
                </a:lnTo>
                <a:close/>
                <a:moveTo>
                  <a:pt x="3058" y="15960"/>
                </a:moveTo>
                <a:cubicBezTo>
                  <a:pt x="3317" y="16219"/>
                  <a:pt x="3607" y="16447"/>
                  <a:pt x="3929" y="16634"/>
                </a:cubicBezTo>
                <a:cubicBezTo>
                  <a:pt x="4084" y="16810"/>
                  <a:pt x="4260" y="16976"/>
                  <a:pt x="4447" y="17142"/>
                </a:cubicBezTo>
                <a:cubicBezTo>
                  <a:pt x="4457" y="17162"/>
                  <a:pt x="4468" y="17193"/>
                  <a:pt x="4478" y="17225"/>
                </a:cubicBezTo>
                <a:lnTo>
                  <a:pt x="4478" y="17266"/>
                </a:lnTo>
                <a:cubicBezTo>
                  <a:pt x="3960" y="17183"/>
                  <a:pt x="3452" y="17048"/>
                  <a:pt x="2975" y="16851"/>
                </a:cubicBezTo>
                <a:lnTo>
                  <a:pt x="2954" y="16789"/>
                </a:lnTo>
                <a:cubicBezTo>
                  <a:pt x="2975" y="16509"/>
                  <a:pt x="3006" y="16240"/>
                  <a:pt x="3058" y="15960"/>
                </a:cubicBezTo>
                <a:close/>
                <a:moveTo>
                  <a:pt x="7411" y="17028"/>
                </a:moveTo>
                <a:lnTo>
                  <a:pt x="7546" y="17131"/>
                </a:lnTo>
                <a:lnTo>
                  <a:pt x="7566" y="17162"/>
                </a:lnTo>
                <a:cubicBezTo>
                  <a:pt x="7390" y="17204"/>
                  <a:pt x="7204" y="17235"/>
                  <a:pt x="7017" y="17266"/>
                </a:cubicBezTo>
                <a:lnTo>
                  <a:pt x="6996" y="17245"/>
                </a:lnTo>
                <a:lnTo>
                  <a:pt x="6903" y="17162"/>
                </a:lnTo>
                <a:cubicBezTo>
                  <a:pt x="7079" y="17131"/>
                  <a:pt x="7245" y="17079"/>
                  <a:pt x="7411" y="17028"/>
                </a:cubicBezTo>
                <a:close/>
                <a:moveTo>
                  <a:pt x="8043" y="17173"/>
                </a:moveTo>
                <a:lnTo>
                  <a:pt x="8074" y="17204"/>
                </a:lnTo>
                <a:lnTo>
                  <a:pt x="8074" y="17225"/>
                </a:lnTo>
                <a:lnTo>
                  <a:pt x="8043" y="17266"/>
                </a:lnTo>
                <a:lnTo>
                  <a:pt x="8043" y="17173"/>
                </a:lnTo>
                <a:close/>
                <a:moveTo>
                  <a:pt x="1358" y="15763"/>
                </a:moveTo>
                <a:lnTo>
                  <a:pt x="1358" y="15763"/>
                </a:lnTo>
                <a:cubicBezTo>
                  <a:pt x="1514" y="15970"/>
                  <a:pt x="1700" y="16157"/>
                  <a:pt x="1908" y="16312"/>
                </a:cubicBezTo>
                <a:cubicBezTo>
                  <a:pt x="1877" y="16437"/>
                  <a:pt x="1856" y="16551"/>
                  <a:pt x="1835" y="16665"/>
                </a:cubicBezTo>
                <a:cubicBezTo>
                  <a:pt x="1794" y="16872"/>
                  <a:pt x="1763" y="17079"/>
                  <a:pt x="1752" y="17287"/>
                </a:cubicBezTo>
                <a:lnTo>
                  <a:pt x="1752" y="17297"/>
                </a:lnTo>
                <a:cubicBezTo>
                  <a:pt x="1586" y="16851"/>
                  <a:pt x="1462" y="16406"/>
                  <a:pt x="1389" y="15950"/>
                </a:cubicBezTo>
                <a:cubicBezTo>
                  <a:pt x="1379" y="15888"/>
                  <a:pt x="1369" y="15815"/>
                  <a:pt x="1358" y="15763"/>
                </a:cubicBezTo>
                <a:close/>
                <a:moveTo>
                  <a:pt x="8655" y="16924"/>
                </a:moveTo>
                <a:cubicBezTo>
                  <a:pt x="8572" y="17059"/>
                  <a:pt x="8468" y="17183"/>
                  <a:pt x="8364" y="17297"/>
                </a:cubicBezTo>
                <a:cubicBezTo>
                  <a:pt x="8302" y="17256"/>
                  <a:pt x="8250" y="17214"/>
                  <a:pt x="8188" y="17173"/>
                </a:cubicBezTo>
                <a:lnTo>
                  <a:pt x="8199" y="17111"/>
                </a:lnTo>
                <a:lnTo>
                  <a:pt x="8240" y="17048"/>
                </a:lnTo>
                <a:cubicBezTo>
                  <a:pt x="8385" y="17007"/>
                  <a:pt x="8520" y="16965"/>
                  <a:pt x="8655" y="16924"/>
                </a:cubicBezTo>
                <a:close/>
                <a:moveTo>
                  <a:pt x="15640" y="16644"/>
                </a:moveTo>
                <a:cubicBezTo>
                  <a:pt x="15702" y="16841"/>
                  <a:pt x="15764" y="17028"/>
                  <a:pt x="15816" y="17193"/>
                </a:cubicBezTo>
                <a:cubicBezTo>
                  <a:pt x="15816" y="17204"/>
                  <a:pt x="15816" y="17214"/>
                  <a:pt x="15826" y="17225"/>
                </a:cubicBezTo>
                <a:cubicBezTo>
                  <a:pt x="15837" y="17235"/>
                  <a:pt x="15816" y="17266"/>
                  <a:pt x="15806" y="17297"/>
                </a:cubicBezTo>
                <a:cubicBezTo>
                  <a:pt x="15681" y="17204"/>
                  <a:pt x="15578" y="17111"/>
                  <a:pt x="15474" y="17007"/>
                </a:cubicBezTo>
                <a:cubicBezTo>
                  <a:pt x="15536" y="16883"/>
                  <a:pt x="15588" y="16768"/>
                  <a:pt x="15640" y="16644"/>
                </a:cubicBezTo>
                <a:close/>
                <a:moveTo>
                  <a:pt x="6768" y="17173"/>
                </a:moveTo>
                <a:lnTo>
                  <a:pt x="6768" y="17193"/>
                </a:lnTo>
                <a:lnTo>
                  <a:pt x="6810" y="17183"/>
                </a:lnTo>
                <a:lnTo>
                  <a:pt x="6913" y="17276"/>
                </a:lnTo>
                <a:lnTo>
                  <a:pt x="6737" y="17307"/>
                </a:lnTo>
                <a:cubicBezTo>
                  <a:pt x="6748" y="17256"/>
                  <a:pt x="6758" y="17214"/>
                  <a:pt x="6768" y="17173"/>
                </a:cubicBezTo>
                <a:close/>
                <a:moveTo>
                  <a:pt x="15008" y="16561"/>
                </a:moveTo>
                <a:lnTo>
                  <a:pt x="15018" y="16572"/>
                </a:lnTo>
                <a:cubicBezTo>
                  <a:pt x="15080" y="16654"/>
                  <a:pt x="15142" y="16737"/>
                  <a:pt x="15215" y="16831"/>
                </a:cubicBezTo>
                <a:cubicBezTo>
                  <a:pt x="15288" y="16914"/>
                  <a:pt x="15319" y="16955"/>
                  <a:pt x="15381" y="17017"/>
                </a:cubicBezTo>
                <a:cubicBezTo>
                  <a:pt x="15339" y="17121"/>
                  <a:pt x="15288" y="17214"/>
                  <a:pt x="15236" y="17307"/>
                </a:cubicBezTo>
                <a:cubicBezTo>
                  <a:pt x="15153" y="17059"/>
                  <a:pt x="15080" y="16810"/>
                  <a:pt x="15008" y="16561"/>
                </a:cubicBezTo>
                <a:close/>
                <a:moveTo>
                  <a:pt x="12292" y="16976"/>
                </a:moveTo>
                <a:lnTo>
                  <a:pt x="12292" y="16976"/>
                </a:lnTo>
                <a:cubicBezTo>
                  <a:pt x="12272" y="17090"/>
                  <a:pt x="12261" y="17204"/>
                  <a:pt x="12251" y="17318"/>
                </a:cubicBezTo>
                <a:lnTo>
                  <a:pt x="12054" y="17162"/>
                </a:lnTo>
                <a:lnTo>
                  <a:pt x="12044" y="17152"/>
                </a:lnTo>
                <a:lnTo>
                  <a:pt x="12085" y="17121"/>
                </a:lnTo>
                <a:cubicBezTo>
                  <a:pt x="12158" y="17069"/>
                  <a:pt x="12220" y="17028"/>
                  <a:pt x="12292" y="16976"/>
                </a:cubicBezTo>
                <a:close/>
                <a:moveTo>
                  <a:pt x="14386" y="16116"/>
                </a:moveTo>
                <a:cubicBezTo>
                  <a:pt x="14438" y="16312"/>
                  <a:pt x="14500" y="16499"/>
                  <a:pt x="14562" y="16696"/>
                </a:cubicBezTo>
                <a:cubicBezTo>
                  <a:pt x="14438" y="16903"/>
                  <a:pt x="14313" y="17111"/>
                  <a:pt x="14189" y="17318"/>
                </a:cubicBezTo>
                <a:cubicBezTo>
                  <a:pt x="14189" y="17276"/>
                  <a:pt x="14179" y="17235"/>
                  <a:pt x="14168" y="17193"/>
                </a:cubicBezTo>
                <a:cubicBezTo>
                  <a:pt x="14261" y="16841"/>
                  <a:pt x="14324" y="16478"/>
                  <a:pt x="14386" y="16116"/>
                </a:cubicBezTo>
                <a:close/>
                <a:moveTo>
                  <a:pt x="20718" y="16706"/>
                </a:moveTo>
                <a:cubicBezTo>
                  <a:pt x="20729" y="16737"/>
                  <a:pt x="20760" y="16768"/>
                  <a:pt x="20770" y="16800"/>
                </a:cubicBezTo>
                <a:lnTo>
                  <a:pt x="20780" y="16800"/>
                </a:lnTo>
                <a:cubicBezTo>
                  <a:pt x="20791" y="16872"/>
                  <a:pt x="20801" y="16934"/>
                  <a:pt x="20812" y="16997"/>
                </a:cubicBezTo>
                <a:cubicBezTo>
                  <a:pt x="20698" y="17079"/>
                  <a:pt x="20584" y="17142"/>
                  <a:pt x="20459" y="17214"/>
                </a:cubicBezTo>
                <a:cubicBezTo>
                  <a:pt x="20387" y="17245"/>
                  <a:pt x="20314" y="17287"/>
                  <a:pt x="20242" y="17318"/>
                </a:cubicBezTo>
                <a:cubicBezTo>
                  <a:pt x="20262" y="17173"/>
                  <a:pt x="20273" y="17028"/>
                  <a:pt x="20283" y="16893"/>
                </a:cubicBezTo>
                <a:cubicBezTo>
                  <a:pt x="20428" y="16831"/>
                  <a:pt x="20573" y="16768"/>
                  <a:pt x="20718" y="16706"/>
                </a:cubicBezTo>
                <a:close/>
                <a:moveTo>
                  <a:pt x="4623" y="16965"/>
                </a:moveTo>
                <a:cubicBezTo>
                  <a:pt x="4716" y="17007"/>
                  <a:pt x="4810" y="17038"/>
                  <a:pt x="4913" y="17069"/>
                </a:cubicBezTo>
                <a:cubicBezTo>
                  <a:pt x="4903" y="17152"/>
                  <a:pt x="4903" y="17235"/>
                  <a:pt x="4892" y="17328"/>
                </a:cubicBezTo>
                <a:lnTo>
                  <a:pt x="4778" y="17307"/>
                </a:lnTo>
                <a:lnTo>
                  <a:pt x="4706" y="17256"/>
                </a:lnTo>
                <a:cubicBezTo>
                  <a:pt x="4664" y="17193"/>
                  <a:pt x="4633" y="17142"/>
                  <a:pt x="4602" y="17090"/>
                </a:cubicBezTo>
                <a:cubicBezTo>
                  <a:pt x="4602" y="17048"/>
                  <a:pt x="4613" y="17007"/>
                  <a:pt x="4623" y="16965"/>
                </a:cubicBezTo>
                <a:close/>
                <a:moveTo>
                  <a:pt x="5297" y="17162"/>
                </a:moveTo>
                <a:lnTo>
                  <a:pt x="5390" y="17173"/>
                </a:lnTo>
                <a:cubicBezTo>
                  <a:pt x="5380" y="17235"/>
                  <a:pt x="5369" y="17287"/>
                  <a:pt x="5359" y="17339"/>
                </a:cubicBezTo>
                <a:lnTo>
                  <a:pt x="5297" y="17287"/>
                </a:lnTo>
                <a:lnTo>
                  <a:pt x="5297" y="17162"/>
                </a:lnTo>
                <a:close/>
                <a:moveTo>
                  <a:pt x="6696" y="17193"/>
                </a:moveTo>
                <a:lnTo>
                  <a:pt x="6696" y="17193"/>
                </a:lnTo>
                <a:cubicBezTo>
                  <a:pt x="6685" y="17225"/>
                  <a:pt x="6685" y="17266"/>
                  <a:pt x="6675" y="17297"/>
                </a:cubicBezTo>
                <a:cubicBezTo>
                  <a:pt x="6499" y="17318"/>
                  <a:pt x="6333" y="17328"/>
                  <a:pt x="6157" y="17339"/>
                </a:cubicBezTo>
                <a:cubicBezTo>
                  <a:pt x="6146" y="17307"/>
                  <a:pt x="6136" y="17266"/>
                  <a:pt x="6126" y="17235"/>
                </a:cubicBezTo>
                <a:lnTo>
                  <a:pt x="6136" y="17235"/>
                </a:lnTo>
                <a:cubicBezTo>
                  <a:pt x="6323" y="17235"/>
                  <a:pt x="6509" y="17214"/>
                  <a:pt x="6696" y="17193"/>
                </a:cubicBezTo>
                <a:close/>
                <a:moveTo>
                  <a:pt x="8717" y="16934"/>
                </a:moveTo>
                <a:cubicBezTo>
                  <a:pt x="8737" y="16997"/>
                  <a:pt x="8748" y="17059"/>
                  <a:pt x="8769" y="17121"/>
                </a:cubicBezTo>
                <a:cubicBezTo>
                  <a:pt x="8655" y="17204"/>
                  <a:pt x="8530" y="17276"/>
                  <a:pt x="8416" y="17339"/>
                </a:cubicBezTo>
                <a:lnTo>
                  <a:pt x="8406" y="17339"/>
                </a:lnTo>
                <a:cubicBezTo>
                  <a:pt x="8520" y="17204"/>
                  <a:pt x="8623" y="17069"/>
                  <a:pt x="8717" y="16934"/>
                </a:cubicBezTo>
                <a:close/>
                <a:moveTo>
                  <a:pt x="11401" y="16696"/>
                </a:moveTo>
                <a:lnTo>
                  <a:pt x="11401" y="16696"/>
                </a:lnTo>
                <a:cubicBezTo>
                  <a:pt x="11567" y="16851"/>
                  <a:pt x="11743" y="16997"/>
                  <a:pt x="11909" y="17131"/>
                </a:cubicBezTo>
                <a:cubicBezTo>
                  <a:pt x="11805" y="17204"/>
                  <a:pt x="11691" y="17276"/>
                  <a:pt x="11577" y="17339"/>
                </a:cubicBezTo>
                <a:lnTo>
                  <a:pt x="11494" y="17266"/>
                </a:lnTo>
                <a:cubicBezTo>
                  <a:pt x="11453" y="17079"/>
                  <a:pt x="11422" y="16893"/>
                  <a:pt x="11401" y="16696"/>
                </a:cubicBezTo>
                <a:close/>
                <a:moveTo>
                  <a:pt x="4974" y="17108"/>
                </a:moveTo>
                <a:lnTo>
                  <a:pt x="4974" y="17108"/>
                </a:lnTo>
                <a:cubicBezTo>
                  <a:pt x="5055" y="17179"/>
                  <a:pt x="5144" y="17258"/>
                  <a:pt x="5224" y="17328"/>
                </a:cubicBezTo>
                <a:lnTo>
                  <a:pt x="5224" y="17349"/>
                </a:lnTo>
                <a:cubicBezTo>
                  <a:pt x="5141" y="17349"/>
                  <a:pt x="5048" y="17339"/>
                  <a:pt x="4965" y="17328"/>
                </a:cubicBezTo>
                <a:cubicBezTo>
                  <a:pt x="4965" y="17258"/>
                  <a:pt x="4965" y="17179"/>
                  <a:pt x="4974" y="17108"/>
                </a:cubicBezTo>
                <a:close/>
                <a:moveTo>
                  <a:pt x="6043" y="17235"/>
                </a:moveTo>
                <a:cubicBezTo>
                  <a:pt x="6053" y="17266"/>
                  <a:pt x="6064" y="17307"/>
                  <a:pt x="6074" y="17349"/>
                </a:cubicBezTo>
                <a:lnTo>
                  <a:pt x="5970" y="17349"/>
                </a:lnTo>
                <a:lnTo>
                  <a:pt x="6001" y="17235"/>
                </a:lnTo>
                <a:close/>
                <a:moveTo>
                  <a:pt x="5473" y="17183"/>
                </a:moveTo>
                <a:cubicBezTo>
                  <a:pt x="5628" y="17204"/>
                  <a:pt x="5773" y="17225"/>
                  <a:pt x="5929" y="17235"/>
                </a:cubicBezTo>
                <a:lnTo>
                  <a:pt x="5898" y="17359"/>
                </a:lnTo>
                <a:lnTo>
                  <a:pt x="5442" y="17359"/>
                </a:lnTo>
                <a:cubicBezTo>
                  <a:pt x="5452" y="17297"/>
                  <a:pt x="5462" y="17245"/>
                  <a:pt x="5473" y="17193"/>
                </a:cubicBezTo>
                <a:lnTo>
                  <a:pt x="5473" y="17183"/>
                </a:lnTo>
                <a:close/>
                <a:moveTo>
                  <a:pt x="7950" y="17131"/>
                </a:moveTo>
                <a:cubicBezTo>
                  <a:pt x="7950" y="17204"/>
                  <a:pt x="7960" y="17276"/>
                  <a:pt x="7971" y="17349"/>
                </a:cubicBezTo>
                <a:lnTo>
                  <a:pt x="7960" y="17370"/>
                </a:lnTo>
                <a:lnTo>
                  <a:pt x="7784" y="17225"/>
                </a:lnTo>
                <a:cubicBezTo>
                  <a:pt x="7784" y="17204"/>
                  <a:pt x="7774" y="17193"/>
                  <a:pt x="7774" y="17173"/>
                </a:cubicBezTo>
                <a:lnTo>
                  <a:pt x="7950" y="17131"/>
                </a:lnTo>
                <a:close/>
                <a:moveTo>
                  <a:pt x="19951" y="17007"/>
                </a:moveTo>
                <a:lnTo>
                  <a:pt x="19951" y="17007"/>
                </a:lnTo>
                <a:cubicBezTo>
                  <a:pt x="19931" y="17131"/>
                  <a:pt x="19920" y="17256"/>
                  <a:pt x="19899" y="17380"/>
                </a:cubicBezTo>
                <a:cubicBezTo>
                  <a:pt x="19879" y="17266"/>
                  <a:pt x="19848" y="17152"/>
                  <a:pt x="19817" y="17038"/>
                </a:cubicBezTo>
                <a:lnTo>
                  <a:pt x="19951" y="17007"/>
                </a:lnTo>
                <a:close/>
                <a:moveTo>
                  <a:pt x="21361" y="16603"/>
                </a:moveTo>
                <a:cubicBezTo>
                  <a:pt x="21361" y="16665"/>
                  <a:pt x="21361" y="16717"/>
                  <a:pt x="21371" y="16779"/>
                </a:cubicBezTo>
                <a:cubicBezTo>
                  <a:pt x="21340" y="16903"/>
                  <a:pt x="21309" y="17038"/>
                  <a:pt x="21278" y="17162"/>
                </a:cubicBezTo>
                <a:cubicBezTo>
                  <a:pt x="21226" y="17225"/>
                  <a:pt x="21174" y="17297"/>
                  <a:pt x="21133" y="17380"/>
                </a:cubicBezTo>
                <a:cubicBezTo>
                  <a:pt x="21091" y="17276"/>
                  <a:pt x="21050" y="17173"/>
                  <a:pt x="20998" y="17079"/>
                </a:cubicBezTo>
                <a:cubicBezTo>
                  <a:pt x="21060" y="16976"/>
                  <a:pt x="21112" y="16883"/>
                  <a:pt x="21174" y="16789"/>
                </a:cubicBezTo>
                <a:cubicBezTo>
                  <a:pt x="21236" y="16727"/>
                  <a:pt x="21299" y="16665"/>
                  <a:pt x="21361" y="16603"/>
                </a:cubicBezTo>
                <a:close/>
                <a:moveTo>
                  <a:pt x="20210" y="16914"/>
                </a:moveTo>
                <a:lnTo>
                  <a:pt x="20210" y="16914"/>
                </a:lnTo>
                <a:cubicBezTo>
                  <a:pt x="20200" y="17059"/>
                  <a:pt x="20179" y="17204"/>
                  <a:pt x="20148" y="17349"/>
                </a:cubicBezTo>
                <a:lnTo>
                  <a:pt x="20055" y="17390"/>
                </a:lnTo>
                <a:cubicBezTo>
                  <a:pt x="20055" y="17245"/>
                  <a:pt x="20045" y="17111"/>
                  <a:pt x="20045" y="16976"/>
                </a:cubicBezTo>
                <a:lnTo>
                  <a:pt x="20210" y="16914"/>
                </a:lnTo>
                <a:close/>
                <a:moveTo>
                  <a:pt x="12437" y="17090"/>
                </a:moveTo>
                <a:cubicBezTo>
                  <a:pt x="12406" y="17193"/>
                  <a:pt x="12386" y="17297"/>
                  <a:pt x="12365" y="17401"/>
                </a:cubicBezTo>
                <a:lnTo>
                  <a:pt x="12313" y="17359"/>
                </a:lnTo>
                <a:cubicBezTo>
                  <a:pt x="12355" y="17266"/>
                  <a:pt x="12396" y="17173"/>
                  <a:pt x="12437" y="17090"/>
                </a:cubicBezTo>
                <a:close/>
                <a:moveTo>
                  <a:pt x="13132" y="16955"/>
                </a:moveTo>
                <a:cubicBezTo>
                  <a:pt x="13070" y="17111"/>
                  <a:pt x="12997" y="17276"/>
                  <a:pt x="12925" y="17442"/>
                </a:cubicBezTo>
                <a:cubicBezTo>
                  <a:pt x="12904" y="17370"/>
                  <a:pt x="12893" y="17307"/>
                  <a:pt x="12873" y="17245"/>
                </a:cubicBezTo>
                <a:cubicBezTo>
                  <a:pt x="12956" y="17152"/>
                  <a:pt x="13039" y="17048"/>
                  <a:pt x="13121" y="16955"/>
                </a:cubicBezTo>
                <a:close/>
                <a:moveTo>
                  <a:pt x="17568" y="17193"/>
                </a:moveTo>
                <a:cubicBezTo>
                  <a:pt x="17619" y="17235"/>
                  <a:pt x="17682" y="17266"/>
                  <a:pt x="17744" y="17297"/>
                </a:cubicBezTo>
                <a:cubicBezTo>
                  <a:pt x="17651" y="17349"/>
                  <a:pt x="17557" y="17401"/>
                  <a:pt x="17474" y="17442"/>
                </a:cubicBezTo>
                <a:cubicBezTo>
                  <a:pt x="17474" y="17432"/>
                  <a:pt x="17485" y="17421"/>
                  <a:pt x="17485" y="17411"/>
                </a:cubicBezTo>
                <a:lnTo>
                  <a:pt x="17474" y="17411"/>
                </a:lnTo>
                <a:cubicBezTo>
                  <a:pt x="17505" y="17339"/>
                  <a:pt x="17537" y="17266"/>
                  <a:pt x="17568" y="17193"/>
                </a:cubicBezTo>
                <a:close/>
                <a:moveTo>
                  <a:pt x="15339" y="17266"/>
                </a:moveTo>
                <a:lnTo>
                  <a:pt x="15339" y="17266"/>
                </a:lnTo>
                <a:cubicBezTo>
                  <a:pt x="15329" y="17328"/>
                  <a:pt x="15319" y="17401"/>
                  <a:pt x="15308" y="17463"/>
                </a:cubicBezTo>
                <a:cubicBezTo>
                  <a:pt x="15288" y="17453"/>
                  <a:pt x="15288" y="17421"/>
                  <a:pt x="15277" y="17401"/>
                </a:cubicBezTo>
                <a:cubicBezTo>
                  <a:pt x="15298" y="17359"/>
                  <a:pt x="15319" y="17307"/>
                  <a:pt x="15339" y="17266"/>
                </a:cubicBezTo>
                <a:close/>
                <a:moveTo>
                  <a:pt x="8157" y="17266"/>
                </a:moveTo>
                <a:cubicBezTo>
                  <a:pt x="8199" y="17297"/>
                  <a:pt x="8250" y="17339"/>
                  <a:pt x="8292" y="17370"/>
                </a:cubicBezTo>
                <a:lnTo>
                  <a:pt x="8240" y="17432"/>
                </a:lnTo>
                <a:lnTo>
                  <a:pt x="8105" y="17484"/>
                </a:lnTo>
                <a:cubicBezTo>
                  <a:pt x="8116" y="17411"/>
                  <a:pt x="8136" y="17339"/>
                  <a:pt x="8157" y="17266"/>
                </a:cubicBezTo>
                <a:close/>
                <a:moveTo>
                  <a:pt x="7815" y="17349"/>
                </a:moveTo>
                <a:lnTo>
                  <a:pt x="7908" y="17432"/>
                </a:lnTo>
                <a:lnTo>
                  <a:pt x="7857" y="17504"/>
                </a:lnTo>
                <a:lnTo>
                  <a:pt x="7815" y="17349"/>
                </a:lnTo>
                <a:close/>
                <a:moveTo>
                  <a:pt x="9504" y="16623"/>
                </a:moveTo>
                <a:cubicBezTo>
                  <a:pt x="9536" y="16748"/>
                  <a:pt x="9577" y="16862"/>
                  <a:pt x="9608" y="16986"/>
                </a:cubicBezTo>
                <a:cubicBezTo>
                  <a:pt x="9421" y="17162"/>
                  <a:pt x="9225" y="17339"/>
                  <a:pt x="9017" y="17504"/>
                </a:cubicBezTo>
                <a:cubicBezTo>
                  <a:pt x="9152" y="17235"/>
                  <a:pt x="9276" y="16965"/>
                  <a:pt x="9380" y="16675"/>
                </a:cubicBezTo>
                <a:lnTo>
                  <a:pt x="9390" y="16675"/>
                </a:lnTo>
                <a:lnTo>
                  <a:pt x="9411" y="16654"/>
                </a:lnTo>
                <a:lnTo>
                  <a:pt x="9504" y="16623"/>
                </a:lnTo>
                <a:close/>
                <a:moveTo>
                  <a:pt x="12665" y="16717"/>
                </a:moveTo>
                <a:cubicBezTo>
                  <a:pt x="12697" y="16883"/>
                  <a:pt x="12728" y="17048"/>
                  <a:pt x="12769" y="17225"/>
                </a:cubicBezTo>
                <a:cubicBezTo>
                  <a:pt x="12686" y="17318"/>
                  <a:pt x="12593" y="17411"/>
                  <a:pt x="12510" y="17504"/>
                </a:cubicBezTo>
                <a:lnTo>
                  <a:pt x="12417" y="17442"/>
                </a:lnTo>
                <a:cubicBezTo>
                  <a:pt x="12437" y="17359"/>
                  <a:pt x="12448" y="17287"/>
                  <a:pt x="12469" y="17204"/>
                </a:cubicBezTo>
                <a:cubicBezTo>
                  <a:pt x="12510" y="17069"/>
                  <a:pt x="12551" y="16924"/>
                  <a:pt x="12583" y="16789"/>
                </a:cubicBezTo>
                <a:lnTo>
                  <a:pt x="12572" y="16779"/>
                </a:lnTo>
                <a:lnTo>
                  <a:pt x="12665" y="16717"/>
                </a:lnTo>
                <a:close/>
                <a:moveTo>
                  <a:pt x="16023" y="16686"/>
                </a:moveTo>
                <a:cubicBezTo>
                  <a:pt x="16096" y="16851"/>
                  <a:pt x="16179" y="17007"/>
                  <a:pt x="16272" y="17162"/>
                </a:cubicBezTo>
                <a:cubicBezTo>
                  <a:pt x="16231" y="17276"/>
                  <a:pt x="16200" y="17390"/>
                  <a:pt x="16158" y="17504"/>
                </a:cubicBezTo>
                <a:cubicBezTo>
                  <a:pt x="16096" y="17473"/>
                  <a:pt x="16034" y="17442"/>
                  <a:pt x="15972" y="17401"/>
                </a:cubicBezTo>
                <a:cubicBezTo>
                  <a:pt x="15940" y="17339"/>
                  <a:pt x="15920" y="17266"/>
                  <a:pt x="15889" y="17193"/>
                </a:cubicBezTo>
                <a:cubicBezTo>
                  <a:pt x="15940" y="17028"/>
                  <a:pt x="15982" y="16862"/>
                  <a:pt x="16023" y="16686"/>
                </a:cubicBezTo>
                <a:close/>
                <a:moveTo>
                  <a:pt x="17029" y="17017"/>
                </a:moveTo>
                <a:cubicBezTo>
                  <a:pt x="17112" y="17048"/>
                  <a:pt x="17194" y="17069"/>
                  <a:pt x="17277" y="17090"/>
                </a:cubicBezTo>
                <a:cubicBezTo>
                  <a:pt x="17226" y="17225"/>
                  <a:pt x="17174" y="17370"/>
                  <a:pt x="17122" y="17504"/>
                </a:cubicBezTo>
                <a:cubicBezTo>
                  <a:pt x="17101" y="17349"/>
                  <a:pt x="17070" y="17193"/>
                  <a:pt x="17029" y="17028"/>
                </a:cubicBezTo>
                <a:lnTo>
                  <a:pt x="17029" y="17017"/>
                </a:lnTo>
                <a:close/>
                <a:moveTo>
                  <a:pt x="9256" y="16810"/>
                </a:moveTo>
                <a:cubicBezTo>
                  <a:pt x="9152" y="17048"/>
                  <a:pt x="9048" y="17287"/>
                  <a:pt x="8924" y="17515"/>
                </a:cubicBezTo>
                <a:cubicBezTo>
                  <a:pt x="8893" y="17390"/>
                  <a:pt x="8862" y="17266"/>
                  <a:pt x="8841" y="17152"/>
                </a:cubicBezTo>
                <a:lnTo>
                  <a:pt x="8851" y="17142"/>
                </a:lnTo>
                <a:cubicBezTo>
                  <a:pt x="8986" y="17038"/>
                  <a:pt x="9131" y="16924"/>
                  <a:pt x="9256" y="16810"/>
                </a:cubicBezTo>
                <a:close/>
                <a:moveTo>
                  <a:pt x="18853" y="17214"/>
                </a:moveTo>
                <a:lnTo>
                  <a:pt x="18853" y="17214"/>
                </a:lnTo>
                <a:cubicBezTo>
                  <a:pt x="18811" y="17318"/>
                  <a:pt x="18770" y="17421"/>
                  <a:pt x="18728" y="17525"/>
                </a:cubicBezTo>
                <a:cubicBezTo>
                  <a:pt x="18500" y="17494"/>
                  <a:pt x="18293" y="17442"/>
                  <a:pt x="18086" y="17359"/>
                </a:cubicBezTo>
                <a:lnTo>
                  <a:pt x="18065" y="17349"/>
                </a:lnTo>
                <a:cubicBezTo>
                  <a:pt x="18044" y="17328"/>
                  <a:pt x="18034" y="17307"/>
                  <a:pt x="18013" y="17297"/>
                </a:cubicBezTo>
                <a:lnTo>
                  <a:pt x="18065" y="17225"/>
                </a:lnTo>
                <a:cubicBezTo>
                  <a:pt x="18168" y="17232"/>
                  <a:pt x="18269" y="17236"/>
                  <a:pt x="18370" y="17236"/>
                </a:cubicBezTo>
                <a:cubicBezTo>
                  <a:pt x="18532" y="17236"/>
                  <a:pt x="18693" y="17227"/>
                  <a:pt x="18853" y="17214"/>
                </a:cubicBezTo>
                <a:close/>
                <a:moveTo>
                  <a:pt x="17340" y="17121"/>
                </a:moveTo>
                <a:cubicBezTo>
                  <a:pt x="17391" y="17131"/>
                  <a:pt x="17443" y="17142"/>
                  <a:pt x="17495" y="17152"/>
                </a:cubicBezTo>
                <a:cubicBezTo>
                  <a:pt x="17464" y="17256"/>
                  <a:pt x="17433" y="17349"/>
                  <a:pt x="17402" y="17442"/>
                </a:cubicBezTo>
                <a:lnTo>
                  <a:pt x="17391" y="17473"/>
                </a:lnTo>
                <a:cubicBezTo>
                  <a:pt x="17329" y="17494"/>
                  <a:pt x="17257" y="17515"/>
                  <a:pt x="17194" y="17546"/>
                </a:cubicBezTo>
                <a:lnTo>
                  <a:pt x="17184" y="17546"/>
                </a:lnTo>
                <a:cubicBezTo>
                  <a:pt x="17236" y="17401"/>
                  <a:pt x="17288" y="17266"/>
                  <a:pt x="17340" y="17121"/>
                </a:cubicBezTo>
                <a:close/>
                <a:moveTo>
                  <a:pt x="19309" y="17142"/>
                </a:moveTo>
                <a:lnTo>
                  <a:pt x="19309" y="17142"/>
                </a:lnTo>
                <a:cubicBezTo>
                  <a:pt x="19215" y="17287"/>
                  <a:pt x="19122" y="17421"/>
                  <a:pt x="19019" y="17546"/>
                </a:cubicBezTo>
                <a:cubicBezTo>
                  <a:pt x="18946" y="17546"/>
                  <a:pt x="18884" y="17546"/>
                  <a:pt x="18811" y="17535"/>
                </a:cubicBezTo>
                <a:cubicBezTo>
                  <a:pt x="18873" y="17432"/>
                  <a:pt x="18915" y="17328"/>
                  <a:pt x="18967" y="17214"/>
                </a:cubicBezTo>
                <a:lnTo>
                  <a:pt x="18946" y="17204"/>
                </a:lnTo>
                <a:cubicBezTo>
                  <a:pt x="19070" y="17183"/>
                  <a:pt x="19184" y="17173"/>
                  <a:pt x="19309" y="17142"/>
                </a:cubicBezTo>
                <a:close/>
                <a:moveTo>
                  <a:pt x="19734" y="17048"/>
                </a:moveTo>
                <a:cubicBezTo>
                  <a:pt x="19775" y="17173"/>
                  <a:pt x="19806" y="17307"/>
                  <a:pt x="19837" y="17432"/>
                </a:cubicBezTo>
                <a:cubicBezTo>
                  <a:pt x="19599" y="17504"/>
                  <a:pt x="19350" y="17535"/>
                  <a:pt x="19101" y="17546"/>
                </a:cubicBezTo>
                <a:cubicBezTo>
                  <a:pt x="19215" y="17421"/>
                  <a:pt x="19309" y="17287"/>
                  <a:pt x="19402" y="17142"/>
                </a:cubicBezTo>
                <a:lnTo>
                  <a:pt x="19392" y="17131"/>
                </a:lnTo>
                <a:cubicBezTo>
                  <a:pt x="19506" y="17111"/>
                  <a:pt x="19620" y="17079"/>
                  <a:pt x="19734" y="17048"/>
                </a:cubicBezTo>
                <a:close/>
                <a:moveTo>
                  <a:pt x="16334" y="17256"/>
                </a:moveTo>
                <a:cubicBezTo>
                  <a:pt x="16355" y="17297"/>
                  <a:pt x="16376" y="17328"/>
                  <a:pt x="16396" y="17370"/>
                </a:cubicBezTo>
                <a:lnTo>
                  <a:pt x="16396" y="17567"/>
                </a:lnTo>
                <a:cubicBezTo>
                  <a:pt x="16345" y="17546"/>
                  <a:pt x="16293" y="17535"/>
                  <a:pt x="16241" y="17515"/>
                </a:cubicBezTo>
                <a:cubicBezTo>
                  <a:pt x="16272" y="17442"/>
                  <a:pt x="16303" y="17349"/>
                  <a:pt x="16324" y="17256"/>
                </a:cubicBezTo>
                <a:close/>
                <a:moveTo>
                  <a:pt x="20957" y="17152"/>
                </a:moveTo>
                <a:cubicBezTo>
                  <a:pt x="20998" y="17256"/>
                  <a:pt x="21040" y="17349"/>
                  <a:pt x="21081" y="17453"/>
                </a:cubicBezTo>
                <a:cubicBezTo>
                  <a:pt x="21081" y="17463"/>
                  <a:pt x="21071" y="17463"/>
                  <a:pt x="21071" y="17463"/>
                </a:cubicBezTo>
                <a:lnTo>
                  <a:pt x="20946" y="17567"/>
                </a:lnTo>
                <a:cubicBezTo>
                  <a:pt x="20946" y="17453"/>
                  <a:pt x="20926" y="17339"/>
                  <a:pt x="20915" y="17225"/>
                </a:cubicBezTo>
                <a:cubicBezTo>
                  <a:pt x="20936" y="17204"/>
                  <a:pt x="20946" y="17183"/>
                  <a:pt x="20957" y="17152"/>
                </a:cubicBezTo>
                <a:close/>
                <a:moveTo>
                  <a:pt x="7950" y="17453"/>
                </a:moveTo>
                <a:lnTo>
                  <a:pt x="7981" y="17484"/>
                </a:lnTo>
                <a:cubicBezTo>
                  <a:pt x="7981" y="17484"/>
                  <a:pt x="7981" y="17494"/>
                  <a:pt x="7981" y="17504"/>
                </a:cubicBezTo>
                <a:lnTo>
                  <a:pt x="7981" y="17546"/>
                </a:lnTo>
                <a:lnTo>
                  <a:pt x="7867" y="17587"/>
                </a:lnTo>
                <a:cubicBezTo>
                  <a:pt x="7867" y="17577"/>
                  <a:pt x="7867" y="17577"/>
                  <a:pt x="7867" y="17567"/>
                </a:cubicBezTo>
                <a:cubicBezTo>
                  <a:pt x="7898" y="17525"/>
                  <a:pt x="7929" y="17494"/>
                  <a:pt x="7950" y="17453"/>
                </a:cubicBezTo>
                <a:close/>
                <a:moveTo>
                  <a:pt x="10012" y="16696"/>
                </a:moveTo>
                <a:cubicBezTo>
                  <a:pt x="10064" y="16903"/>
                  <a:pt x="10116" y="17121"/>
                  <a:pt x="10168" y="17328"/>
                </a:cubicBezTo>
                <a:cubicBezTo>
                  <a:pt x="10064" y="17421"/>
                  <a:pt x="9960" y="17504"/>
                  <a:pt x="9857" y="17587"/>
                </a:cubicBezTo>
                <a:cubicBezTo>
                  <a:pt x="9795" y="17401"/>
                  <a:pt x="9732" y="17214"/>
                  <a:pt x="9660" y="17028"/>
                </a:cubicBezTo>
                <a:lnTo>
                  <a:pt x="9670" y="17028"/>
                </a:lnTo>
                <a:cubicBezTo>
                  <a:pt x="9784" y="16914"/>
                  <a:pt x="9898" y="16800"/>
                  <a:pt x="10012" y="16696"/>
                </a:cubicBezTo>
                <a:close/>
                <a:moveTo>
                  <a:pt x="5877" y="17432"/>
                </a:moveTo>
                <a:cubicBezTo>
                  <a:pt x="5867" y="17484"/>
                  <a:pt x="5856" y="17546"/>
                  <a:pt x="5836" y="17598"/>
                </a:cubicBezTo>
                <a:cubicBezTo>
                  <a:pt x="5722" y="17556"/>
                  <a:pt x="5608" y="17494"/>
                  <a:pt x="5504" y="17432"/>
                </a:cubicBezTo>
                <a:close/>
                <a:moveTo>
                  <a:pt x="12406" y="17515"/>
                </a:moveTo>
                <a:lnTo>
                  <a:pt x="12469" y="17556"/>
                </a:lnTo>
                <a:lnTo>
                  <a:pt x="12427" y="17598"/>
                </a:lnTo>
                <a:lnTo>
                  <a:pt x="12396" y="17556"/>
                </a:lnTo>
                <a:cubicBezTo>
                  <a:pt x="12396" y="17546"/>
                  <a:pt x="12396" y="17535"/>
                  <a:pt x="12406" y="17515"/>
                </a:cubicBezTo>
                <a:close/>
                <a:moveTo>
                  <a:pt x="16479" y="17494"/>
                </a:moveTo>
                <a:lnTo>
                  <a:pt x="16552" y="17598"/>
                </a:lnTo>
                <a:lnTo>
                  <a:pt x="16479" y="17587"/>
                </a:lnTo>
                <a:cubicBezTo>
                  <a:pt x="16479" y="17556"/>
                  <a:pt x="16479" y="17525"/>
                  <a:pt x="16479" y="17494"/>
                </a:cubicBezTo>
                <a:close/>
                <a:moveTo>
                  <a:pt x="16479" y="16810"/>
                </a:moveTo>
                <a:cubicBezTo>
                  <a:pt x="16624" y="16872"/>
                  <a:pt x="16770" y="16934"/>
                  <a:pt x="16925" y="16986"/>
                </a:cubicBezTo>
                <a:cubicBezTo>
                  <a:pt x="16966" y="17173"/>
                  <a:pt x="17008" y="17370"/>
                  <a:pt x="17049" y="17567"/>
                </a:cubicBezTo>
                <a:cubicBezTo>
                  <a:pt x="16925" y="17587"/>
                  <a:pt x="16790" y="17598"/>
                  <a:pt x="16656" y="17598"/>
                </a:cubicBezTo>
                <a:cubicBezTo>
                  <a:pt x="16593" y="17525"/>
                  <a:pt x="16531" y="17453"/>
                  <a:pt x="16479" y="17370"/>
                </a:cubicBezTo>
                <a:lnTo>
                  <a:pt x="16479" y="17359"/>
                </a:lnTo>
                <a:lnTo>
                  <a:pt x="16479" y="16810"/>
                </a:lnTo>
                <a:close/>
                <a:moveTo>
                  <a:pt x="5338" y="17432"/>
                </a:moveTo>
                <a:cubicBezTo>
                  <a:pt x="5328" y="17494"/>
                  <a:pt x="5317" y="17546"/>
                  <a:pt x="5297" y="17608"/>
                </a:cubicBezTo>
                <a:cubicBezTo>
                  <a:pt x="5297" y="17546"/>
                  <a:pt x="5286" y="17494"/>
                  <a:pt x="5286" y="17432"/>
                </a:cubicBezTo>
                <a:close/>
                <a:moveTo>
                  <a:pt x="14852" y="16333"/>
                </a:moveTo>
                <a:lnTo>
                  <a:pt x="14852" y="16344"/>
                </a:lnTo>
                <a:cubicBezTo>
                  <a:pt x="14873" y="16364"/>
                  <a:pt x="14883" y="16395"/>
                  <a:pt x="14904" y="16416"/>
                </a:cubicBezTo>
                <a:cubicBezTo>
                  <a:pt x="14987" y="16748"/>
                  <a:pt x="15080" y="17069"/>
                  <a:pt x="15194" y="17390"/>
                </a:cubicBezTo>
                <a:lnTo>
                  <a:pt x="15091" y="17608"/>
                </a:lnTo>
                <a:cubicBezTo>
                  <a:pt x="14914" y="17318"/>
                  <a:pt x="14769" y="17017"/>
                  <a:pt x="14645" y="16706"/>
                </a:cubicBezTo>
                <a:cubicBezTo>
                  <a:pt x="14717" y="16572"/>
                  <a:pt x="14780" y="16458"/>
                  <a:pt x="14852" y="16333"/>
                </a:cubicBezTo>
                <a:close/>
                <a:moveTo>
                  <a:pt x="21527" y="17193"/>
                </a:moveTo>
                <a:lnTo>
                  <a:pt x="21527" y="17193"/>
                </a:lnTo>
                <a:cubicBezTo>
                  <a:pt x="21496" y="17328"/>
                  <a:pt x="21464" y="17463"/>
                  <a:pt x="21423" y="17608"/>
                </a:cubicBezTo>
                <a:lnTo>
                  <a:pt x="21423" y="17297"/>
                </a:lnTo>
                <a:lnTo>
                  <a:pt x="21527" y="17193"/>
                </a:lnTo>
                <a:close/>
                <a:moveTo>
                  <a:pt x="4955" y="17401"/>
                </a:moveTo>
                <a:cubicBezTo>
                  <a:pt x="5048" y="17411"/>
                  <a:pt x="5141" y="17421"/>
                  <a:pt x="5224" y="17421"/>
                </a:cubicBezTo>
                <a:cubicBezTo>
                  <a:pt x="5224" y="17494"/>
                  <a:pt x="5234" y="17556"/>
                  <a:pt x="5245" y="17629"/>
                </a:cubicBezTo>
                <a:cubicBezTo>
                  <a:pt x="5152" y="17567"/>
                  <a:pt x="5058" y="17504"/>
                  <a:pt x="4955" y="17442"/>
                </a:cubicBezTo>
                <a:lnTo>
                  <a:pt x="4955" y="17401"/>
                </a:lnTo>
                <a:close/>
                <a:moveTo>
                  <a:pt x="8789" y="17193"/>
                </a:moveTo>
                <a:cubicBezTo>
                  <a:pt x="8820" y="17328"/>
                  <a:pt x="8851" y="17463"/>
                  <a:pt x="8883" y="17598"/>
                </a:cubicBezTo>
                <a:lnTo>
                  <a:pt x="8841" y="17629"/>
                </a:lnTo>
                <a:cubicBezTo>
                  <a:pt x="8717" y="17546"/>
                  <a:pt x="8603" y="17463"/>
                  <a:pt x="8478" y="17380"/>
                </a:cubicBezTo>
                <a:cubicBezTo>
                  <a:pt x="8572" y="17328"/>
                  <a:pt x="8675" y="17256"/>
                  <a:pt x="8779" y="17193"/>
                </a:cubicBezTo>
                <a:close/>
                <a:moveTo>
                  <a:pt x="7639" y="17204"/>
                </a:moveTo>
                <a:lnTo>
                  <a:pt x="7680" y="17235"/>
                </a:lnTo>
                <a:cubicBezTo>
                  <a:pt x="7711" y="17370"/>
                  <a:pt x="7743" y="17484"/>
                  <a:pt x="7774" y="17598"/>
                </a:cubicBezTo>
                <a:lnTo>
                  <a:pt x="7753" y="17629"/>
                </a:lnTo>
                <a:cubicBezTo>
                  <a:pt x="7680" y="17649"/>
                  <a:pt x="7608" y="17670"/>
                  <a:pt x="7546" y="17691"/>
                </a:cubicBezTo>
                <a:cubicBezTo>
                  <a:pt x="7390" y="17567"/>
                  <a:pt x="7235" y="17442"/>
                  <a:pt x="7090" y="17307"/>
                </a:cubicBezTo>
                <a:cubicBezTo>
                  <a:pt x="7276" y="17276"/>
                  <a:pt x="7463" y="17245"/>
                  <a:pt x="7639" y="17204"/>
                </a:cubicBezTo>
                <a:close/>
                <a:moveTo>
                  <a:pt x="20127" y="17453"/>
                </a:moveTo>
                <a:cubicBezTo>
                  <a:pt x="20107" y="17535"/>
                  <a:pt x="20086" y="17608"/>
                  <a:pt x="20055" y="17691"/>
                </a:cubicBezTo>
                <a:lnTo>
                  <a:pt x="20055" y="17484"/>
                </a:lnTo>
                <a:lnTo>
                  <a:pt x="20055" y="17473"/>
                </a:lnTo>
                <a:lnTo>
                  <a:pt x="20127" y="17453"/>
                </a:lnTo>
                <a:close/>
                <a:moveTo>
                  <a:pt x="12811" y="17318"/>
                </a:moveTo>
                <a:cubicBezTo>
                  <a:pt x="12821" y="17401"/>
                  <a:pt x="12842" y="17484"/>
                  <a:pt x="12862" y="17567"/>
                </a:cubicBezTo>
                <a:lnTo>
                  <a:pt x="12873" y="17567"/>
                </a:lnTo>
                <a:cubicBezTo>
                  <a:pt x="12852" y="17608"/>
                  <a:pt x="12831" y="17660"/>
                  <a:pt x="12811" y="17701"/>
                </a:cubicBezTo>
                <a:lnTo>
                  <a:pt x="12593" y="17556"/>
                </a:lnTo>
                <a:cubicBezTo>
                  <a:pt x="12665" y="17473"/>
                  <a:pt x="12738" y="17401"/>
                  <a:pt x="12811" y="17318"/>
                </a:cubicBezTo>
                <a:close/>
                <a:moveTo>
                  <a:pt x="6095" y="17421"/>
                </a:moveTo>
                <a:cubicBezTo>
                  <a:pt x="6115" y="17515"/>
                  <a:pt x="6146" y="17618"/>
                  <a:pt x="6167" y="17712"/>
                </a:cubicBezTo>
                <a:cubicBezTo>
                  <a:pt x="6084" y="17691"/>
                  <a:pt x="5991" y="17660"/>
                  <a:pt x="5908" y="17629"/>
                </a:cubicBezTo>
                <a:cubicBezTo>
                  <a:pt x="5928" y="17559"/>
                  <a:pt x="5938" y="17500"/>
                  <a:pt x="5957" y="17431"/>
                </a:cubicBezTo>
                <a:lnTo>
                  <a:pt x="5957" y="17431"/>
                </a:lnTo>
                <a:lnTo>
                  <a:pt x="6095" y="17421"/>
                </a:lnTo>
                <a:close/>
                <a:moveTo>
                  <a:pt x="7981" y="17629"/>
                </a:moveTo>
                <a:lnTo>
                  <a:pt x="7971" y="17670"/>
                </a:lnTo>
                <a:cubicBezTo>
                  <a:pt x="7950" y="17681"/>
                  <a:pt x="7929" y="17701"/>
                  <a:pt x="7908" y="17712"/>
                </a:cubicBezTo>
                <a:cubicBezTo>
                  <a:pt x="7908" y="17691"/>
                  <a:pt x="7898" y="17681"/>
                  <a:pt x="7898" y="17660"/>
                </a:cubicBezTo>
                <a:lnTo>
                  <a:pt x="7981" y="17629"/>
                </a:lnTo>
                <a:close/>
                <a:moveTo>
                  <a:pt x="16003" y="17494"/>
                </a:moveTo>
                <a:lnTo>
                  <a:pt x="16003" y="17494"/>
                </a:lnTo>
                <a:cubicBezTo>
                  <a:pt x="16044" y="17525"/>
                  <a:pt x="16096" y="17546"/>
                  <a:pt x="16148" y="17567"/>
                </a:cubicBezTo>
                <a:lnTo>
                  <a:pt x="16086" y="17712"/>
                </a:lnTo>
                <a:cubicBezTo>
                  <a:pt x="16054" y="17639"/>
                  <a:pt x="16034" y="17567"/>
                  <a:pt x="16003" y="17494"/>
                </a:cubicBezTo>
                <a:close/>
                <a:moveTo>
                  <a:pt x="11981" y="17193"/>
                </a:moveTo>
                <a:cubicBezTo>
                  <a:pt x="12054" y="17276"/>
                  <a:pt x="12126" y="17359"/>
                  <a:pt x="12199" y="17442"/>
                </a:cubicBezTo>
                <a:cubicBezTo>
                  <a:pt x="12158" y="17546"/>
                  <a:pt x="12106" y="17639"/>
                  <a:pt x="12054" y="17743"/>
                </a:cubicBezTo>
                <a:lnTo>
                  <a:pt x="12044" y="17732"/>
                </a:lnTo>
                <a:cubicBezTo>
                  <a:pt x="11909" y="17639"/>
                  <a:pt x="11795" y="17535"/>
                  <a:pt x="11681" y="17432"/>
                </a:cubicBezTo>
                <a:cubicBezTo>
                  <a:pt x="11784" y="17359"/>
                  <a:pt x="11878" y="17276"/>
                  <a:pt x="11981" y="17193"/>
                </a:cubicBezTo>
                <a:close/>
                <a:moveTo>
                  <a:pt x="10904" y="16779"/>
                </a:moveTo>
                <a:lnTo>
                  <a:pt x="11121" y="16997"/>
                </a:lnTo>
                <a:cubicBezTo>
                  <a:pt x="11225" y="17142"/>
                  <a:pt x="11318" y="17287"/>
                  <a:pt x="11422" y="17421"/>
                </a:cubicBezTo>
                <a:cubicBezTo>
                  <a:pt x="11214" y="17546"/>
                  <a:pt x="10997" y="17649"/>
                  <a:pt x="10779" y="17753"/>
                </a:cubicBezTo>
                <a:cubicBezTo>
                  <a:pt x="10769" y="17453"/>
                  <a:pt x="10790" y="17152"/>
                  <a:pt x="10810" y="16851"/>
                </a:cubicBezTo>
                <a:lnTo>
                  <a:pt x="10821" y="16851"/>
                </a:lnTo>
                <a:lnTo>
                  <a:pt x="10904" y="16779"/>
                </a:lnTo>
                <a:close/>
                <a:moveTo>
                  <a:pt x="19972" y="17504"/>
                </a:moveTo>
                <a:cubicBezTo>
                  <a:pt x="19982" y="17587"/>
                  <a:pt x="19982" y="17670"/>
                  <a:pt x="19982" y="17753"/>
                </a:cubicBezTo>
                <a:lnTo>
                  <a:pt x="19941" y="17556"/>
                </a:lnTo>
                <a:lnTo>
                  <a:pt x="19941" y="17515"/>
                </a:lnTo>
                <a:lnTo>
                  <a:pt x="19972" y="17504"/>
                </a:lnTo>
                <a:close/>
                <a:moveTo>
                  <a:pt x="12303" y="17546"/>
                </a:moveTo>
                <a:lnTo>
                  <a:pt x="12344" y="17598"/>
                </a:lnTo>
                <a:cubicBezTo>
                  <a:pt x="12334" y="17639"/>
                  <a:pt x="12334" y="17681"/>
                  <a:pt x="12323" y="17722"/>
                </a:cubicBezTo>
                <a:lnTo>
                  <a:pt x="12292" y="17763"/>
                </a:lnTo>
                <a:cubicBezTo>
                  <a:pt x="12292" y="17691"/>
                  <a:pt x="12292" y="17618"/>
                  <a:pt x="12303" y="17546"/>
                </a:cubicBezTo>
                <a:close/>
                <a:moveTo>
                  <a:pt x="6654" y="17370"/>
                </a:moveTo>
                <a:cubicBezTo>
                  <a:pt x="6623" y="17504"/>
                  <a:pt x="6592" y="17639"/>
                  <a:pt x="6561" y="17774"/>
                </a:cubicBezTo>
                <a:cubicBezTo>
                  <a:pt x="6457" y="17763"/>
                  <a:pt x="6364" y="17753"/>
                  <a:pt x="6260" y="17732"/>
                </a:cubicBezTo>
                <a:cubicBezTo>
                  <a:pt x="6240" y="17618"/>
                  <a:pt x="6209" y="17515"/>
                  <a:pt x="6178" y="17411"/>
                </a:cubicBezTo>
                <a:cubicBezTo>
                  <a:pt x="6333" y="17401"/>
                  <a:pt x="6488" y="17390"/>
                  <a:pt x="6644" y="17370"/>
                </a:cubicBezTo>
                <a:close/>
                <a:moveTo>
                  <a:pt x="12893" y="17670"/>
                </a:moveTo>
                <a:cubicBezTo>
                  <a:pt x="12904" y="17701"/>
                  <a:pt x="12914" y="17743"/>
                  <a:pt x="12925" y="17784"/>
                </a:cubicBezTo>
                <a:lnTo>
                  <a:pt x="12862" y="17743"/>
                </a:lnTo>
                <a:lnTo>
                  <a:pt x="12893" y="17670"/>
                </a:lnTo>
                <a:close/>
                <a:moveTo>
                  <a:pt x="6986" y="17328"/>
                </a:moveTo>
                <a:cubicBezTo>
                  <a:pt x="7141" y="17453"/>
                  <a:pt x="7297" y="17587"/>
                  <a:pt x="7452" y="17712"/>
                </a:cubicBezTo>
                <a:cubicBezTo>
                  <a:pt x="7227" y="17764"/>
                  <a:pt x="6994" y="17787"/>
                  <a:pt x="6765" y="17787"/>
                </a:cubicBezTo>
                <a:cubicBezTo>
                  <a:pt x="6721" y="17787"/>
                  <a:pt x="6677" y="17786"/>
                  <a:pt x="6634" y="17784"/>
                </a:cubicBezTo>
                <a:cubicBezTo>
                  <a:pt x="6654" y="17639"/>
                  <a:pt x="6685" y="17504"/>
                  <a:pt x="6727" y="17359"/>
                </a:cubicBezTo>
                <a:cubicBezTo>
                  <a:pt x="6820" y="17349"/>
                  <a:pt x="6903" y="17339"/>
                  <a:pt x="6986" y="17328"/>
                </a:cubicBezTo>
                <a:close/>
                <a:moveTo>
                  <a:pt x="18241" y="17515"/>
                </a:moveTo>
                <a:lnTo>
                  <a:pt x="18241" y="17515"/>
                </a:lnTo>
                <a:cubicBezTo>
                  <a:pt x="18293" y="17535"/>
                  <a:pt x="18345" y="17546"/>
                  <a:pt x="18397" y="17567"/>
                </a:cubicBezTo>
                <a:cubicBezTo>
                  <a:pt x="18500" y="17587"/>
                  <a:pt x="18594" y="17608"/>
                  <a:pt x="18697" y="17629"/>
                </a:cubicBezTo>
                <a:cubicBezTo>
                  <a:pt x="18666" y="17681"/>
                  <a:pt x="18645" y="17743"/>
                  <a:pt x="18614" y="17805"/>
                </a:cubicBezTo>
                <a:cubicBezTo>
                  <a:pt x="18480" y="17712"/>
                  <a:pt x="18355" y="17618"/>
                  <a:pt x="18241" y="17515"/>
                </a:cubicBezTo>
                <a:close/>
                <a:moveTo>
                  <a:pt x="20843" y="17328"/>
                </a:moveTo>
                <a:lnTo>
                  <a:pt x="20843" y="17339"/>
                </a:lnTo>
                <a:cubicBezTo>
                  <a:pt x="20843" y="17432"/>
                  <a:pt x="20853" y="17525"/>
                  <a:pt x="20853" y="17618"/>
                </a:cubicBezTo>
                <a:cubicBezTo>
                  <a:pt x="20749" y="17691"/>
                  <a:pt x="20656" y="17753"/>
                  <a:pt x="20552" y="17805"/>
                </a:cubicBezTo>
                <a:cubicBezTo>
                  <a:pt x="20656" y="17649"/>
                  <a:pt x="20749" y="17494"/>
                  <a:pt x="20843" y="17328"/>
                </a:cubicBezTo>
                <a:close/>
                <a:moveTo>
                  <a:pt x="7960" y="17732"/>
                </a:moveTo>
                <a:lnTo>
                  <a:pt x="7960" y="17732"/>
                </a:lnTo>
                <a:cubicBezTo>
                  <a:pt x="7950" y="17763"/>
                  <a:pt x="7939" y="17795"/>
                  <a:pt x="7939" y="17815"/>
                </a:cubicBezTo>
                <a:cubicBezTo>
                  <a:pt x="7939" y="17795"/>
                  <a:pt x="7929" y="17774"/>
                  <a:pt x="7919" y="17753"/>
                </a:cubicBezTo>
                <a:lnTo>
                  <a:pt x="7960" y="17732"/>
                </a:lnTo>
                <a:close/>
                <a:moveTo>
                  <a:pt x="15236" y="17473"/>
                </a:moveTo>
                <a:cubicBezTo>
                  <a:pt x="15256" y="17515"/>
                  <a:pt x="15267" y="17556"/>
                  <a:pt x="15277" y="17587"/>
                </a:cubicBezTo>
                <a:cubicBezTo>
                  <a:pt x="15267" y="17660"/>
                  <a:pt x="15246" y="17732"/>
                  <a:pt x="15225" y="17815"/>
                </a:cubicBezTo>
                <a:cubicBezTo>
                  <a:pt x="15194" y="17774"/>
                  <a:pt x="15163" y="17722"/>
                  <a:pt x="15142" y="17670"/>
                </a:cubicBezTo>
                <a:lnTo>
                  <a:pt x="15236" y="17473"/>
                </a:lnTo>
                <a:close/>
                <a:moveTo>
                  <a:pt x="7794" y="17701"/>
                </a:moveTo>
                <a:lnTo>
                  <a:pt x="7815" y="17774"/>
                </a:lnTo>
                <a:cubicBezTo>
                  <a:pt x="7784" y="17795"/>
                  <a:pt x="7763" y="17815"/>
                  <a:pt x="7732" y="17836"/>
                </a:cubicBezTo>
                <a:lnTo>
                  <a:pt x="7680" y="17805"/>
                </a:lnTo>
                <a:lnTo>
                  <a:pt x="7753" y="17712"/>
                </a:lnTo>
                <a:lnTo>
                  <a:pt x="7794" y="17701"/>
                </a:lnTo>
                <a:close/>
                <a:moveTo>
                  <a:pt x="8385" y="17432"/>
                </a:moveTo>
                <a:cubicBezTo>
                  <a:pt x="8509" y="17515"/>
                  <a:pt x="8634" y="17608"/>
                  <a:pt x="8758" y="17691"/>
                </a:cubicBezTo>
                <a:cubicBezTo>
                  <a:pt x="8696" y="17743"/>
                  <a:pt x="8623" y="17784"/>
                  <a:pt x="8551" y="17836"/>
                </a:cubicBezTo>
                <a:cubicBezTo>
                  <a:pt x="8427" y="17743"/>
                  <a:pt x="8302" y="17649"/>
                  <a:pt x="8178" y="17556"/>
                </a:cubicBezTo>
                <a:lnTo>
                  <a:pt x="8199" y="17525"/>
                </a:lnTo>
                <a:cubicBezTo>
                  <a:pt x="8261" y="17494"/>
                  <a:pt x="8333" y="17463"/>
                  <a:pt x="8385" y="17432"/>
                </a:cubicBezTo>
                <a:close/>
                <a:moveTo>
                  <a:pt x="4644" y="17380"/>
                </a:moveTo>
                <a:lnTo>
                  <a:pt x="4737" y="17390"/>
                </a:lnTo>
                <a:cubicBezTo>
                  <a:pt x="4789" y="17463"/>
                  <a:pt x="4851" y="17535"/>
                  <a:pt x="4903" y="17608"/>
                </a:cubicBezTo>
                <a:lnTo>
                  <a:pt x="4903" y="17846"/>
                </a:lnTo>
                <a:cubicBezTo>
                  <a:pt x="4810" y="17691"/>
                  <a:pt x="4727" y="17535"/>
                  <a:pt x="4644" y="17380"/>
                </a:cubicBezTo>
                <a:close/>
                <a:moveTo>
                  <a:pt x="12220" y="17515"/>
                </a:moveTo>
                <a:cubicBezTo>
                  <a:pt x="12220" y="17629"/>
                  <a:pt x="12220" y="17722"/>
                  <a:pt x="12220" y="17826"/>
                </a:cubicBezTo>
                <a:lnTo>
                  <a:pt x="12209" y="17826"/>
                </a:lnTo>
                <a:lnTo>
                  <a:pt x="12189" y="17846"/>
                </a:lnTo>
                <a:lnTo>
                  <a:pt x="12095" y="17774"/>
                </a:lnTo>
                <a:cubicBezTo>
                  <a:pt x="12137" y="17691"/>
                  <a:pt x="12178" y="17608"/>
                  <a:pt x="12220" y="17515"/>
                </a:cubicBezTo>
                <a:close/>
                <a:moveTo>
                  <a:pt x="12551" y="17608"/>
                </a:moveTo>
                <a:cubicBezTo>
                  <a:pt x="12614" y="17660"/>
                  <a:pt x="12697" y="17712"/>
                  <a:pt x="12769" y="17763"/>
                </a:cubicBezTo>
                <a:lnTo>
                  <a:pt x="12779" y="17763"/>
                </a:lnTo>
                <a:lnTo>
                  <a:pt x="12728" y="17877"/>
                </a:lnTo>
                <a:lnTo>
                  <a:pt x="12500" y="17649"/>
                </a:lnTo>
                <a:lnTo>
                  <a:pt x="12551" y="17608"/>
                </a:lnTo>
                <a:close/>
                <a:moveTo>
                  <a:pt x="18791" y="17639"/>
                </a:moveTo>
                <a:cubicBezTo>
                  <a:pt x="18842" y="17639"/>
                  <a:pt x="18905" y="17649"/>
                  <a:pt x="18967" y="17649"/>
                </a:cubicBezTo>
                <a:cubicBezTo>
                  <a:pt x="18905" y="17732"/>
                  <a:pt x="18832" y="17805"/>
                  <a:pt x="18759" y="17877"/>
                </a:cubicBezTo>
                <a:cubicBezTo>
                  <a:pt x="18728" y="17867"/>
                  <a:pt x="18708" y="17857"/>
                  <a:pt x="18677" y="17836"/>
                </a:cubicBezTo>
                <a:lnTo>
                  <a:pt x="18687" y="17836"/>
                </a:lnTo>
                <a:cubicBezTo>
                  <a:pt x="18718" y="17774"/>
                  <a:pt x="18749" y="17701"/>
                  <a:pt x="18791" y="17639"/>
                </a:cubicBezTo>
                <a:close/>
                <a:moveTo>
                  <a:pt x="3048" y="16955"/>
                </a:moveTo>
                <a:lnTo>
                  <a:pt x="3048" y="16955"/>
                </a:lnTo>
                <a:cubicBezTo>
                  <a:pt x="3141" y="16997"/>
                  <a:pt x="3234" y="17028"/>
                  <a:pt x="3327" y="17059"/>
                </a:cubicBezTo>
                <a:cubicBezTo>
                  <a:pt x="3701" y="17183"/>
                  <a:pt x="4074" y="17276"/>
                  <a:pt x="4468" y="17339"/>
                </a:cubicBezTo>
                <a:cubicBezTo>
                  <a:pt x="4436" y="17525"/>
                  <a:pt x="4405" y="17701"/>
                  <a:pt x="4374" y="17888"/>
                </a:cubicBezTo>
                <a:cubicBezTo>
                  <a:pt x="4229" y="17826"/>
                  <a:pt x="4084" y="17753"/>
                  <a:pt x="3939" y="17670"/>
                </a:cubicBezTo>
                <a:cubicBezTo>
                  <a:pt x="3628" y="17484"/>
                  <a:pt x="3338" y="17266"/>
                  <a:pt x="3079" y="17028"/>
                </a:cubicBezTo>
                <a:lnTo>
                  <a:pt x="3048" y="16955"/>
                </a:lnTo>
                <a:close/>
                <a:moveTo>
                  <a:pt x="10738" y="16924"/>
                </a:moveTo>
                <a:cubicBezTo>
                  <a:pt x="10727" y="17090"/>
                  <a:pt x="10717" y="17266"/>
                  <a:pt x="10707" y="17432"/>
                </a:cubicBezTo>
                <a:lnTo>
                  <a:pt x="10707" y="17784"/>
                </a:lnTo>
                <a:cubicBezTo>
                  <a:pt x="10606" y="17824"/>
                  <a:pt x="10525" y="17855"/>
                  <a:pt x="10435" y="17894"/>
                </a:cubicBezTo>
                <a:lnTo>
                  <a:pt x="10435" y="17894"/>
                </a:lnTo>
                <a:lnTo>
                  <a:pt x="10416" y="17857"/>
                </a:lnTo>
                <a:cubicBezTo>
                  <a:pt x="10375" y="17681"/>
                  <a:pt x="10323" y="17504"/>
                  <a:pt x="10271" y="17339"/>
                </a:cubicBezTo>
                <a:cubicBezTo>
                  <a:pt x="10437" y="17204"/>
                  <a:pt x="10593" y="17059"/>
                  <a:pt x="10738" y="16924"/>
                </a:cubicBezTo>
                <a:close/>
                <a:moveTo>
                  <a:pt x="17350" y="17577"/>
                </a:moveTo>
                <a:cubicBezTo>
                  <a:pt x="17298" y="17681"/>
                  <a:pt x="17246" y="17784"/>
                  <a:pt x="17184" y="17898"/>
                </a:cubicBezTo>
                <a:cubicBezTo>
                  <a:pt x="17174" y="17815"/>
                  <a:pt x="17163" y="17732"/>
                  <a:pt x="17143" y="17649"/>
                </a:cubicBezTo>
                <a:cubicBezTo>
                  <a:pt x="17143" y="17639"/>
                  <a:pt x="17153" y="17639"/>
                  <a:pt x="17153" y="17629"/>
                </a:cubicBezTo>
                <a:cubicBezTo>
                  <a:pt x="17215" y="17618"/>
                  <a:pt x="17277" y="17598"/>
                  <a:pt x="17350" y="17577"/>
                </a:cubicBezTo>
                <a:close/>
                <a:moveTo>
                  <a:pt x="5421" y="17463"/>
                </a:moveTo>
                <a:cubicBezTo>
                  <a:pt x="5545" y="17546"/>
                  <a:pt x="5680" y="17618"/>
                  <a:pt x="5825" y="17681"/>
                </a:cubicBezTo>
                <a:cubicBezTo>
                  <a:pt x="5815" y="17753"/>
                  <a:pt x="5794" y="17836"/>
                  <a:pt x="5773" y="17909"/>
                </a:cubicBezTo>
                <a:cubicBezTo>
                  <a:pt x="5639" y="17846"/>
                  <a:pt x="5504" y="17774"/>
                  <a:pt x="5369" y="17701"/>
                </a:cubicBezTo>
                <a:cubicBezTo>
                  <a:pt x="5390" y="17618"/>
                  <a:pt x="5400" y="17546"/>
                  <a:pt x="5421" y="17463"/>
                </a:cubicBezTo>
                <a:close/>
                <a:moveTo>
                  <a:pt x="4965" y="17535"/>
                </a:moveTo>
                <a:cubicBezTo>
                  <a:pt x="5069" y="17598"/>
                  <a:pt x="5162" y="17660"/>
                  <a:pt x="5266" y="17722"/>
                </a:cubicBezTo>
                <a:cubicBezTo>
                  <a:pt x="5266" y="17753"/>
                  <a:pt x="5276" y="17784"/>
                  <a:pt x="5286" y="17815"/>
                </a:cubicBezTo>
                <a:cubicBezTo>
                  <a:pt x="5286" y="17846"/>
                  <a:pt x="5276" y="17888"/>
                  <a:pt x="5266" y="17919"/>
                </a:cubicBezTo>
                <a:cubicBezTo>
                  <a:pt x="5162" y="17815"/>
                  <a:pt x="5058" y="17712"/>
                  <a:pt x="4965" y="17598"/>
                </a:cubicBezTo>
                <a:lnTo>
                  <a:pt x="4965" y="17535"/>
                </a:lnTo>
                <a:close/>
                <a:moveTo>
                  <a:pt x="8789" y="17743"/>
                </a:moveTo>
                <a:lnTo>
                  <a:pt x="8789" y="17743"/>
                </a:lnTo>
                <a:cubicBezTo>
                  <a:pt x="8748" y="17805"/>
                  <a:pt x="8717" y="17857"/>
                  <a:pt x="8675" y="17919"/>
                </a:cubicBezTo>
                <a:lnTo>
                  <a:pt x="8603" y="17867"/>
                </a:lnTo>
                <a:cubicBezTo>
                  <a:pt x="8665" y="17836"/>
                  <a:pt x="8727" y="17784"/>
                  <a:pt x="8789" y="17743"/>
                </a:cubicBezTo>
                <a:close/>
                <a:moveTo>
                  <a:pt x="7836" y="17815"/>
                </a:moveTo>
                <a:cubicBezTo>
                  <a:pt x="7846" y="17857"/>
                  <a:pt x="7857" y="17898"/>
                  <a:pt x="7867" y="17940"/>
                </a:cubicBezTo>
                <a:lnTo>
                  <a:pt x="7763" y="17857"/>
                </a:lnTo>
                <a:lnTo>
                  <a:pt x="7836" y="17815"/>
                </a:lnTo>
                <a:close/>
                <a:moveTo>
                  <a:pt x="11639" y="17473"/>
                </a:moveTo>
                <a:cubicBezTo>
                  <a:pt x="11764" y="17587"/>
                  <a:pt x="11888" y="17691"/>
                  <a:pt x="12023" y="17795"/>
                </a:cubicBezTo>
                <a:lnTo>
                  <a:pt x="11940" y="17940"/>
                </a:lnTo>
                <a:cubicBezTo>
                  <a:pt x="11805" y="17805"/>
                  <a:pt x="11691" y="17660"/>
                  <a:pt x="11588" y="17515"/>
                </a:cubicBezTo>
                <a:lnTo>
                  <a:pt x="11639" y="17473"/>
                </a:lnTo>
                <a:close/>
                <a:moveTo>
                  <a:pt x="9618" y="17059"/>
                </a:moveTo>
                <a:cubicBezTo>
                  <a:pt x="9681" y="17245"/>
                  <a:pt x="9743" y="17432"/>
                  <a:pt x="9805" y="17608"/>
                </a:cubicBezTo>
                <a:cubicBezTo>
                  <a:pt x="9660" y="17732"/>
                  <a:pt x="9504" y="17836"/>
                  <a:pt x="9349" y="17950"/>
                </a:cubicBezTo>
                <a:cubicBezTo>
                  <a:pt x="9225" y="17877"/>
                  <a:pt x="9100" y="17805"/>
                  <a:pt x="8976" y="17722"/>
                </a:cubicBezTo>
                <a:lnTo>
                  <a:pt x="8965" y="17722"/>
                </a:lnTo>
                <a:cubicBezTo>
                  <a:pt x="8965" y="17691"/>
                  <a:pt x="8955" y="17660"/>
                  <a:pt x="8945" y="17629"/>
                </a:cubicBezTo>
                <a:cubicBezTo>
                  <a:pt x="9183" y="17442"/>
                  <a:pt x="9411" y="17256"/>
                  <a:pt x="9618" y="17059"/>
                </a:cubicBezTo>
                <a:close/>
                <a:moveTo>
                  <a:pt x="17049" y="17649"/>
                </a:moveTo>
                <a:lnTo>
                  <a:pt x="17049" y="17670"/>
                </a:lnTo>
                <a:cubicBezTo>
                  <a:pt x="17008" y="17763"/>
                  <a:pt x="16966" y="17857"/>
                  <a:pt x="16925" y="17950"/>
                </a:cubicBezTo>
                <a:cubicBezTo>
                  <a:pt x="16852" y="17867"/>
                  <a:pt x="16780" y="17774"/>
                  <a:pt x="16707" y="17681"/>
                </a:cubicBezTo>
                <a:lnTo>
                  <a:pt x="16697" y="17681"/>
                </a:lnTo>
                <a:cubicBezTo>
                  <a:pt x="16821" y="17681"/>
                  <a:pt x="16935" y="17670"/>
                  <a:pt x="17049" y="17649"/>
                </a:cubicBezTo>
                <a:close/>
                <a:moveTo>
                  <a:pt x="11463" y="17494"/>
                </a:moveTo>
                <a:lnTo>
                  <a:pt x="11463" y="17494"/>
                </a:lnTo>
                <a:cubicBezTo>
                  <a:pt x="11360" y="17567"/>
                  <a:pt x="11266" y="17629"/>
                  <a:pt x="11173" y="17701"/>
                </a:cubicBezTo>
                <a:cubicBezTo>
                  <a:pt x="11038" y="17784"/>
                  <a:pt x="10904" y="17867"/>
                  <a:pt x="10758" y="17960"/>
                </a:cubicBezTo>
                <a:lnTo>
                  <a:pt x="10758" y="17826"/>
                </a:lnTo>
                <a:cubicBezTo>
                  <a:pt x="10997" y="17722"/>
                  <a:pt x="11235" y="17608"/>
                  <a:pt x="11463" y="17494"/>
                </a:cubicBezTo>
                <a:close/>
                <a:moveTo>
                  <a:pt x="18241" y="17639"/>
                </a:moveTo>
                <a:cubicBezTo>
                  <a:pt x="18345" y="17732"/>
                  <a:pt x="18459" y="17805"/>
                  <a:pt x="18573" y="17877"/>
                </a:cubicBezTo>
                <a:lnTo>
                  <a:pt x="18521" y="17981"/>
                </a:lnTo>
                <a:cubicBezTo>
                  <a:pt x="18417" y="17867"/>
                  <a:pt x="18324" y="17753"/>
                  <a:pt x="18231" y="17639"/>
                </a:cubicBezTo>
                <a:close/>
                <a:moveTo>
                  <a:pt x="13743" y="16178"/>
                </a:moveTo>
                <a:cubicBezTo>
                  <a:pt x="13629" y="16800"/>
                  <a:pt x="13474" y="17411"/>
                  <a:pt x="13287" y="18002"/>
                </a:cubicBezTo>
                <a:cubicBezTo>
                  <a:pt x="13204" y="17950"/>
                  <a:pt x="13111" y="17898"/>
                  <a:pt x="13028" y="17846"/>
                </a:cubicBezTo>
                <a:cubicBezTo>
                  <a:pt x="12997" y="17753"/>
                  <a:pt x="12976" y="17649"/>
                  <a:pt x="12945" y="17546"/>
                </a:cubicBezTo>
                <a:cubicBezTo>
                  <a:pt x="13059" y="17297"/>
                  <a:pt x="13163" y="17048"/>
                  <a:pt x="13267" y="16789"/>
                </a:cubicBezTo>
                <a:cubicBezTo>
                  <a:pt x="13432" y="16592"/>
                  <a:pt x="13588" y="16385"/>
                  <a:pt x="13743" y="16178"/>
                </a:cubicBezTo>
                <a:close/>
                <a:moveTo>
                  <a:pt x="20812" y="17069"/>
                </a:moveTo>
                <a:cubicBezTo>
                  <a:pt x="20812" y="17121"/>
                  <a:pt x="20822" y="17173"/>
                  <a:pt x="20822" y="17214"/>
                </a:cubicBezTo>
                <a:cubicBezTo>
                  <a:pt x="20698" y="17432"/>
                  <a:pt x="20552" y="17649"/>
                  <a:pt x="20418" y="17867"/>
                </a:cubicBezTo>
                <a:cubicBezTo>
                  <a:pt x="20304" y="17919"/>
                  <a:pt x="20179" y="17960"/>
                  <a:pt x="20065" y="18002"/>
                </a:cubicBezTo>
                <a:lnTo>
                  <a:pt x="20045" y="18002"/>
                </a:lnTo>
                <a:lnTo>
                  <a:pt x="20045" y="17960"/>
                </a:lnTo>
                <a:cubicBezTo>
                  <a:pt x="20117" y="17784"/>
                  <a:pt x="20179" y="17598"/>
                  <a:pt x="20210" y="17411"/>
                </a:cubicBezTo>
                <a:cubicBezTo>
                  <a:pt x="20418" y="17318"/>
                  <a:pt x="20625" y="17204"/>
                  <a:pt x="20812" y="17069"/>
                </a:cubicBezTo>
                <a:close/>
                <a:moveTo>
                  <a:pt x="15453" y="17079"/>
                </a:moveTo>
                <a:cubicBezTo>
                  <a:pt x="15557" y="17183"/>
                  <a:pt x="15671" y="17276"/>
                  <a:pt x="15785" y="17359"/>
                </a:cubicBezTo>
                <a:cubicBezTo>
                  <a:pt x="15712" y="17577"/>
                  <a:pt x="15630" y="17805"/>
                  <a:pt x="15536" y="18012"/>
                </a:cubicBezTo>
                <a:cubicBezTo>
                  <a:pt x="15474" y="17877"/>
                  <a:pt x="15412" y="17732"/>
                  <a:pt x="15350" y="17587"/>
                </a:cubicBezTo>
                <a:cubicBezTo>
                  <a:pt x="15391" y="17421"/>
                  <a:pt x="15422" y="17256"/>
                  <a:pt x="15453" y="17079"/>
                </a:cubicBezTo>
                <a:close/>
                <a:moveTo>
                  <a:pt x="21382" y="17339"/>
                </a:moveTo>
                <a:cubicBezTo>
                  <a:pt x="21382" y="17504"/>
                  <a:pt x="21382" y="17660"/>
                  <a:pt x="21371" y="17826"/>
                </a:cubicBezTo>
                <a:cubicBezTo>
                  <a:pt x="21361" y="17888"/>
                  <a:pt x="21330" y="17950"/>
                  <a:pt x="21309" y="18012"/>
                </a:cubicBezTo>
                <a:lnTo>
                  <a:pt x="21299" y="18002"/>
                </a:lnTo>
                <a:cubicBezTo>
                  <a:pt x="21278" y="17888"/>
                  <a:pt x="21247" y="17763"/>
                  <a:pt x="21216" y="17649"/>
                </a:cubicBezTo>
                <a:lnTo>
                  <a:pt x="21216" y="17629"/>
                </a:lnTo>
                <a:cubicBezTo>
                  <a:pt x="21236" y="17567"/>
                  <a:pt x="21257" y="17494"/>
                  <a:pt x="21278" y="17421"/>
                </a:cubicBezTo>
                <a:cubicBezTo>
                  <a:pt x="21319" y="17401"/>
                  <a:pt x="21350" y="17370"/>
                  <a:pt x="21382" y="17339"/>
                </a:cubicBezTo>
                <a:close/>
                <a:moveTo>
                  <a:pt x="12064" y="17836"/>
                </a:moveTo>
                <a:lnTo>
                  <a:pt x="12147" y="17898"/>
                </a:lnTo>
                <a:lnTo>
                  <a:pt x="12012" y="18033"/>
                </a:lnTo>
                <a:lnTo>
                  <a:pt x="11971" y="17991"/>
                </a:lnTo>
                <a:cubicBezTo>
                  <a:pt x="12012" y="17940"/>
                  <a:pt x="12033" y="17888"/>
                  <a:pt x="12064" y="17836"/>
                </a:cubicBezTo>
                <a:close/>
                <a:moveTo>
                  <a:pt x="10188" y="17411"/>
                </a:moveTo>
                <a:cubicBezTo>
                  <a:pt x="10230" y="17587"/>
                  <a:pt x="10282" y="17763"/>
                  <a:pt x="10334" y="17940"/>
                </a:cubicBezTo>
                <a:cubicBezTo>
                  <a:pt x="10240" y="17971"/>
                  <a:pt x="10147" y="18002"/>
                  <a:pt x="10043" y="18043"/>
                </a:cubicBezTo>
                <a:cubicBezTo>
                  <a:pt x="9981" y="17909"/>
                  <a:pt x="9929" y="17784"/>
                  <a:pt x="9888" y="17649"/>
                </a:cubicBezTo>
                <a:lnTo>
                  <a:pt x="9898" y="17639"/>
                </a:lnTo>
                <a:cubicBezTo>
                  <a:pt x="9992" y="17567"/>
                  <a:pt x="10085" y="17484"/>
                  <a:pt x="10188" y="17411"/>
                </a:cubicBezTo>
                <a:close/>
                <a:moveTo>
                  <a:pt x="21615" y="17229"/>
                </a:moveTo>
                <a:lnTo>
                  <a:pt x="21615" y="17229"/>
                </a:lnTo>
                <a:cubicBezTo>
                  <a:pt x="21564" y="17500"/>
                  <a:pt x="21493" y="17772"/>
                  <a:pt x="21423" y="18043"/>
                </a:cubicBezTo>
                <a:cubicBezTo>
                  <a:pt x="21433" y="17991"/>
                  <a:pt x="21433" y="17929"/>
                  <a:pt x="21433" y="17867"/>
                </a:cubicBezTo>
                <a:lnTo>
                  <a:pt x="21423" y="17857"/>
                </a:lnTo>
                <a:cubicBezTo>
                  <a:pt x="21498" y="17650"/>
                  <a:pt x="21565" y="17443"/>
                  <a:pt x="21615" y="17229"/>
                </a:cubicBezTo>
                <a:close/>
                <a:moveTo>
                  <a:pt x="18645" y="17919"/>
                </a:moveTo>
                <a:lnTo>
                  <a:pt x="18697" y="17950"/>
                </a:lnTo>
                <a:cubicBezTo>
                  <a:pt x="18666" y="17981"/>
                  <a:pt x="18625" y="18023"/>
                  <a:pt x="18594" y="18054"/>
                </a:cubicBezTo>
                <a:lnTo>
                  <a:pt x="18573" y="18043"/>
                </a:lnTo>
                <a:cubicBezTo>
                  <a:pt x="18594" y="18002"/>
                  <a:pt x="18614" y="17960"/>
                  <a:pt x="18635" y="17919"/>
                </a:cubicBezTo>
                <a:close/>
                <a:moveTo>
                  <a:pt x="19920" y="17743"/>
                </a:moveTo>
                <a:cubicBezTo>
                  <a:pt x="19941" y="17815"/>
                  <a:pt x="19951" y="17888"/>
                  <a:pt x="19962" y="17950"/>
                </a:cubicBezTo>
                <a:cubicBezTo>
                  <a:pt x="19951" y="17981"/>
                  <a:pt x="19941" y="18012"/>
                  <a:pt x="19920" y="18043"/>
                </a:cubicBezTo>
                <a:lnTo>
                  <a:pt x="19868" y="18054"/>
                </a:lnTo>
                <a:cubicBezTo>
                  <a:pt x="19879" y="17981"/>
                  <a:pt x="19899" y="17909"/>
                  <a:pt x="19910" y="17826"/>
                </a:cubicBezTo>
                <a:cubicBezTo>
                  <a:pt x="19910" y="17805"/>
                  <a:pt x="19920" y="17774"/>
                  <a:pt x="19920" y="17743"/>
                </a:cubicBezTo>
                <a:close/>
                <a:moveTo>
                  <a:pt x="8033" y="17846"/>
                </a:moveTo>
                <a:cubicBezTo>
                  <a:pt x="8043" y="17919"/>
                  <a:pt x="8053" y="17991"/>
                  <a:pt x="8064" y="18064"/>
                </a:cubicBezTo>
                <a:lnTo>
                  <a:pt x="8012" y="18033"/>
                </a:lnTo>
                <a:lnTo>
                  <a:pt x="8002" y="17991"/>
                </a:lnTo>
                <a:cubicBezTo>
                  <a:pt x="8012" y="17940"/>
                  <a:pt x="8022" y="17888"/>
                  <a:pt x="8033" y="17846"/>
                </a:cubicBezTo>
                <a:close/>
                <a:moveTo>
                  <a:pt x="17775" y="17359"/>
                </a:moveTo>
                <a:lnTo>
                  <a:pt x="17775" y="17359"/>
                </a:lnTo>
                <a:cubicBezTo>
                  <a:pt x="17765" y="17401"/>
                  <a:pt x="17744" y="17453"/>
                  <a:pt x="17733" y="17494"/>
                </a:cubicBezTo>
                <a:cubicBezTo>
                  <a:pt x="17588" y="17701"/>
                  <a:pt x="17412" y="17888"/>
                  <a:pt x="17246" y="18064"/>
                </a:cubicBezTo>
                <a:lnTo>
                  <a:pt x="17226" y="18054"/>
                </a:lnTo>
                <a:cubicBezTo>
                  <a:pt x="17246" y="18002"/>
                  <a:pt x="17267" y="17950"/>
                  <a:pt x="17288" y="17909"/>
                </a:cubicBezTo>
                <a:cubicBezTo>
                  <a:pt x="17340" y="17774"/>
                  <a:pt x="17381" y="17649"/>
                  <a:pt x="17422" y="17525"/>
                </a:cubicBezTo>
                <a:cubicBezTo>
                  <a:pt x="17547" y="17473"/>
                  <a:pt x="17661" y="17421"/>
                  <a:pt x="17775" y="17359"/>
                </a:cubicBezTo>
                <a:close/>
                <a:moveTo>
                  <a:pt x="19879" y="17535"/>
                </a:moveTo>
                <a:lnTo>
                  <a:pt x="19879" y="17567"/>
                </a:lnTo>
                <a:cubicBezTo>
                  <a:pt x="19858" y="17722"/>
                  <a:pt x="19827" y="17888"/>
                  <a:pt x="19785" y="18054"/>
                </a:cubicBezTo>
                <a:cubicBezTo>
                  <a:pt x="19702" y="18067"/>
                  <a:pt x="19618" y="18073"/>
                  <a:pt x="19534" y="18073"/>
                </a:cubicBezTo>
                <a:cubicBezTo>
                  <a:pt x="19287" y="18073"/>
                  <a:pt x="19043" y="18017"/>
                  <a:pt x="18811" y="17909"/>
                </a:cubicBezTo>
                <a:cubicBezTo>
                  <a:pt x="18894" y="17826"/>
                  <a:pt x="18967" y="17743"/>
                  <a:pt x="19029" y="17649"/>
                </a:cubicBezTo>
                <a:lnTo>
                  <a:pt x="19039" y="17649"/>
                </a:lnTo>
                <a:cubicBezTo>
                  <a:pt x="19068" y="17650"/>
                  <a:pt x="19096" y="17651"/>
                  <a:pt x="19124" y="17651"/>
                </a:cubicBezTo>
                <a:cubicBezTo>
                  <a:pt x="19378" y="17651"/>
                  <a:pt x="19637" y="17610"/>
                  <a:pt x="19879" y="17535"/>
                </a:cubicBezTo>
                <a:close/>
                <a:moveTo>
                  <a:pt x="4540" y="17349"/>
                </a:moveTo>
                <a:cubicBezTo>
                  <a:pt x="4644" y="17577"/>
                  <a:pt x="4768" y="17795"/>
                  <a:pt x="4892" y="18002"/>
                </a:cubicBezTo>
                <a:lnTo>
                  <a:pt x="4892" y="18085"/>
                </a:lnTo>
                <a:cubicBezTo>
                  <a:pt x="4737" y="18043"/>
                  <a:pt x="4592" y="17981"/>
                  <a:pt x="4436" y="17919"/>
                </a:cubicBezTo>
                <a:cubicBezTo>
                  <a:pt x="4478" y="17732"/>
                  <a:pt x="4509" y="17546"/>
                  <a:pt x="4540" y="17359"/>
                </a:cubicBezTo>
                <a:lnTo>
                  <a:pt x="4540" y="17349"/>
                </a:lnTo>
                <a:close/>
                <a:moveTo>
                  <a:pt x="8126" y="17598"/>
                </a:moveTo>
                <a:cubicBezTo>
                  <a:pt x="8250" y="17691"/>
                  <a:pt x="8375" y="17784"/>
                  <a:pt x="8489" y="17877"/>
                </a:cubicBezTo>
                <a:cubicBezTo>
                  <a:pt x="8375" y="17950"/>
                  <a:pt x="8261" y="18023"/>
                  <a:pt x="8147" y="18085"/>
                </a:cubicBezTo>
                <a:cubicBezTo>
                  <a:pt x="8116" y="17940"/>
                  <a:pt x="8095" y="17784"/>
                  <a:pt x="8074" y="17639"/>
                </a:cubicBezTo>
                <a:lnTo>
                  <a:pt x="8126" y="17598"/>
                </a:lnTo>
                <a:close/>
                <a:moveTo>
                  <a:pt x="3162" y="17339"/>
                </a:moveTo>
                <a:lnTo>
                  <a:pt x="3162" y="17339"/>
                </a:lnTo>
                <a:cubicBezTo>
                  <a:pt x="3338" y="17587"/>
                  <a:pt x="3514" y="17846"/>
                  <a:pt x="3701" y="18095"/>
                </a:cubicBezTo>
                <a:lnTo>
                  <a:pt x="3690" y="18105"/>
                </a:lnTo>
                <a:cubicBezTo>
                  <a:pt x="3483" y="17867"/>
                  <a:pt x="3307" y="17608"/>
                  <a:pt x="3162" y="17339"/>
                </a:cubicBezTo>
                <a:close/>
                <a:moveTo>
                  <a:pt x="17080" y="17805"/>
                </a:moveTo>
                <a:cubicBezTo>
                  <a:pt x="17091" y="17877"/>
                  <a:pt x="17101" y="17950"/>
                  <a:pt x="17112" y="18023"/>
                </a:cubicBezTo>
                <a:lnTo>
                  <a:pt x="17070" y="18105"/>
                </a:lnTo>
                <a:cubicBezTo>
                  <a:pt x="17039" y="18074"/>
                  <a:pt x="17008" y="18043"/>
                  <a:pt x="16987" y="18012"/>
                </a:cubicBezTo>
                <a:cubicBezTo>
                  <a:pt x="17018" y="17940"/>
                  <a:pt x="17049" y="17867"/>
                  <a:pt x="17080" y="17805"/>
                </a:cubicBezTo>
                <a:close/>
                <a:moveTo>
                  <a:pt x="5898" y="17701"/>
                </a:moveTo>
                <a:cubicBezTo>
                  <a:pt x="5991" y="17743"/>
                  <a:pt x="6095" y="17774"/>
                  <a:pt x="6198" y="17805"/>
                </a:cubicBezTo>
                <a:cubicBezTo>
                  <a:pt x="6229" y="17909"/>
                  <a:pt x="6260" y="18012"/>
                  <a:pt x="6292" y="18116"/>
                </a:cubicBezTo>
                <a:cubicBezTo>
                  <a:pt x="6136" y="18064"/>
                  <a:pt x="5991" y="18002"/>
                  <a:pt x="5846" y="17940"/>
                </a:cubicBezTo>
                <a:cubicBezTo>
                  <a:pt x="5856" y="17857"/>
                  <a:pt x="5877" y="17784"/>
                  <a:pt x="5898" y="17701"/>
                </a:cubicBezTo>
                <a:close/>
                <a:moveTo>
                  <a:pt x="10707" y="17867"/>
                </a:moveTo>
                <a:lnTo>
                  <a:pt x="10707" y="17867"/>
                </a:lnTo>
                <a:cubicBezTo>
                  <a:pt x="10696" y="17909"/>
                  <a:pt x="10696" y="17960"/>
                  <a:pt x="10696" y="18002"/>
                </a:cubicBezTo>
                <a:lnTo>
                  <a:pt x="10707" y="18002"/>
                </a:lnTo>
                <a:lnTo>
                  <a:pt x="10499" y="18116"/>
                </a:lnTo>
                <a:cubicBezTo>
                  <a:pt x="10489" y="18064"/>
                  <a:pt x="10468" y="18023"/>
                  <a:pt x="10458" y="17971"/>
                </a:cubicBezTo>
                <a:cubicBezTo>
                  <a:pt x="10541" y="17940"/>
                  <a:pt x="10624" y="17898"/>
                  <a:pt x="10707" y="17867"/>
                </a:cubicBezTo>
                <a:close/>
                <a:moveTo>
                  <a:pt x="8997" y="17836"/>
                </a:moveTo>
                <a:cubicBezTo>
                  <a:pt x="9090" y="17888"/>
                  <a:pt x="9183" y="17950"/>
                  <a:pt x="9276" y="18002"/>
                </a:cubicBezTo>
                <a:cubicBezTo>
                  <a:pt x="9214" y="18043"/>
                  <a:pt x="9152" y="18095"/>
                  <a:pt x="9069" y="18126"/>
                </a:cubicBezTo>
                <a:cubicBezTo>
                  <a:pt x="9048" y="18033"/>
                  <a:pt x="9028" y="17929"/>
                  <a:pt x="8997" y="17836"/>
                </a:cubicBezTo>
                <a:close/>
                <a:moveTo>
                  <a:pt x="12442" y="17707"/>
                </a:moveTo>
                <a:lnTo>
                  <a:pt x="12442" y="17707"/>
                </a:lnTo>
                <a:cubicBezTo>
                  <a:pt x="12514" y="17788"/>
                  <a:pt x="12594" y="17869"/>
                  <a:pt x="12665" y="17950"/>
                </a:cubicBezTo>
                <a:lnTo>
                  <a:pt x="12572" y="18126"/>
                </a:lnTo>
                <a:cubicBezTo>
                  <a:pt x="12500" y="18074"/>
                  <a:pt x="12417" y="18023"/>
                  <a:pt x="12344" y="17960"/>
                </a:cubicBezTo>
                <a:cubicBezTo>
                  <a:pt x="12344" y="17898"/>
                  <a:pt x="12355" y="17836"/>
                  <a:pt x="12365" y="17774"/>
                </a:cubicBezTo>
                <a:cubicBezTo>
                  <a:pt x="12394" y="17754"/>
                  <a:pt x="12414" y="17735"/>
                  <a:pt x="12442" y="17707"/>
                </a:cubicBezTo>
                <a:close/>
                <a:moveTo>
                  <a:pt x="9836" y="17681"/>
                </a:moveTo>
                <a:cubicBezTo>
                  <a:pt x="9867" y="17763"/>
                  <a:pt x="9888" y="17836"/>
                  <a:pt x="9919" y="17919"/>
                </a:cubicBezTo>
                <a:lnTo>
                  <a:pt x="9981" y="18064"/>
                </a:lnTo>
                <a:cubicBezTo>
                  <a:pt x="9888" y="18095"/>
                  <a:pt x="9795" y="18116"/>
                  <a:pt x="9701" y="18147"/>
                </a:cubicBezTo>
                <a:cubicBezTo>
                  <a:pt x="9608" y="18095"/>
                  <a:pt x="9515" y="18043"/>
                  <a:pt x="9421" y="17991"/>
                </a:cubicBezTo>
                <a:cubicBezTo>
                  <a:pt x="9567" y="17888"/>
                  <a:pt x="9701" y="17795"/>
                  <a:pt x="9836" y="17681"/>
                </a:cubicBezTo>
                <a:close/>
                <a:moveTo>
                  <a:pt x="21112" y="17567"/>
                </a:moveTo>
                <a:cubicBezTo>
                  <a:pt x="21112" y="17587"/>
                  <a:pt x="21122" y="17608"/>
                  <a:pt x="21133" y="17629"/>
                </a:cubicBezTo>
                <a:cubicBezTo>
                  <a:pt x="21071" y="17803"/>
                  <a:pt x="20999" y="17978"/>
                  <a:pt x="20917" y="18152"/>
                </a:cubicBezTo>
                <a:lnTo>
                  <a:pt x="20917" y="18152"/>
                </a:lnTo>
                <a:cubicBezTo>
                  <a:pt x="20936" y="18024"/>
                  <a:pt x="20936" y="17914"/>
                  <a:pt x="20946" y="17795"/>
                </a:cubicBezTo>
                <a:cubicBezTo>
                  <a:pt x="20988" y="17732"/>
                  <a:pt x="21029" y="17660"/>
                  <a:pt x="21081" y="17598"/>
                </a:cubicBezTo>
                <a:cubicBezTo>
                  <a:pt x="21091" y="17587"/>
                  <a:pt x="21102" y="17577"/>
                  <a:pt x="21112" y="17567"/>
                </a:cubicBezTo>
                <a:close/>
                <a:moveTo>
                  <a:pt x="8862" y="17753"/>
                </a:moveTo>
                <a:lnTo>
                  <a:pt x="8914" y="17784"/>
                </a:lnTo>
                <a:lnTo>
                  <a:pt x="8997" y="18105"/>
                </a:lnTo>
                <a:cubicBezTo>
                  <a:pt x="8997" y="18126"/>
                  <a:pt x="9007" y="18137"/>
                  <a:pt x="9007" y="18157"/>
                </a:cubicBezTo>
                <a:lnTo>
                  <a:pt x="8727" y="17960"/>
                </a:lnTo>
                <a:cubicBezTo>
                  <a:pt x="8779" y="17888"/>
                  <a:pt x="8820" y="17826"/>
                  <a:pt x="8862" y="17753"/>
                </a:cubicBezTo>
                <a:close/>
                <a:moveTo>
                  <a:pt x="11940" y="18064"/>
                </a:moveTo>
                <a:lnTo>
                  <a:pt x="11961" y="18085"/>
                </a:lnTo>
                <a:lnTo>
                  <a:pt x="11878" y="18157"/>
                </a:lnTo>
                <a:cubicBezTo>
                  <a:pt x="11898" y="18126"/>
                  <a:pt x="11919" y="18095"/>
                  <a:pt x="11940" y="18064"/>
                </a:cubicBezTo>
                <a:close/>
                <a:moveTo>
                  <a:pt x="15329" y="17712"/>
                </a:moveTo>
                <a:cubicBezTo>
                  <a:pt x="15381" y="17836"/>
                  <a:pt x="15443" y="17971"/>
                  <a:pt x="15505" y="18095"/>
                </a:cubicBezTo>
                <a:cubicBezTo>
                  <a:pt x="15495" y="18116"/>
                  <a:pt x="15484" y="18137"/>
                  <a:pt x="15474" y="18157"/>
                </a:cubicBezTo>
                <a:cubicBezTo>
                  <a:pt x="15402" y="18074"/>
                  <a:pt x="15339" y="17991"/>
                  <a:pt x="15277" y="17898"/>
                </a:cubicBezTo>
                <a:lnTo>
                  <a:pt x="15329" y="17712"/>
                </a:lnTo>
                <a:close/>
                <a:moveTo>
                  <a:pt x="4975" y="17691"/>
                </a:moveTo>
                <a:lnTo>
                  <a:pt x="4975" y="17691"/>
                </a:lnTo>
                <a:cubicBezTo>
                  <a:pt x="5069" y="17795"/>
                  <a:pt x="5162" y="17898"/>
                  <a:pt x="5276" y="17991"/>
                </a:cubicBezTo>
                <a:cubicBezTo>
                  <a:pt x="5276" y="18023"/>
                  <a:pt x="5266" y="18054"/>
                  <a:pt x="5255" y="18085"/>
                </a:cubicBezTo>
                <a:cubicBezTo>
                  <a:pt x="5255" y="18116"/>
                  <a:pt x="5255" y="18147"/>
                  <a:pt x="5245" y="18178"/>
                </a:cubicBezTo>
                <a:lnTo>
                  <a:pt x="5110" y="18147"/>
                </a:lnTo>
                <a:cubicBezTo>
                  <a:pt x="5048" y="18074"/>
                  <a:pt x="5006" y="18012"/>
                  <a:pt x="4965" y="17960"/>
                </a:cubicBezTo>
                <a:lnTo>
                  <a:pt x="4965" y="17960"/>
                </a:lnTo>
                <a:lnTo>
                  <a:pt x="4986" y="17971"/>
                </a:lnTo>
                <a:cubicBezTo>
                  <a:pt x="4986" y="17877"/>
                  <a:pt x="4975" y="17784"/>
                  <a:pt x="4975" y="17691"/>
                </a:cubicBezTo>
                <a:close/>
                <a:moveTo>
                  <a:pt x="6281" y="17815"/>
                </a:moveTo>
                <a:lnTo>
                  <a:pt x="6281" y="17815"/>
                </a:lnTo>
                <a:cubicBezTo>
                  <a:pt x="6374" y="17836"/>
                  <a:pt x="6457" y="17846"/>
                  <a:pt x="6540" y="17857"/>
                </a:cubicBezTo>
                <a:cubicBezTo>
                  <a:pt x="6520" y="17960"/>
                  <a:pt x="6499" y="18064"/>
                  <a:pt x="6488" y="18178"/>
                </a:cubicBezTo>
                <a:lnTo>
                  <a:pt x="6395" y="18147"/>
                </a:lnTo>
                <a:cubicBezTo>
                  <a:pt x="6354" y="18043"/>
                  <a:pt x="6323" y="17929"/>
                  <a:pt x="6281" y="17815"/>
                </a:cubicBezTo>
                <a:close/>
                <a:moveTo>
                  <a:pt x="14023" y="15825"/>
                </a:moveTo>
                <a:cubicBezTo>
                  <a:pt x="14023" y="16271"/>
                  <a:pt x="14054" y="16717"/>
                  <a:pt x="14106" y="17162"/>
                </a:cubicBezTo>
                <a:lnTo>
                  <a:pt x="14106" y="17214"/>
                </a:lnTo>
                <a:cubicBezTo>
                  <a:pt x="14096" y="17245"/>
                  <a:pt x="14085" y="17287"/>
                  <a:pt x="14075" y="17318"/>
                </a:cubicBezTo>
                <a:cubicBezTo>
                  <a:pt x="14054" y="17421"/>
                  <a:pt x="14023" y="17525"/>
                  <a:pt x="13992" y="17639"/>
                </a:cubicBezTo>
                <a:cubicBezTo>
                  <a:pt x="13919" y="17774"/>
                  <a:pt x="13837" y="17888"/>
                  <a:pt x="13754" y="18012"/>
                </a:cubicBezTo>
                <a:cubicBezTo>
                  <a:pt x="13712" y="18074"/>
                  <a:pt x="13681" y="18137"/>
                  <a:pt x="13640" y="18188"/>
                </a:cubicBezTo>
                <a:cubicBezTo>
                  <a:pt x="13526" y="18137"/>
                  <a:pt x="13432" y="18085"/>
                  <a:pt x="13339" y="18033"/>
                </a:cubicBezTo>
                <a:cubicBezTo>
                  <a:pt x="13484" y="17577"/>
                  <a:pt x="13619" y="17111"/>
                  <a:pt x="13723" y="16654"/>
                </a:cubicBezTo>
                <a:cubicBezTo>
                  <a:pt x="13764" y="16468"/>
                  <a:pt x="13816" y="16261"/>
                  <a:pt x="13857" y="16053"/>
                </a:cubicBezTo>
                <a:cubicBezTo>
                  <a:pt x="13909" y="15970"/>
                  <a:pt x="13971" y="15898"/>
                  <a:pt x="14023" y="15825"/>
                </a:cubicBezTo>
                <a:close/>
                <a:moveTo>
                  <a:pt x="5328" y="18043"/>
                </a:moveTo>
                <a:lnTo>
                  <a:pt x="5348" y="18054"/>
                </a:lnTo>
                <a:cubicBezTo>
                  <a:pt x="5369" y="18105"/>
                  <a:pt x="5380" y="18157"/>
                  <a:pt x="5400" y="18199"/>
                </a:cubicBezTo>
                <a:lnTo>
                  <a:pt x="5317" y="18188"/>
                </a:lnTo>
                <a:cubicBezTo>
                  <a:pt x="5307" y="18168"/>
                  <a:pt x="5307" y="18157"/>
                  <a:pt x="5307" y="18137"/>
                </a:cubicBezTo>
                <a:lnTo>
                  <a:pt x="5317" y="18137"/>
                </a:lnTo>
                <a:cubicBezTo>
                  <a:pt x="5317" y="18105"/>
                  <a:pt x="5328" y="18074"/>
                  <a:pt x="5328" y="18043"/>
                </a:cubicBezTo>
                <a:close/>
                <a:moveTo>
                  <a:pt x="12831" y="17795"/>
                </a:moveTo>
                <a:lnTo>
                  <a:pt x="12956" y="17877"/>
                </a:lnTo>
                <a:cubicBezTo>
                  <a:pt x="12976" y="17960"/>
                  <a:pt x="13007" y="18043"/>
                  <a:pt x="13028" y="18137"/>
                </a:cubicBezTo>
                <a:cubicBezTo>
                  <a:pt x="13028" y="18157"/>
                  <a:pt x="13049" y="18178"/>
                  <a:pt x="13049" y="18199"/>
                </a:cubicBezTo>
                <a:cubicBezTo>
                  <a:pt x="12956" y="18105"/>
                  <a:pt x="12862" y="18023"/>
                  <a:pt x="12769" y="17929"/>
                </a:cubicBezTo>
                <a:lnTo>
                  <a:pt x="12831" y="17795"/>
                </a:lnTo>
                <a:close/>
                <a:moveTo>
                  <a:pt x="7515" y="17784"/>
                </a:moveTo>
                <a:lnTo>
                  <a:pt x="7577" y="17826"/>
                </a:lnTo>
                <a:cubicBezTo>
                  <a:pt x="7525" y="17877"/>
                  <a:pt x="7483" y="17940"/>
                  <a:pt x="7432" y="17991"/>
                </a:cubicBezTo>
                <a:cubicBezTo>
                  <a:pt x="7183" y="18105"/>
                  <a:pt x="6913" y="18178"/>
                  <a:pt x="6644" y="18219"/>
                </a:cubicBezTo>
                <a:lnTo>
                  <a:pt x="6634" y="18230"/>
                </a:lnTo>
                <a:lnTo>
                  <a:pt x="6540" y="18199"/>
                </a:lnTo>
                <a:cubicBezTo>
                  <a:pt x="6561" y="18085"/>
                  <a:pt x="6582" y="17981"/>
                  <a:pt x="6602" y="17867"/>
                </a:cubicBezTo>
                <a:cubicBezTo>
                  <a:pt x="6664" y="17871"/>
                  <a:pt x="6726" y="17873"/>
                  <a:pt x="6788" y="17873"/>
                </a:cubicBezTo>
                <a:cubicBezTo>
                  <a:pt x="7030" y="17873"/>
                  <a:pt x="7275" y="17842"/>
                  <a:pt x="7515" y="17784"/>
                </a:cubicBezTo>
                <a:close/>
                <a:moveTo>
                  <a:pt x="11577" y="17639"/>
                </a:moveTo>
                <a:cubicBezTo>
                  <a:pt x="11670" y="17763"/>
                  <a:pt x="11784" y="17888"/>
                  <a:pt x="11888" y="18012"/>
                </a:cubicBezTo>
                <a:cubicBezTo>
                  <a:pt x="11847" y="18085"/>
                  <a:pt x="11795" y="18157"/>
                  <a:pt x="11753" y="18230"/>
                </a:cubicBezTo>
                <a:cubicBezTo>
                  <a:pt x="11691" y="18033"/>
                  <a:pt x="11629" y="17836"/>
                  <a:pt x="11577" y="17639"/>
                </a:cubicBezTo>
                <a:close/>
                <a:moveTo>
                  <a:pt x="5452" y="18137"/>
                </a:moveTo>
                <a:cubicBezTo>
                  <a:pt x="5494" y="18178"/>
                  <a:pt x="5545" y="18209"/>
                  <a:pt x="5587" y="18240"/>
                </a:cubicBezTo>
                <a:lnTo>
                  <a:pt x="5483" y="18219"/>
                </a:lnTo>
                <a:cubicBezTo>
                  <a:pt x="5473" y="18188"/>
                  <a:pt x="5452" y="18157"/>
                  <a:pt x="5442" y="18137"/>
                </a:cubicBezTo>
                <a:close/>
                <a:moveTo>
                  <a:pt x="5369" y="17784"/>
                </a:moveTo>
                <a:cubicBezTo>
                  <a:pt x="5494" y="17857"/>
                  <a:pt x="5628" y="17929"/>
                  <a:pt x="5773" y="17991"/>
                </a:cubicBezTo>
                <a:cubicBezTo>
                  <a:pt x="5753" y="18074"/>
                  <a:pt x="5732" y="18157"/>
                  <a:pt x="5722" y="18251"/>
                </a:cubicBezTo>
                <a:cubicBezTo>
                  <a:pt x="5608" y="18188"/>
                  <a:pt x="5514" y="18116"/>
                  <a:pt x="5411" y="18043"/>
                </a:cubicBezTo>
                <a:cubicBezTo>
                  <a:pt x="5390" y="17971"/>
                  <a:pt x="5369" y="17909"/>
                  <a:pt x="5359" y="17836"/>
                </a:cubicBezTo>
                <a:cubicBezTo>
                  <a:pt x="5359" y="17826"/>
                  <a:pt x="5359" y="17805"/>
                  <a:pt x="5369" y="17784"/>
                </a:cubicBezTo>
                <a:close/>
                <a:moveTo>
                  <a:pt x="12209" y="17940"/>
                </a:moveTo>
                <a:lnTo>
                  <a:pt x="12209" y="18251"/>
                </a:lnTo>
                <a:cubicBezTo>
                  <a:pt x="12158" y="18199"/>
                  <a:pt x="12106" y="18137"/>
                  <a:pt x="12054" y="18085"/>
                </a:cubicBezTo>
                <a:lnTo>
                  <a:pt x="12209" y="17940"/>
                </a:lnTo>
                <a:close/>
                <a:moveTo>
                  <a:pt x="23423" y="14343"/>
                </a:moveTo>
                <a:lnTo>
                  <a:pt x="23423" y="14343"/>
                </a:lnTo>
                <a:cubicBezTo>
                  <a:pt x="23112" y="15763"/>
                  <a:pt x="22490" y="17100"/>
                  <a:pt x="21620" y="18251"/>
                </a:cubicBezTo>
                <a:cubicBezTo>
                  <a:pt x="21682" y="17888"/>
                  <a:pt x="21744" y="17535"/>
                  <a:pt x="21775" y="17183"/>
                </a:cubicBezTo>
                <a:cubicBezTo>
                  <a:pt x="21786" y="17100"/>
                  <a:pt x="21796" y="17017"/>
                  <a:pt x="21796" y="16934"/>
                </a:cubicBezTo>
                <a:cubicBezTo>
                  <a:pt x="22117" y="16582"/>
                  <a:pt x="22397" y="16198"/>
                  <a:pt x="22646" y="15794"/>
                </a:cubicBezTo>
                <a:cubicBezTo>
                  <a:pt x="22895" y="15411"/>
                  <a:pt x="23092" y="14996"/>
                  <a:pt x="23257" y="14571"/>
                </a:cubicBezTo>
                <a:cubicBezTo>
                  <a:pt x="23309" y="14499"/>
                  <a:pt x="23371" y="14416"/>
                  <a:pt x="23423" y="14343"/>
                </a:cubicBezTo>
                <a:close/>
                <a:moveTo>
                  <a:pt x="5825" y="18012"/>
                </a:moveTo>
                <a:cubicBezTo>
                  <a:pt x="5991" y="18085"/>
                  <a:pt x="6157" y="18147"/>
                  <a:pt x="6323" y="18209"/>
                </a:cubicBezTo>
                <a:lnTo>
                  <a:pt x="6333" y="18261"/>
                </a:lnTo>
                <a:cubicBezTo>
                  <a:pt x="6240" y="18266"/>
                  <a:pt x="6149" y="18269"/>
                  <a:pt x="6058" y="18269"/>
                </a:cubicBezTo>
                <a:cubicBezTo>
                  <a:pt x="5968" y="18269"/>
                  <a:pt x="5877" y="18266"/>
                  <a:pt x="5784" y="18261"/>
                </a:cubicBezTo>
                <a:cubicBezTo>
                  <a:pt x="5794" y="18168"/>
                  <a:pt x="5815" y="18095"/>
                  <a:pt x="5825" y="18012"/>
                </a:cubicBezTo>
                <a:close/>
                <a:moveTo>
                  <a:pt x="9359" y="18043"/>
                </a:moveTo>
                <a:cubicBezTo>
                  <a:pt x="9442" y="18085"/>
                  <a:pt x="9525" y="18137"/>
                  <a:pt x="9608" y="18168"/>
                </a:cubicBezTo>
                <a:cubicBezTo>
                  <a:pt x="9484" y="18209"/>
                  <a:pt x="9339" y="18240"/>
                  <a:pt x="9204" y="18271"/>
                </a:cubicBezTo>
                <a:lnTo>
                  <a:pt x="9100" y="18209"/>
                </a:lnTo>
                <a:cubicBezTo>
                  <a:pt x="9193" y="18157"/>
                  <a:pt x="9276" y="18095"/>
                  <a:pt x="9359" y="18043"/>
                </a:cubicBezTo>
                <a:close/>
                <a:moveTo>
                  <a:pt x="21361" y="18064"/>
                </a:moveTo>
                <a:lnTo>
                  <a:pt x="21340" y="18271"/>
                </a:lnTo>
                <a:cubicBezTo>
                  <a:pt x="21340" y="18219"/>
                  <a:pt x="21340" y="18178"/>
                  <a:pt x="21330" y="18137"/>
                </a:cubicBezTo>
                <a:lnTo>
                  <a:pt x="21319" y="18126"/>
                </a:lnTo>
                <a:lnTo>
                  <a:pt x="21361" y="18064"/>
                </a:lnTo>
                <a:close/>
                <a:moveTo>
                  <a:pt x="13916" y="17903"/>
                </a:moveTo>
                <a:lnTo>
                  <a:pt x="13916" y="17903"/>
                </a:lnTo>
                <a:cubicBezTo>
                  <a:pt x="13885" y="18032"/>
                  <a:pt x="13845" y="18152"/>
                  <a:pt x="13805" y="18282"/>
                </a:cubicBezTo>
                <a:lnTo>
                  <a:pt x="13702" y="18230"/>
                </a:lnTo>
                <a:cubicBezTo>
                  <a:pt x="13773" y="18118"/>
                  <a:pt x="13844" y="18006"/>
                  <a:pt x="13916" y="17903"/>
                </a:cubicBezTo>
                <a:close/>
                <a:moveTo>
                  <a:pt x="16210" y="17587"/>
                </a:moveTo>
                <a:cubicBezTo>
                  <a:pt x="16272" y="17608"/>
                  <a:pt x="16324" y="17629"/>
                  <a:pt x="16386" y="17639"/>
                </a:cubicBezTo>
                <a:cubicBezTo>
                  <a:pt x="16376" y="17857"/>
                  <a:pt x="16365" y="18064"/>
                  <a:pt x="16345" y="18282"/>
                </a:cubicBezTo>
                <a:cubicBezTo>
                  <a:pt x="16272" y="18126"/>
                  <a:pt x="16200" y="17971"/>
                  <a:pt x="16127" y="17815"/>
                </a:cubicBezTo>
                <a:cubicBezTo>
                  <a:pt x="16158" y="17743"/>
                  <a:pt x="16179" y="17670"/>
                  <a:pt x="16210" y="17587"/>
                </a:cubicBezTo>
                <a:close/>
                <a:moveTo>
                  <a:pt x="8541" y="17919"/>
                </a:moveTo>
                <a:cubicBezTo>
                  <a:pt x="8572" y="17940"/>
                  <a:pt x="8603" y="17971"/>
                  <a:pt x="8634" y="17991"/>
                </a:cubicBezTo>
                <a:cubicBezTo>
                  <a:pt x="8561" y="18095"/>
                  <a:pt x="8489" y="18199"/>
                  <a:pt x="8406" y="18292"/>
                </a:cubicBezTo>
                <a:lnTo>
                  <a:pt x="8406" y="18302"/>
                </a:lnTo>
                <a:cubicBezTo>
                  <a:pt x="8323" y="18251"/>
                  <a:pt x="8250" y="18199"/>
                  <a:pt x="8167" y="18147"/>
                </a:cubicBezTo>
                <a:cubicBezTo>
                  <a:pt x="8302" y="18074"/>
                  <a:pt x="8427" y="18002"/>
                  <a:pt x="8541" y="17919"/>
                </a:cubicBezTo>
                <a:close/>
                <a:moveTo>
                  <a:pt x="10365" y="18012"/>
                </a:moveTo>
                <a:cubicBezTo>
                  <a:pt x="10375" y="18064"/>
                  <a:pt x="10396" y="18116"/>
                  <a:pt x="10416" y="18168"/>
                </a:cubicBezTo>
                <a:cubicBezTo>
                  <a:pt x="10334" y="18219"/>
                  <a:pt x="10240" y="18261"/>
                  <a:pt x="10157" y="18313"/>
                </a:cubicBezTo>
                <a:lnTo>
                  <a:pt x="10116" y="18209"/>
                </a:lnTo>
                <a:cubicBezTo>
                  <a:pt x="10095" y="18178"/>
                  <a:pt x="10085" y="18147"/>
                  <a:pt x="10074" y="18116"/>
                </a:cubicBezTo>
                <a:cubicBezTo>
                  <a:pt x="10168" y="18085"/>
                  <a:pt x="10261" y="18043"/>
                  <a:pt x="10365" y="18012"/>
                </a:cubicBezTo>
                <a:close/>
                <a:moveTo>
                  <a:pt x="17640" y="17732"/>
                </a:moveTo>
                <a:lnTo>
                  <a:pt x="17619" y="17795"/>
                </a:lnTo>
                <a:cubicBezTo>
                  <a:pt x="17526" y="17981"/>
                  <a:pt x="17422" y="18157"/>
                  <a:pt x="17298" y="18313"/>
                </a:cubicBezTo>
                <a:lnTo>
                  <a:pt x="17215" y="18251"/>
                </a:lnTo>
                <a:lnTo>
                  <a:pt x="17215" y="18199"/>
                </a:lnTo>
                <a:cubicBezTo>
                  <a:pt x="17360" y="18043"/>
                  <a:pt x="17505" y="17888"/>
                  <a:pt x="17640" y="17732"/>
                </a:cubicBezTo>
                <a:close/>
                <a:moveTo>
                  <a:pt x="5183" y="18240"/>
                </a:moveTo>
                <a:lnTo>
                  <a:pt x="5245" y="18261"/>
                </a:lnTo>
                <a:lnTo>
                  <a:pt x="5245" y="18323"/>
                </a:lnTo>
                <a:cubicBezTo>
                  <a:pt x="5224" y="18292"/>
                  <a:pt x="5203" y="18271"/>
                  <a:pt x="5183" y="18240"/>
                </a:cubicBezTo>
                <a:close/>
                <a:moveTo>
                  <a:pt x="7342" y="18082"/>
                </a:moveTo>
                <a:lnTo>
                  <a:pt x="7342" y="18082"/>
                </a:lnTo>
                <a:cubicBezTo>
                  <a:pt x="7261" y="18172"/>
                  <a:pt x="7181" y="18253"/>
                  <a:pt x="7100" y="18333"/>
                </a:cubicBezTo>
                <a:cubicBezTo>
                  <a:pt x="6996" y="18313"/>
                  <a:pt x="6893" y="18292"/>
                  <a:pt x="6779" y="18261"/>
                </a:cubicBezTo>
                <a:cubicBezTo>
                  <a:pt x="6970" y="18221"/>
                  <a:pt x="7161" y="18161"/>
                  <a:pt x="7342" y="18082"/>
                </a:cubicBezTo>
                <a:close/>
                <a:moveTo>
                  <a:pt x="9048" y="18261"/>
                </a:moveTo>
                <a:cubicBezTo>
                  <a:pt x="9048" y="18282"/>
                  <a:pt x="9048" y="18292"/>
                  <a:pt x="9059" y="18302"/>
                </a:cubicBezTo>
                <a:cubicBezTo>
                  <a:pt x="9007" y="18313"/>
                  <a:pt x="8965" y="18323"/>
                  <a:pt x="8914" y="18333"/>
                </a:cubicBezTo>
                <a:lnTo>
                  <a:pt x="9038" y="18261"/>
                </a:lnTo>
                <a:close/>
                <a:moveTo>
                  <a:pt x="13070" y="17950"/>
                </a:moveTo>
                <a:lnTo>
                  <a:pt x="13070" y="17950"/>
                </a:lnTo>
                <a:cubicBezTo>
                  <a:pt x="13132" y="17991"/>
                  <a:pt x="13204" y="18033"/>
                  <a:pt x="13277" y="18074"/>
                </a:cubicBezTo>
                <a:cubicBezTo>
                  <a:pt x="13246" y="18157"/>
                  <a:pt x="13215" y="18240"/>
                  <a:pt x="13184" y="18333"/>
                </a:cubicBezTo>
                <a:cubicBezTo>
                  <a:pt x="13142" y="18209"/>
                  <a:pt x="13111" y="18105"/>
                  <a:pt x="13070" y="18002"/>
                </a:cubicBezTo>
                <a:lnTo>
                  <a:pt x="13080" y="18002"/>
                </a:lnTo>
                <a:cubicBezTo>
                  <a:pt x="13080" y="17981"/>
                  <a:pt x="13070" y="17960"/>
                  <a:pt x="13070" y="17950"/>
                </a:cubicBezTo>
                <a:close/>
                <a:moveTo>
                  <a:pt x="10012" y="18137"/>
                </a:moveTo>
                <a:cubicBezTo>
                  <a:pt x="10043" y="18199"/>
                  <a:pt x="10064" y="18261"/>
                  <a:pt x="10095" y="18333"/>
                </a:cubicBezTo>
                <a:lnTo>
                  <a:pt x="10085" y="18344"/>
                </a:lnTo>
                <a:cubicBezTo>
                  <a:pt x="9992" y="18292"/>
                  <a:pt x="9898" y="18251"/>
                  <a:pt x="9805" y="18199"/>
                </a:cubicBezTo>
                <a:cubicBezTo>
                  <a:pt x="9878" y="18178"/>
                  <a:pt x="9950" y="18157"/>
                  <a:pt x="10012" y="18137"/>
                </a:cubicBezTo>
                <a:close/>
                <a:moveTo>
                  <a:pt x="14064" y="17685"/>
                </a:moveTo>
                <a:cubicBezTo>
                  <a:pt x="14033" y="17912"/>
                  <a:pt x="14002" y="18138"/>
                  <a:pt x="13971" y="18354"/>
                </a:cubicBezTo>
                <a:lnTo>
                  <a:pt x="13857" y="18302"/>
                </a:lnTo>
                <a:cubicBezTo>
                  <a:pt x="13868" y="18230"/>
                  <a:pt x="13888" y="18157"/>
                  <a:pt x="13919" y="18095"/>
                </a:cubicBezTo>
                <a:cubicBezTo>
                  <a:pt x="13971" y="17960"/>
                  <a:pt x="14002" y="17836"/>
                  <a:pt x="14054" y="17701"/>
                </a:cubicBezTo>
                <a:cubicBezTo>
                  <a:pt x="14054" y="17701"/>
                  <a:pt x="14062" y="17694"/>
                  <a:pt x="14064" y="17685"/>
                </a:cubicBezTo>
                <a:close/>
                <a:moveTo>
                  <a:pt x="15536" y="18178"/>
                </a:moveTo>
                <a:cubicBezTo>
                  <a:pt x="15567" y="18240"/>
                  <a:pt x="15598" y="18302"/>
                  <a:pt x="15630" y="18365"/>
                </a:cubicBezTo>
                <a:cubicBezTo>
                  <a:pt x="15588" y="18313"/>
                  <a:pt x="15557" y="18271"/>
                  <a:pt x="15516" y="18219"/>
                </a:cubicBezTo>
                <a:cubicBezTo>
                  <a:pt x="15526" y="18209"/>
                  <a:pt x="15526" y="18188"/>
                  <a:pt x="15536" y="18178"/>
                </a:cubicBezTo>
                <a:close/>
                <a:moveTo>
                  <a:pt x="8696" y="18023"/>
                </a:moveTo>
                <a:lnTo>
                  <a:pt x="8965" y="18209"/>
                </a:lnTo>
                <a:cubicBezTo>
                  <a:pt x="8893" y="18261"/>
                  <a:pt x="8810" y="18313"/>
                  <a:pt x="8727" y="18354"/>
                </a:cubicBezTo>
                <a:cubicBezTo>
                  <a:pt x="8668" y="18364"/>
                  <a:pt x="8610" y="18374"/>
                  <a:pt x="8551" y="18375"/>
                </a:cubicBezTo>
                <a:lnTo>
                  <a:pt x="8551" y="18375"/>
                </a:lnTo>
                <a:lnTo>
                  <a:pt x="8468" y="18323"/>
                </a:lnTo>
                <a:cubicBezTo>
                  <a:pt x="8520" y="18261"/>
                  <a:pt x="8572" y="18199"/>
                  <a:pt x="8613" y="18137"/>
                </a:cubicBezTo>
                <a:cubicBezTo>
                  <a:pt x="8644" y="18095"/>
                  <a:pt x="8665" y="18054"/>
                  <a:pt x="8696" y="18023"/>
                </a:cubicBezTo>
                <a:close/>
                <a:moveTo>
                  <a:pt x="7691" y="17898"/>
                </a:moveTo>
                <a:lnTo>
                  <a:pt x="7898" y="18043"/>
                </a:lnTo>
                <a:cubicBezTo>
                  <a:pt x="7888" y="18105"/>
                  <a:pt x="7877" y="18157"/>
                  <a:pt x="7867" y="18219"/>
                </a:cubicBezTo>
                <a:cubicBezTo>
                  <a:pt x="7743" y="18282"/>
                  <a:pt x="7608" y="18333"/>
                  <a:pt x="7483" y="18375"/>
                </a:cubicBezTo>
                <a:cubicBezTo>
                  <a:pt x="7380" y="18365"/>
                  <a:pt x="7287" y="18354"/>
                  <a:pt x="7193" y="18333"/>
                </a:cubicBezTo>
                <a:cubicBezTo>
                  <a:pt x="7307" y="18230"/>
                  <a:pt x="7411" y="18116"/>
                  <a:pt x="7504" y="18002"/>
                </a:cubicBezTo>
                <a:cubicBezTo>
                  <a:pt x="7566" y="17971"/>
                  <a:pt x="7639" y="17940"/>
                  <a:pt x="7691" y="17898"/>
                </a:cubicBezTo>
                <a:close/>
                <a:moveTo>
                  <a:pt x="20314" y="18033"/>
                </a:moveTo>
                <a:lnTo>
                  <a:pt x="20314" y="18033"/>
                </a:lnTo>
                <a:cubicBezTo>
                  <a:pt x="20242" y="18147"/>
                  <a:pt x="20159" y="18271"/>
                  <a:pt x="20086" y="18385"/>
                </a:cubicBezTo>
                <a:cubicBezTo>
                  <a:pt x="20076" y="18292"/>
                  <a:pt x="20065" y="18199"/>
                  <a:pt x="20055" y="18116"/>
                </a:cubicBezTo>
                <a:lnTo>
                  <a:pt x="20045" y="18116"/>
                </a:lnTo>
                <a:cubicBezTo>
                  <a:pt x="20138" y="18095"/>
                  <a:pt x="20231" y="18064"/>
                  <a:pt x="20314" y="18033"/>
                </a:cubicBezTo>
                <a:close/>
                <a:moveTo>
                  <a:pt x="7857" y="18302"/>
                </a:moveTo>
                <a:cubicBezTo>
                  <a:pt x="7857" y="18333"/>
                  <a:pt x="7846" y="18365"/>
                  <a:pt x="7836" y="18396"/>
                </a:cubicBezTo>
                <a:lnTo>
                  <a:pt x="7639" y="18385"/>
                </a:lnTo>
                <a:cubicBezTo>
                  <a:pt x="7711" y="18365"/>
                  <a:pt x="7784" y="18333"/>
                  <a:pt x="7857" y="18302"/>
                </a:cubicBezTo>
                <a:close/>
                <a:moveTo>
                  <a:pt x="8167" y="18230"/>
                </a:moveTo>
                <a:lnTo>
                  <a:pt x="8167" y="18230"/>
                </a:lnTo>
                <a:cubicBezTo>
                  <a:pt x="8230" y="18271"/>
                  <a:pt x="8302" y="18313"/>
                  <a:pt x="8364" y="18354"/>
                </a:cubicBezTo>
                <a:lnTo>
                  <a:pt x="8323" y="18396"/>
                </a:lnTo>
                <a:lnTo>
                  <a:pt x="8209" y="18396"/>
                </a:lnTo>
                <a:cubicBezTo>
                  <a:pt x="8188" y="18344"/>
                  <a:pt x="8178" y="18292"/>
                  <a:pt x="8167" y="18230"/>
                </a:cubicBezTo>
                <a:close/>
                <a:moveTo>
                  <a:pt x="7981" y="18240"/>
                </a:moveTo>
                <a:cubicBezTo>
                  <a:pt x="8002" y="18292"/>
                  <a:pt x="8022" y="18344"/>
                  <a:pt x="8043" y="18406"/>
                </a:cubicBezTo>
                <a:lnTo>
                  <a:pt x="7908" y="18406"/>
                </a:lnTo>
                <a:cubicBezTo>
                  <a:pt x="7919" y="18354"/>
                  <a:pt x="7929" y="18313"/>
                  <a:pt x="7939" y="18261"/>
                </a:cubicBezTo>
                <a:lnTo>
                  <a:pt x="7981" y="18240"/>
                </a:lnTo>
                <a:close/>
                <a:moveTo>
                  <a:pt x="12344" y="18043"/>
                </a:moveTo>
                <a:cubicBezTo>
                  <a:pt x="12417" y="18095"/>
                  <a:pt x="12489" y="18147"/>
                  <a:pt x="12551" y="18188"/>
                </a:cubicBezTo>
                <a:cubicBezTo>
                  <a:pt x="12510" y="18271"/>
                  <a:pt x="12458" y="18365"/>
                  <a:pt x="12406" y="18447"/>
                </a:cubicBezTo>
                <a:lnTo>
                  <a:pt x="12323" y="18354"/>
                </a:lnTo>
                <a:cubicBezTo>
                  <a:pt x="12323" y="18251"/>
                  <a:pt x="12334" y="18147"/>
                  <a:pt x="12344" y="18043"/>
                </a:cubicBezTo>
                <a:close/>
                <a:moveTo>
                  <a:pt x="12738" y="18002"/>
                </a:moveTo>
                <a:cubicBezTo>
                  <a:pt x="12862" y="18116"/>
                  <a:pt x="12976" y="18230"/>
                  <a:pt x="13101" y="18344"/>
                </a:cubicBezTo>
                <a:cubicBezTo>
                  <a:pt x="13111" y="18385"/>
                  <a:pt x="13121" y="18416"/>
                  <a:pt x="13142" y="18458"/>
                </a:cubicBezTo>
                <a:cubicBezTo>
                  <a:pt x="12976" y="18365"/>
                  <a:pt x="12811" y="18261"/>
                  <a:pt x="12655" y="18157"/>
                </a:cubicBezTo>
                <a:lnTo>
                  <a:pt x="12738" y="18002"/>
                </a:lnTo>
                <a:close/>
                <a:moveTo>
                  <a:pt x="7131" y="18406"/>
                </a:moveTo>
                <a:lnTo>
                  <a:pt x="7297" y="18427"/>
                </a:lnTo>
                <a:cubicBezTo>
                  <a:pt x="7214" y="18447"/>
                  <a:pt x="7131" y="18468"/>
                  <a:pt x="7048" y="18479"/>
                </a:cubicBezTo>
                <a:cubicBezTo>
                  <a:pt x="7079" y="18458"/>
                  <a:pt x="7110" y="18427"/>
                  <a:pt x="7131" y="18406"/>
                </a:cubicBezTo>
                <a:close/>
                <a:moveTo>
                  <a:pt x="15826" y="17401"/>
                </a:moveTo>
                <a:lnTo>
                  <a:pt x="15899" y="17442"/>
                </a:lnTo>
                <a:cubicBezTo>
                  <a:pt x="15951" y="17567"/>
                  <a:pt x="16003" y="17691"/>
                  <a:pt x="16054" y="17815"/>
                </a:cubicBezTo>
                <a:cubicBezTo>
                  <a:pt x="15961" y="18043"/>
                  <a:pt x="15868" y="18261"/>
                  <a:pt x="15775" y="18479"/>
                </a:cubicBezTo>
                <a:cubicBezTo>
                  <a:pt x="15702" y="18354"/>
                  <a:pt x="15630" y="18230"/>
                  <a:pt x="15567" y="18095"/>
                </a:cubicBezTo>
                <a:cubicBezTo>
                  <a:pt x="15671" y="17867"/>
                  <a:pt x="15754" y="17629"/>
                  <a:pt x="15826" y="17401"/>
                </a:cubicBezTo>
                <a:close/>
                <a:moveTo>
                  <a:pt x="6364" y="18323"/>
                </a:moveTo>
                <a:cubicBezTo>
                  <a:pt x="6385" y="18385"/>
                  <a:pt x="6406" y="18437"/>
                  <a:pt x="6416" y="18489"/>
                </a:cubicBezTo>
                <a:cubicBezTo>
                  <a:pt x="6240" y="18458"/>
                  <a:pt x="6064" y="18406"/>
                  <a:pt x="5898" y="18333"/>
                </a:cubicBezTo>
                <a:lnTo>
                  <a:pt x="5898" y="18333"/>
                </a:lnTo>
                <a:cubicBezTo>
                  <a:pt x="5940" y="18337"/>
                  <a:pt x="5984" y="18338"/>
                  <a:pt x="6028" y="18338"/>
                </a:cubicBezTo>
                <a:cubicBezTo>
                  <a:pt x="6134" y="18338"/>
                  <a:pt x="6244" y="18330"/>
                  <a:pt x="6354" y="18323"/>
                </a:cubicBezTo>
                <a:close/>
                <a:moveTo>
                  <a:pt x="6613" y="18292"/>
                </a:moveTo>
                <a:cubicBezTo>
                  <a:pt x="6758" y="18333"/>
                  <a:pt x="6903" y="18365"/>
                  <a:pt x="7048" y="18385"/>
                </a:cubicBezTo>
                <a:cubicBezTo>
                  <a:pt x="7007" y="18427"/>
                  <a:pt x="6965" y="18468"/>
                  <a:pt x="6924" y="18499"/>
                </a:cubicBezTo>
                <a:cubicBezTo>
                  <a:pt x="6846" y="18505"/>
                  <a:pt x="6765" y="18511"/>
                  <a:pt x="6682" y="18511"/>
                </a:cubicBezTo>
                <a:cubicBezTo>
                  <a:pt x="6622" y="18511"/>
                  <a:pt x="6560" y="18508"/>
                  <a:pt x="6499" y="18499"/>
                </a:cubicBezTo>
                <a:lnTo>
                  <a:pt x="6499" y="18489"/>
                </a:lnTo>
                <a:cubicBezTo>
                  <a:pt x="6509" y="18427"/>
                  <a:pt x="6520" y="18365"/>
                  <a:pt x="6530" y="18302"/>
                </a:cubicBezTo>
                <a:lnTo>
                  <a:pt x="6613" y="18292"/>
                </a:lnTo>
                <a:close/>
                <a:moveTo>
                  <a:pt x="14147" y="17535"/>
                </a:moveTo>
                <a:cubicBezTo>
                  <a:pt x="14189" y="17867"/>
                  <a:pt x="14251" y="18199"/>
                  <a:pt x="14313" y="18520"/>
                </a:cubicBezTo>
                <a:cubicBezTo>
                  <a:pt x="14220" y="18479"/>
                  <a:pt x="14127" y="18437"/>
                  <a:pt x="14023" y="18396"/>
                </a:cubicBezTo>
                <a:cubicBezTo>
                  <a:pt x="14054" y="18199"/>
                  <a:pt x="14075" y="18002"/>
                  <a:pt x="14096" y="17836"/>
                </a:cubicBezTo>
                <a:cubicBezTo>
                  <a:pt x="14106" y="17753"/>
                  <a:pt x="14116" y="17660"/>
                  <a:pt x="14127" y="17577"/>
                </a:cubicBezTo>
                <a:lnTo>
                  <a:pt x="14147" y="17535"/>
                </a:lnTo>
                <a:close/>
                <a:moveTo>
                  <a:pt x="21661" y="17421"/>
                </a:moveTo>
                <a:lnTo>
                  <a:pt x="21661" y="17421"/>
                </a:lnTo>
                <a:cubicBezTo>
                  <a:pt x="21620" y="17743"/>
                  <a:pt x="21568" y="18074"/>
                  <a:pt x="21506" y="18406"/>
                </a:cubicBezTo>
                <a:cubicBezTo>
                  <a:pt x="21464" y="18447"/>
                  <a:pt x="21433" y="18489"/>
                  <a:pt x="21402" y="18520"/>
                </a:cubicBezTo>
                <a:cubicBezTo>
                  <a:pt x="21402" y="18458"/>
                  <a:pt x="21413" y="18396"/>
                  <a:pt x="21413" y="18323"/>
                </a:cubicBezTo>
                <a:cubicBezTo>
                  <a:pt x="21516" y="18033"/>
                  <a:pt x="21599" y="17732"/>
                  <a:pt x="21661" y="17421"/>
                </a:cubicBezTo>
                <a:close/>
                <a:moveTo>
                  <a:pt x="5525" y="18302"/>
                </a:moveTo>
                <a:lnTo>
                  <a:pt x="5525" y="18302"/>
                </a:lnTo>
                <a:cubicBezTo>
                  <a:pt x="5587" y="18313"/>
                  <a:pt x="5649" y="18323"/>
                  <a:pt x="5701" y="18323"/>
                </a:cubicBezTo>
                <a:lnTo>
                  <a:pt x="5711" y="18323"/>
                </a:lnTo>
                <a:lnTo>
                  <a:pt x="5680" y="18530"/>
                </a:lnTo>
                <a:cubicBezTo>
                  <a:pt x="5618" y="18458"/>
                  <a:pt x="5566" y="18385"/>
                  <a:pt x="5525" y="18302"/>
                </a:cubicBezTo>
                <a:close/>
                <a:moveTo>
                  <a:pt x="13318" y="18105"/>
                </a:moveTo>
                <a:cubicBezTo>
                  <a:pt x="13412" y="18157"/>
                  <a:pt x="13505" y="18209"/>
                  <a:pt x="13598" y="18251"/>
                </a:cubicBezTo>
                <a:lnTo>
                  <a:pt x="13412" y="18530"/>
                </a:lnTo>
                <a:lnTo>
                  <a:pt x="13235" y="18365"/>
                </a:lnTo>
                <a:cubicBezTo>
                  <a:pt x="13267" y="18271"/>
                  <a:pt x="13298" y="18188"/>
                  <a:pt x="13318" y="18105"/>
                </a:cubicBezTo>
                <a:close/>
                <a:moveTo>
                  <a:pt x="9712" y="18230"/>
                </a:moveTo>
                <a:lnTo>
                  <a:pt x="10002" y="18375"/>
                </a:lnTo>
                <a:cubicBezTo>
                  <a:pt x="9878" y="18437"/>
                  <a:pt x="9753" y="18499"/>
                  <a:pt x="9629" y="18551"/>
                </a:cubicBezTo>
                <a:cubicBezTo>
                  <a:pt x="9515" y="18479"/>
                  <a:pt x="9401" y="18406"/>
                  <a:pt x="9287" y="18333"/>
                </a:cubicBezTo>
                <a:cubicBezTo>
                  <a:pt x="9421" y="18302"/>
                  <a:pt x="9567" y="18271"/>
                  <a:pt x="9701" y="18230"/>
                </a:cubicBezTo>
                <a:close/>
                <a:moveTo>
                  <a:pt x="10448" y="18251"/>
                </a:moveTo>
                <a:cubicBezTo>
                  <a:pt x="10489" y="18354"/>
                  <a:pt x="10520" y="18458"/>
                  <a:pt x="10562" y="18561"/>
                </a:cubicBezTo>
                <a:cubicBezTo>
                  <a:pt x="10448" y="18510"/>
                  <a:pt x="10323" y="18447"/>
                  <a:pt x="10209" y="18396"/>
                </a:cubicBezTo>
                <a:lnTo>
                  <a:pt x="10199" y="18385"/>
                </a:lnTo>
                <a:cubicBezTo>
                  <a:pt x="10282" y="18333"/>
                  <a:pt x="10365" y="18292"/>
                  <a:pt x="10448" y="18251"/>
                </a:cubicBezTo>
                <a:close/>
                <a:moveTo>
                  <a:pt x="13235" y="18458"/>
                </a:moveTo>
                <a:lnTo>
                  <a:pt x="13349" y="18561"/>
                </a:lnTo>
                <a:cubicBezTo>
                  <a:pt x="13318" y="18551"/>
                  <a:pt x="13287" y="18530"/>
                  <a:pt x="13256" y="18510"/>
                </a:cubicBezTo>
                <a:cubicBezTo>
                  <a:pt x="13235" y="18499"/>
                  <a:pt x="13235" y="18479"/>
                  <a:pt x="13225" y="18468"/>
                </a:cubicBezTo>
                <a:lnTo>
                  <a:pt x="13235" y="18458"/>
                </a:lnTo>
                <a:close/>
                <a:moveTo>
                  <a:pt x="14593" y="16779"/>
                </a:moveTo>
                <a:cubicBezTo>
                  <a:pt x="14717" y="17090"/>
                  <a:pt x="14863" y="17401"/>
                  <a:pt x="15039" y="17681"/>
                </a:cubicBezTo>
                <a:cubicBezTo>
                  <a:pt x="14883" y="18002"/>
                  <a:pt x="14707" y="18302"/>
                  <a:pt x="14531" y="18613"/>
                </a:cubicBezTo>
                <a:cubicBezTo>
                  <a:pt x="14489" y="18593"/>
                  <a:pt x="14448" y="18582"/>
                  <a:pt x="14396" y="18561"/>
                </a:cubicBezTo>
                <a:cubicBezTo>
                  <a:pt x="14324" y="18188"/>
                  <a:pt x="14251" y="17815"/>
                  <a:pt x="14210" y="17432"/>
                </a:cubicBezTo>
                <a:cubicBezTo>
                  <a:pt x="14334" y="17214"/>
                  <a:pt x="14469" y="16997"/>
                  <a:pt x="14593" y="16779"/>
                </a:cubicBezTo>
                <a:close/>
                <a:moveTo>
                  <a:pt x="8520" y="18458"/>
                </a:moveTo>
                <a:lnTo>
                  <a:pt x="8541" y="18468"/>
                </a:lnTo>
                <a:cubicBezTo>
                  <a:pt x="8447" y="18520"/>
                  <a:pt x="8354" y="18572"/>
                  <a:pt x="8250" y="18624"/>
                </a:cubicBezTo>
                <a:cubicBezTo>
                  <a:pt x="8250" y="18613"/>
                  <a:pt x="8240" y="18593"/>
                  <a:pt x="8240" y="18572"/>
                </a:cubicBezTo>
                <a:cubicBezTo>
                  <a:pt x="8271" y="18541"/>
                  <a:pt x="8302" y="18499"/>
                  <a:pt x="8333" y="18468"/>
                </a:cubicBezTo>
                <a:lnTo>
                  <a:pt x="8520" y="18458"/>
                </a:lnTo>
                <a:close/>
                <a:moveTo>
                  <a:pt x="12313" y="18458"/>
                </a:moveTo>
                <a:lnTo>
                  <a:pt x="12375" y="18520"/>
                </a:lnTo>
                <a:lnTo>
                  <a:pt x="12313" y="18624"/>
                </a:lnTo>
                <a:lnTo>
                  <a:pt x="12313" y="18458"/>
                </a:lnTo>
                <a:close/>
                <a:moveTo>
                  <a:pt x="10707" y="18105"/>
                </a:moveTo>
                <a:cubicBezTo>
                  <a:pt x="10707" y="18282"/>
                  <a:pt x="10727" y="18458"/>
                  <a:pt x="10748" y="18634"/>
                </a:cubicBezTo>
                <a:lnTo>
                  <a:pt x="10676" y="18603"/>
                </a:lnTo>
                <a:cubicBezTo>
                  <a:pt x="10613" y="18468"/>
                  <a:pt x="10572" y="18333"/>
                  <a:pt x="10520" y="18209"/>
                </a:cubicBezTo>
                <a:lnTo>
                  <a:pt x="10530" y="18209"/>
                </a:lnTo>
                <a:lnTo>
                  <a:pt x="10707" y="18105"/>
                </a:lnTo>
                <a:close/>
                <a:moveTo>
                  <a:pt x="17144" y="18313"/>
                </a:moveTo>
                <a:cubicBezTo>
                  <a:pt x="17146" y="18365"/>
                  <a:pt x="17155" y="18417"/>
                  <a:pt x="17163" y="18468"/>
                </a:cubicBezTo>
                <a:cubicBezTo>
                  <a:pt x="17101" y="18530"/>
                  <a:pt x="17049" y="18582"/>
                  <a:pt x="16998" y="18634"/>
                </a:cubicBezTo>
                <a:cubicBezTo>
                  <a:pt x="17056" y="18537"/>
                  <a:pt x="17096" y="18421"/>
                  <a:pt x="17144" y="18313"/>
                </a:cubicBezTo>
                <a:close/>
                <a:moveTo>
                  <a:pt x="892" y="12809"/>
                </a:moveTo>
                <a:cubicBezTo>
                  <a:pt x="933" y="12882"/>
                  <a:pt x="985" y="12955"/>
                  <a:pt x="1037" y="13017"/>
                </a:cubicBezTo>
                <a:cubicBezTo>
                  <a:pt x="809" y="13815"/>
                  <a:pt x="757" y="14675"/>
                  <a:pt x="1151" y="15421"/>
                </a:cubicBezTo>
                <a:cubicBezTo>
                  <a:pt x="1182" y="15494"/>
                  <a:pt x="1234" y="15566"/>
                  <a:pt x="1275" y="15639"/>
                </a:cubicBezTo>
                <a:cubicBezTo>
                  <a:pt x="1306" y="15877"/>
                  <a:pt x="1348" y="16126"/>
                  <a:pt x="1410" y="16364"/>
                </a:cubicBezTo>
                <a:cubicBezTo>
                  <a:pt x="1493" y="16737"/>
                  <a:pt x="1607" y="17100"/>
                  <a:pt x="1742" y="17453"/>
                </a:cubicBezTo>
                <a:cubicBezTo>
                  <a:pt x="1721" y="17846"/>
                  <a:pt x="1731" y="18251"/>
                  <a:pt x="1783" y="18644"/>
                </a:cubicBezTo>
                <a:cubicBezTo>
                  <a:pt x="1690" y="18572"/>
                  <a:pt x="1607" y="18489"/>
                  <a:pt x="1514" y="18406"/>
                </a:cubicBezTo>
                <a:cubicBezTo>
                  <a:pt x="73" y="16945"/>
                  <a:pt x="1" y="14582"/>
                  <a:pt x="892" y="12809"/>
                </a:cubicBezTo>
                <a:close/>
                <a:moveTo>
                  <a:pt x="16953" y="18092"/>
                </a:moveTo>
                <a:lnTo>
                  <a:pt x="17018" y="18157"/>
                </a:lnTo>
                <a:cubicBezTo>
                  <a:pt x="16946" y="18271"/>
                  <a:pt x="16873" y="18375"/>
                  <a:pt x="16801" y="18479"/>
                </a:cubicBezTo>
                <a:lnTo>
                  <a:pt x="16635" y="18644"/>
                </a:lnTo>
                <a:cubicBezTo>
                  <a:pt x="16758" y="18470"/>
                  <a:pt x="16850" y="18286"/>
                  <a:pt x="16953" y="18092"/>
                </a:cubicBezTo>
                <a:close/>
                <a:moveTo>
                  <a:pt x="3207" y="17234"/>
                </a:moveTo>
                <a:cubicBezTo>
                  <a:pt x="3551" y="17532"/>
                  <a:pt x="3943" y="17780"/>
                  <a:pt x="4354" y="17971"/>
                </a:cubicBezTo>
                <a:cubicBezTo>
                  <a:pt x="4322" y="18199"/>
                  <a:pt x="4302" y="18427"/>
                  <a:pt x="4281" y="18655"/>
                </a:cubicBezTo>
                <a:cubicBezTo>
                  <a:pt x="4229" y="18603"/>
                  <a:pt x="4167" y="18561"/>
                  <a:pt x="4115" y="18510"/>
                </a:cubicBezTo>
                <a:cubicBezTo>
                  <a:pt x="3783" y="18117"/>
                  <a:pt x="3480" y="17686"/>
                  <a:pt x="3207" y="17234"/>
                </a:cubicBezTo>
                <a:close/>
                <a:moveTo>
                  <a:pt x="16469" y="17660"/>
                </a:moveTo>
                <a:cubicBezTo>
                  <a:pt x="16510" y="17670"/>
                  <a:pt x="16562" y="17670"/>
                  <a:pt x="16604" y="17681"/>
                </a:cubicBezTo>
                <a:cubicBezTo>
                  <a:pt x="16687" y="17795"/>
                  <a:pt x="16790" y="17909"/>
                  <a:pt x="16884" y="18023"/>
                </a:cubicBezTo>
                <a:cubicBezTo>
                  <a:pt x="16842" y="18105"/>
                  <a:pt x="16811" y="18188"/>
                  <a:pt x="16759" y="18271"/>
                </a:cubicBezTo>
                <a:cubicBezTo>
                  <a:pt x="16687" y="18406"/>
                  <a:pt x="16614" y="18530"/>
                  <a:pt x="16542" y="18655"/>
                </a:cubicBezTo>
                <a:cubicBezTo>
                  <a:pt x="16490" y="18572"/>
                  <a:pt x="16448" y="18499"/>
                  <a:pt x="16407" y="18416"/>
                </a:cubicBezTo>
                <a:cubicBezTo>
                  <a:pt x="16438" y="18168"/>
                  <a:pt x="16459" y="17909"/>
                  <a:pt x="16469" y="17660"/>
                </a:cubicBezTo>
                <a:close/>
                <a:moveTo>
                  <a:pt x="20863" y="17753"/>
                </a:moveTo>
                <a:cubicBezTo>
                  <a:pt x="20635" y="18064"/>
                  <a:pt x="20387" y="18365"/>
                  <a:pt x="20138" y="18665"/>
                </a:cubicBezTo>
                <a:cubicBezTo>
                  <a:pt x="20127" y="18603"/>
                  <a:pt x="20117" y="18551"/>
                  <a:pt x="20107" y="18489"/>
                </a:cubicBezTo>
                <a:cubicBezTo>
                  <a:pt x="20221" y="18323"/>
                  <a:pt x="20335" y="18147"/>
                  <a:pt x="20438" y="17981"/>
                </a:cubicBezTo>
                <a:cubicBezTo>
                  <a:pt x="20584" y="17919"/>
                  <a:pt x="20729" y="17836"/>
                  <a:pt x="20863" y="17753"/>
                </a:cubicBezTo>
                <a:close/>
                <a:moveTo>
                  <a:pt x="17941" y="17401"/>
                </a:moveTo>
                <a:cubicBezTo>
                  <a:pt x="17972" y="17442"/>
                  <a:pt x="18003" y="17473"/>
                  <a:pt x="18034" y="17515"/>
                </a:cubicBezTo>
                <a:cubicBezTo>
                  <a:pt x="18158" y="17681"/>
                  <a:pt x="18303" y="17867"/>
                  <a:pt x="18459" y="18064"/>
                </a:cubicBezTo>
                <a:cubicBezTo>
                  <a:pt x="18417" y="18137"/>
                  <a:pt x="18376" y="18199"/>
                  <a:pt x="18324" y="18271"/>
                </a:cubicBezTo>
                <a:cubicBezTo>
                  <a:pt x="18148" y="18427"/>
                  <a:pt x="17961" y="18561"/>
                  <a:pt x="17754" y="18686"/>
                </a:cubicBezTo>
                <a:lnTo>
                  <a:pt x="17754" y="18675"/>
                </a:lnTo>
                <a:lnTo>
                  <a:pt x="17609" y="18572"/>
                </a:lnTo>
                <a:cubicBezTo>
                  <a:pt x="17516" y="18510"/>
                  <a:pt x="17433" y="18437"/>
                  <a:pt x="17350" y="18365"/>
                </a:cubicBezTo>
                <a:cubicBezTo>
                  <a:pt x="17537" y="18126"/>
                  <a:pt x="17692" y="17867"/>
                  <a:pt x="17796" y="17577"/>
                </a:cubicBezTo>
                <a:lnTo>
                  <a:pt x="17941" y="17401"/>
                </a:lnTo>
                <a:close/>
                <a:moveTo>
                  <a:pt x="13640" y="18282"/>
                </a:moveTo>
                <a:lnTo>
                  <a:pt x="13764" y="18344"/>
                </a:lnTo>
                <a:cubicBezTo>
                  <a:pt x="13723" y="18468"/>
                  <a:pt x="13671" y="18582"/>
                  <a:pt x="13629" y="18707"/>
                </a:cubicBezTo>
                <a:lnTo>
                  <a:pt x="13588" y="18686"/>
                </a:lnTo>
                <a:lnTo>
                  <a:pt x="13453" y="18572"/>
                </a:lnTo>
                <a:lnTo>
                  <a:pt x="13640" y="18282"/>
                </a:lnTo>
                <a:close/>
                <a:moveTo>
                  <a:pt x="9183" y="18365"/>
                </a:moveTo>
                <a:lnTo>
                  <a:pt x="9536" y="18593"/>
                </a:lnTo>
                <a:cubicBezTo>
                  <a:pt x="9432" y="18634"/>
                  <a:pt x="9339" y="18675"/>
                  <a:pt x="9235" y="18717"/>
                </a:cubicBezTo>
                <a:cubicBezTo>
                  <a:pt x="9205" y="18606"/>
                  <a:pt x="9175" y="18486"/>
                  <a:pt x="9144" y="18374"/>
                </a:cubicBezTo>
                <a:lnTo>
                  <a:pt x="9144" y="18374"/>
                </a:lnTo>
                <a:lnTo>
                  <a:pt x="9183" y="18365"/>
                </a:lnTo>
                <a:close/>
                <a:moveTo>
                  <a:pt x="9069" y="18385"/>
                </a:moveTo>
                <a:cubicBezTo>
                  <a:pt x="9100" y="18499"/>
                  <a:pt x="9131" y="18613"/>
                  <a:pt x="9162" y="18727"/>
                </a:cubicBezTo>
                <a:cubicBezTo>
                  <a:pt x="8997" y="18644"/>
                  <a:pt x="8851" y="18551"/>
                  <a:pt x="8696" y="18468"/>
                </a:cubicBezTo>
                <a:lnTo>
                  <a:pt x="8748" y="18437"/>
                </a:lnTo>
                <a:cubicBezTo>
                  <a:pt x="8862" y="18416"/>
                  <a:pt x="8965" y="18406"/>
                  <a:pt x="9069" y="18385"/>
                </a:cubicBezTo>
                <a:close/>
                <a:moveTo>
                  <a:pt x="18759" y="17981"/>
                </a:moveTo>
                <a:cubicBezTo>
                  <a:pt x="18822" y="18012"/>
                  <a:pt x="18894" y="18033"/>
                  <a:pt x="18946" y="18064"/>
                </a:cubicBezTo>
                <a:cubicBezTo>
                  <a:pt x="19156" y="18137"/>
                  <a:pt x="19372" y="18178"/>
                  <a:pt x="19589" y="18178"/>
                </a:cubicBezTo>
                <a:cubicBezTo>
                  <a:pt x="19651" y="18178"/>
                  <a:pt x="19713" y="18175"/>
                  <a:pt x="19775" y="18168"/>
                </a:cubicBezTo>
                <a:lnTo>
                  <a:pt x="19775" y="18168"/>
                </a:lnTo>
                <a:lnTo>
                  <a:pt x="19744" y="18323"/>
                </a:lnTo>
                <a:cubicBezTo>
                  <a:pt x="19620" y="18489"/>
                  <a:pt x="19464" y="18634"/>
                  <a:pt x="19288" y="18758"/>
                </a:cubicBezTo>
                <a:cubicBezTo>
                  <a:pt x="19091" y="18593"/>
                  <a:pt x="18905" y="18416"/>
                  <a:pt x="18728" y="18219"/>
                </a:cubicBezTo>
                <a:lnTo>
                  <a:pt x="18728" y="18219"/>
                </a:lnTo>
                <a:lnTo>
                  <a:pt x="18739" y="18230"/>
                </a:lnTo>
                <a:lnTo>
                  <a:pt x="18635" y="18105"/>
                </a:lnTo>
                <a:cubicBezTo>
                  <a:pt x="18677" y="18064"/>
                  <a:pt x="18718" y="18023"/>
                  <a:pt x="18759" y="17981"/>
                </a:cubicBezTo>
                <a:close/>
                <a:moveTo>
                  <a:pt x="14417" y="18644"/>
                </a:moveTo>
                <a:lnTo>
                  <a:pt x="14500" y="18675"/>
                </a:lnTo>
                <a:lnTo>
                  <a:pt x="14448" y="18769"/>
                </a:lnTo>
                <a:lnTo>
                  <a:pt x="14417" y="18644"/>
                </a:lnTo>
                <a:close/>
                <a:moveTo>
                  <a:pt x="15091" y="17763"/>
                </a:moveTo>
                <a:cubicBezTo>
                  <a:pt x="15122" y="17815"/>
                  <a:pt x="15163" y="17867"/>
                  <a:pt x="15194" y="17929"/>
                </a:cubicBezTo>
                <a:cubicBezTo>
                  <a:pt x="15122" y="18209"/>
                  <a:pt x="15039" y="18489"/>
                  <a:pt x="14935" y="18769"/>
                </a:cubicBezTo>
                <a:cubicBezTo>
                  <a:pt x="14821" y="18727"/>
                  <a:pt x="14707" y="18686"/>
                  <a:pt x="14593" y="18634"/>
                </a:cubicBezTo>
                <a:cubicBezTo>
                  <a:pt x="14697" y="18458"/>
                  <a:pt x="14800" y="18282"/>
                  <a:pt x="14904" y="18105"/>
                </a:cubicBezTo>
                <a:cubicBezTo>
                  <a:pt x="14966" y="17991"/>
                  <a:pt x="15039" y="17877"/>
                  <a:pt x="15091" y="17763"/>
                </a:cubicBezTo>
                <a:close/>
                <a:moveTo>
                  <a:pt x="6520" y="18572"/>
                </a:moveTo>
                <a:lnTo>
                  <a:pt x="6520" y="18572"/>
                </a:lnTo>
                <a:cubicBezTo>
                  <a:pt x="6634" y="18582"/>
                  <a:pt x="6737" y="18582"/>
                  <a:pt x="6851" y="18582"/>
                </a:cubicBezTo>
                <a:lnTo>
                  <a:pt x="6748" y="18665"/>
                </a:lnTo>
                <a:cubicBezTo>
                  <a:pt x="6696" y="18707"/>
                  <a:pt x="6654" y="18748"/>
                  <a:pt x="6602" y="18779"/>
                </a:cubicBezTo>
                <a:cubicBezTo>
                  <a:pt x="6571" y="18707"/>
                  <a:pt x="6551" y="18634"/>
                  <a:pt x="6520" y="18572"/>
                </a:cubicBezTo>
                <a:close/>
                <a:moveTo>
                  <a:pt x="20055" y="18572"/>
                </a:moveTo>
                <a:lnTo>
                  <a:pt x="20076" y="18727"/>
                </a:lnTo>
                <a:cubicBezTo>
                  <a:pt x="20055" y="18748"/>
                  <a:pt x="20034" y="18769"/>
                  <a:pt x="20013" y="18789"/>
                </a:cubicBezTo>
                <a:cubicBezTo>
                  <a:pt x="20024" y="18727"/>
                  <a:pt x="20024" y="18665"/>
                  <a:pt x="20034" y="18603"/>
                </a:cubicBezTo>
                <a:cubicBezTo>
                  <a:pt x="20045" y="18593"/>
                  <a:pt x="20045" y="18582"/>
                  <a:pt x="20055" y="18572"/>
                </a:cubicBezTo>
                <a:close/>
                <a:moveTo>
                  <a:pt x="11484" y="17598"/>
                </a:moveTo>
                <a:cubicBezTo>
                  <a:pt x="11546" y="17846"/>
                  <a:pt x="11608" y="18085"/>
                  <a:pt x="11691" y="18313"/>
                </a:cubicBezTo>
                <a:lnTo>
                  <a:pt x="11670" y="18354"/>
                </a:lnTo>
                <a:cubicBezTo>
                  <a:pt x="11546" y="18468"/>
                  <a:pt x="11411" y="18593"/>
                  <a:pt x="11277" y="18707"/>
                </a:cubicBezTo>
                <a:lnTo>
                  <a:pt x="11266" y="18717"/>
                </a:lnTo>
                <a:lnTo>
                  <a:pt x="11163" y="18800"/>
                </a:lnTo>
                <a:cubicBezTo>
                  <a:pt x="11038" y="18758"/>
                  <a:pt x="10924" y="18717"/>
                  <a:pt x="10810" y="18675"/>
                </a:cubicBezTo>
                <a:cubicBezTo>
                  <a:pt x="10790" y="18479"/>
                  <a:pt x="10769" y="18271"/>
                  <a:pt x="10769" y="18074"/>
                </a:cubicBezTo>
                <a:cubicBezTo>
                  <a:pt x="11007" y="17919"/>
                  <a:pt x="11246" y="17763"/>
                  <a:pt x="11484" y="17598"/>
                </a:cubicBezTo>
                <a:close/>
                <a:moveTo>
                  <a:pt x="13805" y="18365"/>
                </a:moveTo>
                <a:lnTo>
                  <a:pt x="13940" y="18427"/>
                </a:lnTo>
                <a:cubicBezTo>
                  <a:pt x="13919" y="18551"/>
                  <a:pt x="13888" y="18675"/>
                  <a:pt x="13857" y="18800"/>
                </a:cubicBezTo>
                <a:lnTo>
                  <a:pt x="13681" y="18727"/>
                </a:lnTo>
                <a:cubicBezTo>
                  <a:pt x="13733" y="18603"/>
                  <a:pt x="13774" y="18489"/>
                  <a:pt x="13816" y="18375"/>
                </a:cubicBezTo>
                <a:lnTo>
                  <a:pt x="13805" y="18365"/>
                </a:lnTo>
                <a:close/>
                <a:moveTo>
                  <a:pt x="18210" y="18464"/>
                </a:moveTo>
                <a:lnTo>
                  <a:pt x="18210" y="18464"/>
                </a:lnTo>
                <a:cubicBezTo>
                  <a:pt x="18130" y="18582"/>
                  <a:pt x="18040" y="18691"/>
                  <a:pt x="17941" y="18800"/>
                </a:cubicBezTo>
                <a:cubicBezTo>
                  <a:pt x="17899" y="18779"/>
                  <a:pt x="17858" y="18748"/>
                  <a:pt x="17806" y="18717"/>
                </a:cubicBezTo>
                <a:cubicBezTo>
                  <a:pt x="17943" y="18638"/>
                  <a:pt x="18081" y="18560"/>
                  <a:pt x="18210" y="18464"/>
                </a:cubicBezTo>
                <a:close/>
                <a:moveTo>
                  <a:pt x="5297" y="18261"/>
                </a:moveTo>
                <a:lnTo>
                  <a:pt x="5317" y="18271"/>
                </a:lnTo>
                <a:lnTo>
                  <a:pt x="5462" y="18302"/>
                </a:lnTo>
                <a:cubicBezTo>
                  <a:pt x="5514" y="18416"/>
                  <a:pt x="5587" y="18530"/>
                  <a:pt x="5680" y="18624"/>
                </a:cubicBezTo>
                <a:cubicBezTo>
                  <a:pt x="5670" y="18686"/>
                  <a:pt x="5659" y="18748"/>
                  <a:pt x="5649" y="18810"/>
                </a:cubicBezTo>
                <a:cubicBezTo>
                  <a:pt x="5535" y="18686"/>
                  <a:pt x="5421" y="18551"/>
                  <a:pt x="5307" y="18406"/>
                </a:cubicBezTo>
                <a:cubicBezTo>
                  <a:pt x="5297" y="18354"/>
                  <a:pt x="5297" y="18302"/>
                  <a:pt x="5297" y="18261"/>
                </a:cubicBezTo>
                <a:close/>
                <a:moveTo>
                  <a:pt x="15246" y="18002"/>
                </a:moveTo>
                <a:cubicBezTo>
                  <a:pt x="15298" y="18064"/>
                  <a:pt x="15350" y="18137"/>
                  <a:pt x="15402" y="18199"/>
                </a:cubicBezTo>
                <a:lnTo>
                  <a:pt x="15443" y="18251"/>
                </a:lnTo>
                <a:cubicBezTo>
                  <a:pt x="15350" y="18447"/>
                  <a:pt x="15256" y="18634"/>
                  <a:pt x="15142" y="18831"/>
                </a:cubicBezTo>
                <a:lnTo>
                  <a:pt x="15008" y="18779"/>
                </a:lnTo>
                <a:cubicBezTo>
                  <a:pt x="15091" y="18520"/>
                  <a:pt x="15174" y="18261"/>
                  <a:pt x="15246" y="18002"/>
                </a:cubicBezTo>
                <a:close/>
                <a:moveTo>
                  <a:pt x="8064" y="18479"/>
                </a:moveTo>
                <a:cubicBezTo>
                  <a:pt x="8085" y="18520"/>
                  <a:pt x="8105" y="18561"/>
                  <a:pt x="8116" y="18593"/>
                </a:cubicBezTo>
                <a:cubicBezTo>
                  <a:pt x="8033" y="18686"/>
                  <a:pt x="7950" y="18758"/>
                  <a:pt x="7857" y="18841"/>
                </a:cubicBezTo>
                <a:cubicBezTo>
                  <a:pt x="7867" y="18717"/>
                  <a:pt x="7888" y="18603"/>
                  <a:pt x="7898" y="18479"/>
                </a:cubicBezTo>
                <a:close/>
                <a:moveTo>
                  <a:pt x="21174" y="17763"/>
                </a:moveTo>
                <a:cubicBezTo>
                  <a:pt x="21205" y="17888"/>
                  <a:pt x="21236" y="18012"/>
                  <a:pt x="21257" y="18147"/>
                </a:cubicBezTo>
                <a:cubicBezTo>
                  <a:pt x="21154" y="18406"/>
                  <a:pt x="20988" y="18655"/>
                  <a:pt x="20780" y="18841"/>
                </a:cubicBezTo>
                <a:cubicBezTo>
                  <a:pt x="20822" y="18717"/>
                  <a:pt x="20853" y="18582"/>
                  <a:pt x="20874" y="18447"/>
                </a:cubicBezTo>
                <a:cubicBezTo>
                  <a:pt x="20988" y="18219"/>
                  <a:pt x="21081" y="17991"/>
                  <a:pt x="21174" y="17763"/>
                </a:cubicBezTo>
                <a:close/>
                <a:moveTo>
                  <a:pt x="11474" y="18644"/>
                </a:moveTo>
                <a:cubicBezTo>
                  <a:pt x="11422" y="18717"/>
                  <a:pt x="11370" y="18789"/>
                  <a:pt x="11308" y="18852"/>
                </a:cubicBezTo>
                <a:lnTo>
                  <a:pt x="11256" y="18841"/>
                </a:lnTo>
                <a:lnTo>
                  <a:pt x="11474" y="18644"/>
                </a:lnTo>
                <a:close/>
                <a:moveTo>
                  <a:pt x="17029" y="18385"/>
                </a:moveTo>
                <a:cubicBezTo>
                  <a:pt x="16977" y="18499"/>
                  <a:pt x="16925" y="18613"/>
                  <a:pt x="16873" y="18727"/>
                </a:cubicBezTo>
                <a:cubicBezTo>
                  <a:pt x="16811" y="18779"/>
                  <a:pt x="16749" y="18831"/>
                  <a:pt x="16676" y="18872"/>
                </a:cubicBezTo>
                <a:lnTo>
                  <a:pt x="16645" y="18810"/>
                </a:lnTo>
                <a:cubicBezTo>
                  <a:pt x="16707" y="18758"/>
                  <a:pt x="16759" y="18686"/>
                  <a:pt x="16811" y="18613"/>
                </a:cubicBezTo>
                <a:lnTo>
                  <a:pt x="16801" y="18603"/>
                </a:lnTo>
                <a:cubicBezTo>
                  <a:pt x="16873" y="18530"/>
                  <a:pt x="16956" y="18458"/>
                  <a:pt x="17029" y="18385"/>
                </a:cubicBezTo>
                <a:close/>
                <a:moveTo>
                  <a:pt x="6478" y="18665"/>
                </a:moveTo>
                <a:cubicBezTo>
                  <a:pt x="6488" y="18717"/>
                  <a:pt x="6509" y="18769"/>
                  <a:pt x="6530" y="18831"/>
                </a:cubicBezTo>
                <a:cubicBezTo>
                  <a:pt x="6499" y="18852"/>
                  <a:pt x="6478" y="18872"/>
                  <a:pt x="6447" y="18893"/>
                </a:cubicBezTo>
                <a:cubicBezTo>
                  <a:pt x="6457" y="18821"/>
                  <a:pt x="6468" y="18738"/>
                  <a:pt x="6478" y="18665"/>
                </a:cubicBezTo>
                <a:close/>
                <a:moveTo>
                  <a:pt x="16396" y="18530"/>
                </a:moveTo>
                <a:cubicBezTo>
                  <a:pt x="16428" y="18593"/>
                  <a:pt x="16459" y="18665"/>
                  <a:pt x="16500" y="18717"/>
                </a:cubicBezTo>
                <a:cubicBezTo>
                  <a:pt x="16469" y="18758"/>
                  <a:pt x="16448" y="18800"/>
                  <a:pt x="16417" y="18841"/>
                </a:cubicBezTo>
                <a:lnTo>
                  <a:pt x="16345" y="18903"/>
                </a:lnTo>
                <a:cubicBezTo>
                  <a:pt x="16365" y="18779"/>
                  <a:pt x="16376" y="18655"/>
                  <a:pt x="16396" y="18530"/>
                </a:cubicBezTo>
                <a:close/>
                <a:moveTo>
                  <a:pt x="17308" y="18427"/>
                </a:moveTo>
                <a:cubicBezTo>
                  <a:pt x="17433" y="18530"/>
                  <a:pt x="17557" y="18634"/>
                  <a:pt x="17682" y="18727"/>
                </a:cubicBezTo>
                <a:lnTo>
                  <a:pt x="17609" y="18769"/>
                </a:lnTo>
                <a:cubicBezTo>
                  <a:pt x="17505" y="18821"/>
                  <a:pt x="17391" y="18862"/>
                  <a:pt x="17288" y="18914"/>
                </a:cubicBezTo>
                <a:cubicBezTo>
                  <a:pt x="17277" y="18769"/>
                  <a:pt x="17267" y="18624"/>
                  <a:pt x="17257" y="18489"/>
                </a:cubicBezTo>
                <a:lnTo>
                  <a:pt x="17308" y="18427"/>
                </a:lnTo>
                <a:close/>
                <a:moveTo>
                  <a:pt x="12603" y="18219"/>
                </a:moveTo>
                <a:lnTo>
                  <a:pt x="12603" y="18219"/>
                </a:lnTo>
                <a:cubicBezTo>
                  <a:pt x="12759" y="18333"/>
                  <a:pt x="12925" y="18427"/>
                  <a:pt x="13090" y="18530"/>
                </a:cubicBezTo>
                <a:cubicBezTo>
                  <a:pt x="13049" y="18655"/>
                  <a:pt x="12997" y="18789"/>
                  <a:pt x="12945" y="18924"/>
                </a:cubicBezTo>
                <a:cubicBezTo>
                  <a:pt x="12769" y="18800"/>
                  <a:pt x="12603" y="18644"/>
                  <a:pt x="12448" y="18489"/>
                </a:cubicBezTo>
                <a:cubicBezTo>
                  <a:pt x="12510" y="18406"/>
                  <a:pt x="12562" y="18323"/>
                  <a:pt x="12614" y="18230"/>
                </a:cubicBezTo>
                <a:lnTo>
                  <a:pt x="12603" y="18219"/>
                </a:lnTo>
                <a:close/>
                <a:moveTo>
                  <a:pt x="15474" y="18292"/>
                </a:moveTo>
                <a:cubicBezTo>
                  <a:pt x="15547" y="18385"/>
                  <a:pt x="15630" y="18479"/>
                  <a:pt x="15712" y="18572"/>
                </a:cubicBezTo>
                <a:lnTo>
                  <a:pt x="15681" y="18644"/>
                </a:lnTo>
                <a:cubicBezTo>
                  <a:pt x="15640" y="18738"/>
                  <a:pt x="15588" y="18841"/>
                  <a:pt x="15536" y="18935"/>
                </a:cubicBezTo>
                <a:lnTo>
                  <a:pt x="15516" y="18935"/>
                </a:lnTo>
                <a:cubicBezTo>
                  <a:pt x="15422" y="18914"/>
                  <a:pt x="15308" y="18883"/>
                  <a:pt x="15205" y="18852"/>
                </a:cubicBezTo>
                <a:lnTo>
                  <a:pt x="15194" y="18841"/>
                </a:lnTo>
                <a:cubicBezTo>
                  <a:pt x="15298" y="18665"/>
                  <a:pt x="15381" y="18479"/>
                  <a:pt x="15474" y="18292"/>
                </a:cubicBezTo>
                <a:close/>
                <a:moveTo>
                  <a:pt x="19692" y="18541"/>
                </a:moveTo>
                <a:lnTo>
                  <a:pt x="19692" y="18541"/>
                </a:lnTo>
                <a:cubicBezTo>
                  <a:pt x="19671" y="18634"/>
                  <a:pt x="19651" y="18727"/>
                  <a:pt x="19630" y="18821"/>
                </a:cubicBezTo>
                <a:cubicBezTo>
                  <a:pt x="19609" y="18862"/>
                  <a:pt x="19599" y="18914"/>
                  <a:pt x="19589" y="18955"/>
                </a:cubicBezTo>
                <a:cubicBezTo>
                  <a:pt x="19516" y="18924"/>
                  <a:pt x="19443" y="18872"/>
                  <a:pt x="19371" y="18831"/>
                </a:cubicBezTo>
                <a:cubicBezTo>
                  <a:pt x="19412" y="18789"/>
                  <a:pt x="19454" y="18748"/>
                  <a:pt x="19506" y="18707"/>
                </a:cubicBezTo>
                <a:lnTo>
                  <a:pt x="19516" y="18717"/>
                </a:lnTo>
                <a:cubicBezTo>
                  <a:pt x="19578" y="18665"/>
                  <a:pt x="19640" y="18603"/>
                  <a:pt x="19692" y="18541"/>
                </a:cubicBezTo>
                <a:close/>
                <a:moveTo>
                  <a:pt x="21464" y="18582"/>
                </a:moveTo>
                <a:lnTo>
                  <a:pt x="21464" y="18582"/>
                </a:lnTo>
                <a:cubicBezTo>
                  <a:pt x="21433" y="18707"/>
                  <a:pt x="21402" y="18831"/>
                  <a:pt x="21371" y="18955"/>
                </a:cubicBezTo>
                <a:cubicBezTo>
                  <a:pt x="21382" y="18862"/>
                  <a:pt x="21392" y="18758"/>
                  <a:pt x="21392" y="18665"/>
                </a:cubicBezTo>
                <a:lnTo>
                  <a:pt x="21402" y="18665"/>
                </a:lnTo>
                <a:lnTo>
                  <a:pt x="21464" y="18582"/>
                </a:lnTo>
                <a:close/>
                <a:moveTo>
                  <a:pt x="14023" y="18468"/>
                </a:moveTo>
                <a:cubicBezTo>
                  <a:pt x="14127" y="18520"/>
                  <a:pt x="14230" y="18561"/>
                  <a:pt x="14344" y="18613"/>
                </a:cubicBezTo>
                <a:lnTo>
                  <a:pt x="14344" y="18644"/>
                </a:lnTo>
                <a:cubicBezTo>
                  <a:pt x="14355" y="18717"/>
                  <a:pt x="14375" y="18779"/>
                  <a:pt x="14386" y="18852"/>
                </a:cubicBezTo>
                <a:cubicBezTo>
                  <a:pt x="14365" y="18893"/>
                  <a:pt x="14344" y="18924"/>
                  <a:pt x="14324" y="18966"/>
                </a:cubicBezTo>
                <a:cubicBezTo>
                  <a:pt x="14189" y="18924"/>
                  <a:pt x="14075" y="18883"/>
                  <a:pt x="13951" y="18831"/>
                </a:cubicBezTo>
                <a:cubicBezTo>
                  <a:pt x="13971" y="18707"/>
                  <a:pt x="13992" y="18593"/>
                  <a:pt x="14013" y="18468"/>
                </a:cubicBezTo>
                <a:close/>
                <a:moveTo>
                  <a:pt x="20729" y="18696"/>
                </a:moveTo>
                <a:lnTo>
                  <a:pt x="20729" y="18696"/>
                </a:lnTo>
                <a:cubicBezTo>
                  <a:pt x="20718" y="18769"/>
                  <a:pt x="20687" y="18841"/>
                  <a:pt x="20666" y="18903"/>
                </a:cubicBezTo>
                <a:cubicBezTo>
                  <a:pt x="20646" y="18924"/>
                  <a:pt x="20615" y="18945"/>
                  <a:pt x="20594" y="18966"/>
                </a:cubicBezTo>
                <a:lnTo>
                  <a:pt x="20584" y="18955"/>
                </a:lnTo>
                <a:cubicBezTo>
                  <a:pt x="20635" y="18872"/>
                  <a:pt x="20687" y="18789"/>
                  <a:pt x="20729" y="18696"/>
                </a:cubicBezTo>
                <a:close/>
                <a:moveTo>
                  <a:pt x="8613" y="18520"/>
                </a:moveTo>
                <a:cubicBezTo>
                  <a:pt x="8769" y="18603"/>
                  <a:pt x="8924" y="18686"/>
                  <a:pt x="9079" y="18779"/>
                </a:cubicBezTo>
                <a:cubicBezTo>
                  <a:pt x="8903" y="18831"/>
                  <a:pt x="8737" y="18893"/>
                  <a:pt x="8561" y="18945"/>
                </a:cubicBezTo>
                <a:lnTo>
                  <a:pt x="8416" y="18976"/>
                </a:lnTo>
                <a:cubicBezTo>
                  <a:pt x="8364" y="18883"/>
                  <a:pt x="8323" y="18789"/>
                  <a:pt x="8281" y="18707"/>
                </a:cubicBezTo>
                <a:cubicBezTo>
                  <a:pt x="8395" y="18644"/>
                  <a:pt x="8509" y="18582"/>
                  <a:pt x="8613" y="18520"/>
                </a:cubicBezTo>
                <a:close/>
                <a:moveTo>
                  <a:pt x="16614" y="18883"/>
                </a:moveTo>
                <a:lnTo>
                  <a:pt x="16635" y="18924"/>
                </a:lnTo>
                <a:lnTo>
                  <a:pt x="16542" y="18976"/>
                </a:lnTo>
                <a:cubicBezTo>
                  <a:pt x="16562" y="18945"/>
                  <a:pt x="16583" y="18914"/>
                  <a:pt x="16614" y="18883"/>
                </a:cubicBezTo>
                <a:close/>
                <a:moveTo>
                  <a:pt x="5773" y="18344"/>
                </a:moveTo>
                <a:cubicBezTo>
                  <a:pt x="5970" y="18447"/>
                  <a:pt x="6188" y="18520"/>
                  <a:pt x="6416" y="18561"/>
                </a:cubicBezTo>
                <a:cubicBezTo>
                  <a:pt x="6395" y="18686"/>
                  <a:pt x="6385" y="18821"/>
                  <a:pt x="6374" y="18945"/>
                </a:cubicBezTo>
                <a:lnTo>
                  <a:pt x="6302" y="18997"/>
                </a:lnTo>
                <a:cubicBezTo>
                  <a:pt x="6095" y="18914"/>
                  <a:pt x="5898" y="18779"/>
                  <a:pt x="5753" y="18613"/>
                </a:cubicBezTo>
                <a:cubicBezTo>
                  <a:pt x="5742" y="18603"/>
                  <a:pt x="5732" y="18593"/>
                  <a:pt x="5732" y="18582"/>
                </a:cubicBezTo>
                <a:lnTo>
                  <a:pt x="5773" y="18344"/>
                </a:lnTo>
                <a:close/>
                <a:moveTo>
                  <a:pt x="16091" y="17920"/>
                </a:moveTo>
                <a:cubicBezTo>
                  <a:pt x="16172" y="18082"/>
                  <a:pt x="16243" y="18254"/>
                  <a:pt x="16334" y="18406"/>
                </a:cubicBezTo>
                <a:cubicBezTo>
                  <a:pt x="16334" y="18458"/>
                  <a:pt x="16324" y="18499"/>
                  <a:pt x="16324" y="18541"/>
                </a:cubicBezTo>
                <a:cubicBezTo>
                  <a:pt x="16303" y="18696"/>
                  <a:pt x="16282" y="18841"/>
                  <a:pt x="16262" y="18997"/>
                </a:cubicBezTo>
                <a:cubicBezTo>
                  <a:pt x="16117" y="18872"/>
                  <a:pt x="15982" y="18748"/>
                  <a:pt x="15847" y="18613"/>
                </a:cubicBezTo>
                <a:cubicBezTo>
                  <a:pt x="15837" y="18593"/>
                  <a:pt x="15826" y="18572"/>
                  <a:pt x="15816" y="18551"/>
                </a:cubicBezTo>
                <a:cubicBezTo>
                  <a:pt x="15918" y="18347"/>
                  <a:pt x="16000" y="18134"/>
                  <a:pt x="16091" y="17920"/>
                </a:cubicBezTo>
                <a:close/>
                <a:moveTo>
                  <a:pt x="16832" y="18872"/>
                </a:moveTo>
                <a:lnTo>
                  <a:pt x="16770" y="18997"/>
                </a:lnTo>
                <a:lnTo>
                  <a:pt x="16738" y="18935"/>
                </a:lnTo>
                <a:cubicBezTo>
                  <a:pt x="16770" y="18914"/>
                  <a:pt x="16801" y="18893"/>
                  <a:pt x="16832" y="18872"/>
                </a:cubicBezTo>
                <a:close/>
                <a:moveTo>
                  <a:pt x="19972" y="18137"/>
                </a:moveTo>
                <a:cubicBezTo>
                  <a:pt x="19972" y="18282"/>
                  <a:pt x="19962" y="18427"/>
                  <a:pt x="19951" y="18582"/>
                </a:cubicBezTo>
                <a:cubicBezTo>
                  <a:pt x="19858" y="18717"/>
                  <a:pt x="19765" y="18852"/>
                  <a:pt x="19661" y="18997"/>
                </a:cubicBezTo>
                <a:lnTo>
                  <a:pt x="19651" y="18986"/>
                </a:lnTo>
                <a:cubicBezTo>
                  <a:pt x="19703" y="18800"/>
                  <a:pt x="19744" y="18613"/>
                  <a:pt x="19785" y="18427"/>
                </a:cubicBezTo>
                <a:cubicBezTo>
                  <a:pt x="19858" y="18333"/>
                  <a:pt x="19920" y="18230"/>
                  <a:pt x="19972" y="18137"/>
                </a:cubicBezTo>
                <a:close/>
                <a:moveTo>
                  <a:pt x="12002" y="18147"/>
                </a:moveTo>
                <a:cubicBezTo>
                  <a:pt x="12075" y="18219"/>
                  <a:pt x="12147" y="18292"/>
                  <a:pt x="12220" y="18375"/>
                </a:cubicBezTo>
                <a:cubicBezTo>
                  <a:pt x="12220" y="18437"/>
                  <a:pt x="12230" y="18499"/>
                  <a:pt x="12241" y="18561"/>
                </a:cubicBezTo>
                <a:lnTo>
                  <a:pt x="12241" y="18748"/>
                </a:lnTo>
                <a:cubicBezTo>
                  <a:pt x="12189" y="18831"/>
                  <a:pt x="12126" y="18924"/>
                  <a:pt x="12075" y="19007"/>
                </a:cubicBezTo>
                <a:cubicBezTo>
                  <a:pt x="11971" y="18789"/>
                  <a:pt x="11878" y="18582"/>
                  <a:pt x="11795" y="18344"/>
                </a:cubicBezTo>
                <a:lnTo>
                  <a:pt x="12002" y="18147"/>
                </a:lnTo>
                <a:close/>
                <a:moveTo>
                  <a:pt x="13163" y="18561"/>
                </a:moveTo>
                <a:cubicBezTo>
                  <a:pt x="13184" y="18624"/>
                  <a:pt x="13204" y="18686"/>
                  <a:pt x="13235" y="18748"/>
                </a:cubicBezTo>
                <a:cubicBezTo>
                  <a:pt x="13173" y="18841"/>
                  <a:pt x="13111" y="18924"/>
                  <a:pt x="13049" y="19007"/>
                </a:cubicBezTo>
                <a:lnTo>
                  <a:pt x="12997" y="18966"/>
                </a:lnTo>
                <a:cubicBezTo>
                  <a:pt x="13070" y="18841"/>
                  <a:pt x="13111" y="18696"/>
                  <a:pt x="13163" y="18561"/>
                </a:cubicBezTo>
                <a:close/>
                <a:moveTo>
                  <a:pt x="16542" y="18862"/>
                </a:moveTo>
                <a:cubicBezTo>
                  <a:pt x="16500" y="18914"/>
                  <a:pt x="16459" y="18966"/>
                  <a:pt x="16417" y="19007"/>
                </a:cubicBezTo>
                <a:lnTo>
                  <a:pt x="16479" y="18914"/>
                </a:lnTo>
                <a:lnTo>
                  <a:pt x="16542" y="18862"/>
                </a:lnTo>
                <a:close/>
                <a:moveTo>
                  <a:pt x="10831" y="18752"/>
                </a:moveTo>
                <a:lnTo>
                  <a:pt x="11090" y="18852"/>
                </a:lnTo>
                <a:cubicBezTo>
                  <a:pt x="11018" y="18914"/>
                  <a:pt x="10945" y="18976"/>
                  <a:pt x="10872" y="19038"/>
                </a:cubicBezTo>
                <a:lnTo>
                  <a:pt x="10852" y="18997"/>
                </a:lnTo>
                <a:cubicBezTo>
                  <a:pt x="10842" y="18915"/>
                  <a:pt x="10831" y="18843"/>
                  <a:pt x="10831" y="18752"/>
                </a:cubicBezTo>
                <a:close/>
                <a:moveTo>
                  <a:pt x="19951" y="18727"/>
                </a:moveTo>
                <a:lnTo>
                  <a:pt x="19931" y="18872"/>
                </a:lnTo>
                <a:cubicBezTo>
                  <a:pt x="19879" y="18924"/>
                  <a:pt x="19827" y="18986"/>
                  <a:pt x="19775" y="19038"/>
                </a:cubicBezTo>
                <a:lnTo>
                  <a:pt x="19734" y="19028"/>
                </a:lnTo>
                <a:cubicBezTo>
                  <a:pt x="19806" y="18924"/>
                  <a:pt x="19879" y="18831"/>
                  <a:pt x="19951" y="18727"/>
                </a:cubicBezTo>
                <a:close/>
                <a:moveTo>
                  <a:pt x="4436" y="17991"/>
                </a:moveTo>
                <a:cubicBezTo>
                  <a:pt x="4592" y="18054"/>
                  <a:pt x="4747" y="18116"/>
                  <a:pt x="4903" y="18168"/>
                </a:cubicBezTo>
                <a:cubicBezTo>
                  <a:pt x="4924" y="18468"/>
                  <a:pt x="4965" y="18769"/>
                  <a:pt x="5017" y="19059"/>
                </a:cubicBezTo>
                <a:cubicBezTo>
                  <a:pt x="4872" y="19007"/>
                  <a:pt x="4747" y="18935"/>
                  <a:pt x="4613" y="18862"/>
                </a:cubicBezTo>
                <a:cubicBezTo>
                  <a:pt x="4530" y="18810"/>
                  <a:pt x="4436" y="18748"/>
                  <a:pt x="4354" y="18686"/>
                </a:cubicBezTo>
                <a:cubicBezTo>
                  <a:pt x="4374" y="18458"/>
                  <a:pt x="4405" y="18219"/>
                  <a:pt x="4436" y="17991"/>
                </a:cubicBezTo>
                <a:close/>
                <a:moveTo>
                  <a:pt x="10106" y="18427"/>
                </a:moveTo>
                <a:lnTo>
                  <a:pt x="10168" y="18458"/>
                </a:lnTo>
                <a:cubicBezTo>
                  <a:pt x="10261" y="18665"/>
                  <a:pt x="10375" y="18862"/>
                  <a:pt x="10499" y="19059"/>
                </a:cubicBezTo>
                <a:cubicBezTo>
                  <a:pt x="10230" y="18914"/>
                  <a:pt x="9971" y="18769"/>
                  <a:pt x="9722" y="18603"/>
                </a:cubicBezTo>
                <a:cubicBezTo>
                  <a:pt x="9836" y="18551"/>
                  <a:pt x="9971" y="18489"/>
                  <a:pt x="10106" y="18427"/>
                </a:cubicBezTo>
                <a:close/>
                <a:moveTo>
                  <a:pt x="13381" y="18675"/>
                </a:moveTo>
                <a:lnTo>
                  <a:pt x="13577" y="18769"/>
                </a:lnTo>
                <a:lnTo>
                  <a:pt x="13588" y="18779"/>
                </a:lnTo>
                <a:cubicBezTo>
                  <a:pt x="13546" y="18883"/>
                  <a:pt x="13505" y="18976"/>
                  <a:pt x="13453" y="19069"/>
                </a:cubicBezTo>
                <a:cubicBezTo>
                  <a:pt x="13412" y="18966"/>
                  <a:pt x="13360" y="18862"/>
                  <a:pt x="13318" y="18758"/>
                </a:cubicBezTo>
                <a:lnTo>
                  <a:pt x="13381" y="18675"/>
                </a:lnTo>
                <a:close/>
                <a:moveTo>
                  <a:pt x="15771" y="18641"/>
                </a:moveTo>
                <a:lnTo>
                  <a:pt x="15795" y="18665"/>
                </a:lnTo>
                <a:cubicBezTo>
                  <a:pt x="15889" y="18800"/>
                  <a:pt x="15972" y="18935"/>
                  <a:pt x="16065" y="19069"/>
                </a:cubicBezTo>
                <a:cubicBezTo>
                  <a:pt x="15909" y="19038"/>
                  <a:pt x="15754" y="18997"/>
                  <a:pt x="15609" y="18955"/>
                </a:cubicBezTo>
                <a:cubicBezTo>
                  <a:pt x="15670" y="18864"/>
                  <a:pt x="15721" y="18753"/>
                  <a:pt x="15771" y="18641"/>
                </a:cubicBezTo>
                <a:close/>
                <a:moveTo>
                  <a:pt x="16057" y="18923"/>
                </a:moveTo>
                <a:lnTo>
                  <a:pt x="16189" y="19038"/>
                </a:lnTo>
                <a:lnTo>
                  <a:pt x="16158" y="19069"/>
                </a:lnTo>
                <a:cubicBezTo>
                  <a:pt x="16130" y="19023"/>
                  <a:pt x="16094" y="18976"/>
                  <a:pt x="16057" y="18923"/>
                </a:cubicBezTo>
                <a:close/>
                <a:moveTo>
                  <a:pt x="17184" y="18572"/>
                </a:moveTo>
                <a:cubicBezTo>
                  <a:pt x="17194" y="18696"/>
                  <a:pt x="17205" y="18821"/>
                  <a:pt x="17205" y="18945"/>
                </a:cubicBezTo>
                <a:cubicBezTo>
                  <a:pt x="17080" y="18997"/>
                  <a:pt x="16956" y="19038"/>
                  <a:pt x="16821" y="19069"/>
                </a:cubicBezTo>
                <a:cubicBezTo>
                  <a:pt x="16863" y="18976"/>
                  <a:pt x="16915" y="18883"/>
                  <a:pt x="16956" y="18779"/>
                </a:cubicBezTo>
                <a:cubicBezTo>
                  <a:pt x="17029" y="18717"/>
                  <a:pt x="17112" y="18644"/>
                  <a:pt x="17184" y="18572"/>
                </a:cubicBezTo>
                <a:close/>
                <a:moveTo>
                  <a:pt x="19920" y="18997"/>
                </a:moveTo>
                <a:cubicBezTo>
                  <a:pt x="19920" y="19017"/>
                  <a:pt x="19920" y="19049"/>
                  <a:pt x="19920" y="19069"/>
                </a:cubicBezTo>
                <a:lnTo>
                  <a:pt x="19858" y="19059"/>
                </a:lnTo>
                <a:lnTo>
                  <a:pt x="19920" y="18997"/>
                </a:lnTo>
                <a:close/>
                <a:moveTo>
                  <a:pt x="11733" y="18396"/>
                </a:moveTo>
                <a:cubicBezTo>
                  <a:pt x="11816" y="18624"/>
                  <a:pt x="11919" y="18852"/>
                  <a:pt x="12023" y="19080"/>
                </a:cubicBezTo>
                <a:cubicBezTo>
                  <a:pt x="11805" y="19017"/>
                  <a:pt x="11598" y="18945"/>
                  <a:pt x="11380" y="18872"/>
                </a:cubicBezTo>
                <a:cubicBezTo>
                  <a:pt x="11494" y="18727"/>
                  <a:pt x="11598" y="18582"/>
                  <a:pt x="11702" y="18437"/>
                </a:cubicBezTo>
                <a:lnTo>
                  <a:pt x="11733" y="18396"/>
                </a:lnTo>
                <a:close/>
                <a:moveTo>
                  <a:pt x="14552" y="18707"/>
                </a:moveTo>
                <a:cubicBezTo>
                  <a:pt x="14666" y="18748"/>
                  <a:pt x="14790" y="18800"/>
                  <a:pt x="14904" y="18831"/>
                </a:cubicBezTo>
                <a:cubicBezTo>
                  <a:pt x="14873" y="18924"/>
                  <a:pt x="14842" y="19007"/>
                  <a:pt x="14800" y="19090"/>
                </a:cubicBezTo>
                <a:cubicBezTo>
                  <a:pt x="14707" y="19069"/>
                  <a:pt x="14603" y="19049"/>
                  <a:pt x="14500" y="19017"/>
                </a:cubicBezTo>
                <a:lnTo>
                  <a:pt x="14458" y="18862"/>
                </a:lnTo>
                <a:cubicBezTo>
                  <a:pt x="14489" y="18810"/>
                  <a:pt x="14521" y="18758"/>
                  <a:pt x="14552" y="18707"/>
                </a:cubicBezTo>
                <a:close/>
                <a:moveTo>
                  <a:pt x="20076" y="18831"/>
                </a:moveTo>
                <a:cubicBezTo>
                  <a:pt x="20086" y="18924"/>
                  <a:pt x="20096" y="19007"/>
                  <a:pt x="20107" y="19090"/>
                </a:cubicBezTo>
                <a:cubicBezTo>
                  <a:pt x="20065" y="19090"/>
                  <a:pt x="20024" y="19090"/>
                  <a:pt x="19993" y="19080"/>
                </a:cubicBezTo>
                <a:lnTo>
                  <a:pt x="19982" y="19090"/>
                </a:lnTo>
                <a:cubicBezTo>
                  <a:pt x="19993" y="19038"/>
                  <a:pt x="19993" y="18976"/>
                  <a:pt x="19993" y="18924"/>
                </a:cubicBezTo>
                <a:lnTo>
                  <a:pt x="20076" y="18831"/>
                </a:lnTo>
                <a:close/>
                <a:moveTo>
                  <a:pt x="20863" y="17909"/>
                </a:moveTo>
                <a:lnTo>
                  <a:pt x="20863" y="17909"/>
                </a:lnTo>
                <a:cubicBezTo>
                  <a:pt x="20853" y="18074"/>
                  <a:pt x="20832" y="18240"/>
                  <a:pt x="20812" y="18406"/>
                </a:cubicBezTo>
                <a:cubicBezTo>
                  <a:pt x="20708" y="18613"/>
                  <a:pt x="20584" y="18831"/>
                  <a:pt x="20459" y="19038"/>
                </a:cubicBezTo>
                <a:cubicBezTo>
                  <a:pt x="20376" y="19059"/>
                  <a:pt x="20283" y="19080"/>
                  <a:pt x="20190" y="19090"/>
                </a:cubicBezTo>
                <a:cubicBezTo>
                  <a:pt x="20179" y="18986"/>
                  <a:pt x="20169" y="18872"/>
                  <a:pt x="20148" y="18769"/>
                </a:cubicBezTo>
                <a:cubicBezTo>
                  <a:pt x="20397" y="18489"/>
                  <a:pt x="20635" y="18199"/>
                  <a:pt x="20863" y="17909"/>
                </a:cubicBezTo>
                <a:close/>
                <a:moveTo>
                  <a:pt x="6561" y="18893"/>
                </a:moveTo>
                <a:cubicBezTo>
                  <a:pt x="6571" y="18924"/>
                  <a:pt x="6571" y="18945"/>
                  <a:pt x="6592" y="18966"/>
                </a:cubicBezTo>
                <a:cubicBezTo>
                  <a:pt x="6602" y="19007"/>
                  <a:pt x="6623" y="19059"/>
                  <a:pt x="6644" y="19100"/>
                </a:cubicBezTo>
                <a:cubicBezTo>
                  <a:pt x="6571" y="19080"/>
                  <a:pt x="6499" y="19059"/>
                  <a:pt x="6437" y="19038"/>
                </a:cubicBezTo>
                <a:lnTo>
                  <a:pt x="6437" y="18986"/>
                </a:lnTo>
                <a:cubicBezTo>
                  <a:pt x="6478" y="18955"/>
                  <a:pt x="6520" y="18924"/>
                  <a:pt x="6561" y="18893"/>
                </a:cubicBezTo>
                <a:close/>
                <a:moveTo>
                  <a:pt x="8199" y="18748"/>
                </a:moveTo>
                <a:cubicBezTo>
                  <a:pt x="8209" y="18769"/>
                  <a:pt x="8219" y="18789"/>
                  <a:pt x="8230" y="18810"/>
                </a:cubicBezTo>
                <a:cubicBezTo>
                  <a:pt x="8240" y="18883"/>
                  <a:pt x="8261" y="18945"/>
                  <a:pt x="8281" y="19007"/>
                </a:cubicBezTo>
                <a:cubicBezTo>
                  <a:pt x="8136" y="19038"/>
                  <a:pt x="7991" y="19069"/>
                  <a:pt x="7836" y="19100"/>
                </a:cubicBezTo>
                <a:cubicBezTo>
                  <a:pt x="7836" y="19038"/>
                  <a:pt x="7846" y="18986"/>
                  <a:pt x="7846" y="18924"/>
                </a:cubicBezTo>
                <a:cubicBezTo>
                  <a:pt x="7971" y="18872"/>
                  <a:pt x="8085" y="18810"/>
                  <a:pt x="8199" y="18748"/>
                </a:cubicBezTo>
                <a:close/>
                <a:moveTo>
                  <a:pt x="18552" y="18168"/>
                </a:moveTo>
                <a:cubicBezTo>
                  <a:pt x="18739" y="18406"/>
                  <a:pt x="18956" y="18624"/>
                  <a:pt x="19195" y="18810"/>
                </a:cubicBezTo>
                <a:cubicBezTo>
                  <a:pt x="18987" y="18945"/>
                  <a:pt x="18749" y="19038"/>
                  <a:pt x="18511" y="19100"/>
                </a:cubicBezTo>
                <a:lnTo>
                  <a:pt x="18500" y="19111"/>
                </a:lnTo>
                <a:cubicBezTo>
                  <a:pt x="18324" y="19028"/>
                  <a:pt x="18158" y="18945"/>
                  <a:pt x="17993" y="18841"/>
                </a:cubicBezTo>
                <a:cubicBezTo>
                  <a:pt x="18148" y="18675"/>
                  <a:pt x="18283" y="18489"/>
                  <a:pt x="18407" y="18302"/>
                </a:cubicBezTo>
                <a:lnTo>
                  <a:pt x="18552" y="18168"/>
                </a:lnTo>
                <a:close/>
                <a:moveTo>
                  <a:pt x="4986" y="18188"/>
                </a:moveTo>
                <a:lnTo>
                  <a:pt x="5038" y="18199"/>
                </a:lnTo>
                <a:cubicBezTo>
                  <a:pt x="5089" y="18282"/>
                  <a:pt x="5152" y="18354"/>
                  <a:pt x="5203" y="18427"/>
                </a:cubicBezTo>
                <a:cubicBezTo>
                  <a:pt x="5183" y="18665"/>
                  <a:pt x="5172" y="18893"/>
                  <a:pt x="5172" y="19121"/>
                </a:cubicBezTo>
                <a:lnTo>
                  <a:pt x="5100" y="19090"/>
                </a:lnTo>
                <a:cubicBezTo>
                  <a:pt x="5038" y="18789"/>
                  <a:pt x="5006" y="18489"/>
                  <a:pt x="4986" y="18188"/>
                </a:cubicBezTo>
                <a:close/>
                <a:moveTo>
                  <a:pt x="14977" y="18852"/>
                </a:moveTo>
                <a:cubicBezTo>
                  <a:pt x="15018" y="18872"/>
                  <a:pt x="15060" y="18883"/>
                  <a:pt x="15111" y="18893"/>
                </a:cubicBezTo>
                <a:cubicBezTo>
                  <a:pt x="15060" y="18976"/>
                  <a:pt x="15018" y="19049"/>
                  <a:pt x="14977" y="19121"/>
                </a:cubicBezTo>
                <a:lnTo>
                  <a:pt x="14883" y="19111"/>
                </a:lnTo>
                <a:cubicBezTo>
                  <a:pt x="14914" y="19028"/>
                  <a:pt x="14946" y="18945"/>
                  <a:pt x="14977" y="18852"/>
                </a:cubicBezTo>
                <a:close/>
                <a:moveTo>
                  <a:pt x="12230" y="18872"/>
                </a:moveTo>
                <a:lnTo>
                  <a:pt x="12230" y="19131"/>
                </a:lnTo>
                <a:lnTo>
                  <a:pt x="12106" y="19100"/>
                </a:lnTo>
                <a:lnTo>
                  <a:pt x="12095" y="19069"/>
                </a:lnTo>
                <a:cubicBezTo>
                  <a:pt x="12147" y="19007"/>
                  <a:pt x="12189" y="18945"/>
                  <a:pt x="12230" y="18872"/>
                </a:cubicBezTo>
                <a:close/>
                <a:moveTo>
                  <a:pt x="7774" y="18966"/>
                </a:moveTo>
                <a:cubicBezTo>
                  <a:pt x="7774" y="19017"/>
                  <a:pt x="7763" y="19059"/>
                  <a:pt x="7763" y="19111"/>
                </a:cubicBezTo>
                <a:cubicBezTo>
                  <a:pt x="7660" y="19121"/>
                  <a:pt x="7556" y="19142"/>
                  <a:pt x="7463" y="19142"/>
                </a:cubicBezTo>
                <a:cubicBezTo>
                  <a:pt x="7566" y="19090"/>
                  <a:pt x="7670" y="19028"/>
                  <a:pt x="7774" y="18966"/>
                </a:cubicBezTo>
                <a:close/>
                <a:moveTo>
                  <a:pt x="16666" y="18986"/>
                </a:moveTo>
                <a:lnTo>
                  <a:pt x="16728" y="19069"/>
                </a:lnTo>
                <a:lnTo>
                  <a:pt x="16718" y="19100"/>
                </a:lnTo>
                <a:cubicBezTo>
                  <a:pt x="16635" y="19111"/>
                  <a:pt x="16552" y="19131"/>
                  <a:pt x="16459" y="19142"/>
                </a:cubicBezTo>
                <a:lnTo>
                  <a:pt x="16438" y="19142"/>
                </a:lnTo>
                <a:lnTo>
                  <a:pt x="16417" y="19131"/>
                </a:lnTo>
                <a:lnTo>
                  <a:pt x="16417" y="19121"/>
                </a:lnTo>
                <a:cubicBezTo>
                  <a:pt x="16510" y="19080"/>
                  <a:pt x="16593" y="19038"/>
                  <a:pt x="16666" y="18986"/>
                </a:cubicBezTo>
                <a:close/>
                <a:moveTo>
                  <a:pt x="7463" y="18447"/>
                </a:moveTo>
                <a:cubicBezTo>
                  <a:pt x="7577" y="18458"/>
                  <a:pt x="7701" y="18468"/>
                  <a:pt x="7815" y="18479"/>
                </a:cubicBezTo>
                <a:cubicBezTo>
                  <a:pt x="7815" y="18530"/>
                  <a:pt x="7805" y="18593"/>
                  <a:pt x="7794" y="18655"/>
                </a:cubicBezTo>
                <a:cubicBezTo>
                  <a:pt x="7784" y="18717"/>
                  <a:pt x="7774" y="18800"/>
                  <a:pt x="7774" y="18872"/>
                </a:cubicBezTo>
                <a:cubicBezTo>
                  <a:pt x="7556" y="18976"/>
                  <a:pt x="7338" y="19069"/>
                  <a:pt x="7110" y="19152"/>
                </a:cubicBezTo>
                <a:cubicBezTo>
                  <a:pt x="6976" y="19152"/>
                  <a:pt x="6841" y="19142"/>
                  <a:pt x="6716" y="19121"/>
                </a:cubicBezTo>
                <a:cubicBezTo>
                  <a:pt x="6685" y="19028"/>
                  <a:pt x="6644" y="18935"/>
                  <a:pt x="6613" y="18852"/>
                </a:cubicBezTo>
                <a:cubicBezTo>
                  <a:pt x="6727" y="18758"/>
                  <a:pt x="6841" y="18665"/>
                  <a:pt x="6955" y="18561"/>
                </a:cubicBezTo>
                <a:cubicBezTo>
                  <a:pt x="7110" y="18551"/>
                  <a:pt x="7255" y="18510"/>
                  <a:pt x="7401" y="18468"/>
                </a:cubicBezTo>
                <a:lnTo>
                  <a:pt x="7463" y="18447"/>
                </a:lnTo>
                <a:close/>
                <a:moveTo>
                  <a:pt x="13930" y="18914"/>
                </a:moveTo>
                <a:cubicBezTo>
                  <a:pt x="14044" y="18966"/>
                  <a:pt x="14158" y="18997"/>
                  <a:pt x="14282" y="19038"/>
                </a:cubicBezTo>
                <a:lnTo>
                  <a:pt x="14210" y="19152"/>
                </a:lnTo>
                <a:cubicBezTo>
                  <a:pt x="14116" y="19090"/>
                  <a:pt x="14023" y="19028"/>
                  <a:pt x="13930" y="18945"/>
                </a:cubicBezTo>
                <a:lnTo>
                  <a:pt x="13930" y="18914"/>
                </a:lnTo>
                <a:close/>
                <a:moveTo>
                  <a:pt x="12313" y="19028"/>
                </a:moveTo>
                <a:cubicBezTo>
                  <a:pt x="12313" y="19068"/>
                  <a:pt x="12323" y="19109"/>
                  <a:pt x="12333" y="19159"/>
                </a:cubicBezTo>
                <a:lnTo>
                  <a:pt x="12333" y="19159"/>
                </a:lnTo>
                <a:lnTo>
                  <a:pt x="12313" y="19152"/>
                </a:lnTo>
                <a:lnTo>
                  <a:pt x="12313" y="19028"/>
                </a:lnTo>
                <a:close/>
                <a:moveTo>
                  <a:pt x="10251" y="18499"/>
                </a:moveTo>
                <a:lnTo>
                  <a:pt x="10251" y="18499"/>
                </a:lnTo>
                <a:cubicBezTo>
                  <a:pt x="10323" y="18530"/>
                  <a:pt x="10396" y="18572"/>
                  <a:pt x="10479" y="18603"/>
                </a:cubicBezTo>
                <a:lnTo>
                  <a:pt x="10603" y="18655"/>
                </a:lnTo>
                <a:cubicBezTo>
                  <a:pt x="10644" y="18758"/>
                  <a:pt x="10696" y="18862"/>
                  <a:pt x="10748" y="18966"/>
                </a:cubicBezTo>
                <a:lnTo>
                  <a:pt x="10779" y="19028"/>
                </a:lnTo>
                <a:lnTo>
                  <a:pt x="10800" y="19111"/>
                </a:lnTo>
                <a:lnTo>
                  <a:pt x="10707" y="19173"/>
                </a:lnTo>
                <a:lnTo>
                  <a:pt x="10603" y="19121"/>
                </a:lnTo>
                <a:cubicBezTo>
                  <a:pt x="10468" y="18924"/>
                  <a:pt x="10354" y="18717"/>
                  <a:pt x="10251" y="18499"/>
                </a:cubicBezTo>
                <a:close/>
                <a:moveTo>
                  <a:pt x="5722" y="18686"/>
                </a:moveTo>
                <a:lnTo>
                  <a:pt x="5753" y="18707"/>
                </a:lnTo>
                <a:cubicBezTo>
                  <a:pt x="5887" y="18852"/>
                  <a:pt x="6064" y="18966"/>
                  <a:pt x="6240" y="19049"/>
                </a:cubicBezTo>
                <a:cubicBezTo>
                  <a:pt x="6167" y="19090"/>
                  <a:pt x="6095" y="19142"/>
                  <a:pt x="6022" y="19183"/>
                </a:cubicBezTo>
                <a:cubicBezTo>
                  <a:pt x="5908" y="19080"/>
                  <a:pt x="5804" y="18966"/>
                  <a:pt x="5701" y="18862"/>
                </a:cubicBezTo>
                <a:lnTo>
                  <a:pt x="5722" y="18686"/>
                </a:lnTo>
                <a:close/>
                <a:moveTo>
                  <a:pt x="15163" y="18914"/>
                </a:moveTo>
                <a:cubicBezTo>
                  <a:pt x="15277" y="18955"/>
                  <a:pt x="15391" y="18986"/>
                  <a:pt x="15505" y="19017"/>
                </a:cubicBezTo>
                <a:cubicBezTo>
                  <a:pt x="15484" y="19080"/>
                  <a:pt x="15453" y="19131"/>
                  <a:pt x="15422" y="19183"/>
                </a:cubicBezTo>
                <a:cubicBezTo>
                  <a:pt x="15288" y="19173"/>
                  <a:pt x="15163" y="19163"/>
                  <a:pt x="15028" y="19142"/>
                </a:cubicBezTo>
                <a:cubicBezTo>
                  <a:pt x="15070" y="19069"/>
                  <a:pt x="15122" y="18986"/>
                  <a:pt x="15163" y="18914"/>
                </a:cubicBezTo>
                <a:close/>
                <a:moveTo>
                  <a:pt x="19703" y="19090"/>
                </a:moveTo>
                <a:lnTo>
                  <a:pt x="19723" y="19100"/>
                </a:lnTo>
                <a:lnTo>
                  <a:pt x="19640" y="19194"/>
                </a:lnTo>
                <a:lnTo>
                  <a:pt x="19703" y="19090"/>
                </a:lnTo>
                <a:close/>
                <a:moveTo>
                  <a:pt x="15588" y="19038"/>
                </a:moveTo>
                <a:cubicBezTo>
                  <a:pt x="15754" y="19080"/>
                  <a:pt x="15920" y="19121"/>
                  <a:pt x="16096" y="19152"/>
                </a:cubicBezTo>
                <a:lnTo>
                  <a:pt x="16044" y="19194"/>
                </a:lnTo>
                <a:cubicBezTo>
                  <a:pt x="15951" y="19199"/>
                  <a:pt x="15860" y="19201"/>
                  <a:pt x="15769" y="19201"/>
                </a:cubicBezTo>
                <a:cubicBezTo>
                  <a:pt x="15679" y="19201"/>
                  <a:pt x="15588" y="19199"/>
                  <a:pt x="15495" y="19194"/>
                </a:cubicBezTo>
                <a:lnTo>
                  <a:pt x="15505" y="19194"/>
                </a:lnTo>
                <a:lnTo>
                  <a:pt x="15588" y="19038"/>
                </a:lnTo>
                <a:close/>
                <a:moveTo>
                  <a:pt x="17215" y="19017"/>
                </a:moveTo>
                <a:lnTo>
                  <a:pt x="17215" y="19225"/>
                </a:lnTo>
                <a:cubicBezTo>
                  <a:pt x="17112" y="19225"/>
                  <a:pt x="17008" y="19214"/>
                  <a:pt x="16915" y="19204"/>
                </a:cubicBezTo>
                <a:lnTo>
                  <a:pt x="16863" y="19131"/>
                </a:lnTo>
                <a:cubicBezTo>
                  <a:pt x="16977" y="19100"/>
                  <a:pt x="17091" y="19059"/>
                  <a:pt x="17215" y="19017"/>
                </a:cubicBezTo>
                <a:close/>
                <a:moveTo>
                  <a:pt x="2675" y="16789"/>
                </a:moveTo>
                <a:lnTo>
                  <a:pt x="2757" y="16831"/>
                </a:lnTo>
                <a:cubicBezTo>
                  <a:pt x="2778" y="16893"/>
                  <a:pt x="2809" y="16955"/>
                  <a:pt x="2830" y="17017"/>
                </a:cubicBezTo>
                <a:cubicBezTo>
                  <a:pt x="2789" y="17753"/>
                  <a:pt x="2830" y="18499"/>
                  <a:pt x="2944" y="19235"/>
                </a:cubicBezTo>
                <a:cubicBezTo>
                  <a:pt x="2913" y="19183"/>
                  <a:pt x="2882" y="19142"/>
                  <a:pt x="2861" y="19100"/>
                </a:cubicBezTo>
                <a:cubicBezTo>
                  <a:pt x="2467" y="18427"/>
                  <a:pt x="2529" y="17567"/>
                  <a:pt x="2675" y="16789"/>
                </a:cubicBezTo>
                <a:close/>
                <a:moveTo>
                  <a:pt x="11173" y="18893"/>
                </a:moveTo>
                <a:lnTo>
                  <a:pt x="11256" y="18924"/>
                </a:lnTo>
                <a:cubicBezTo>
                  <a:pt x="11163" y="19028"/>
                  <a:pt x="11080" y="19131"/>
                  <a:pt x="10997" y="19235"/>
                </a:cubicBezTo>
                <a:cubicBezTo>
                  <a:pt x="10966" y="19204"/>
                  <a:pt x="10945" y="19163"/>
                  <a:pt x="10914" y="19121"/>
                </a:cubicBezTo>
                <a:lnTo>
                  <a:pt x="11173" y="18893"/>
                </a:lnTo>
                <a:close/>
                <a:moveTo>
                  <a:pt x="12976" y="19038"/>
                </a:moveTo>
                <a:lnTo>
                  <a:pt x="13018" y="19069"/>
                </a:lnTo>
                <a:lnTo>
                  <a:pt x="12893" y="19235"/>
                </a:lnTo>
                <a:cubicBezTo>
                  <a:pt x="12925" y="19173"/>
                  <a:pt x="12956" y="19100"/>
                  <a:pt x="12976" y="19038"/>
                </a:cubicBezTo>
                <a:close/>
                <a:moveTo>
                  <a:pt x="13277" y="18841"/>
                </a:moveTo>
                <a:cubicBezTo>
                  <a:pt x="13318" y="18945"/>
                  <a:pt x="13360" y="19059"/>
                  <a:pt x="13401" y="19163"/>
                </a:cubicBezTo>
                <a:cubicBezTo>
                  <a:pt x="13391" y="19183"/>
                  <a:pt x="13381" y="19204"/>
                  <a:pt x="13360" y="19235"/>
                </a:cubicBezTo>
                <a:cubicBezTo>
                  <a:pt x="13287" y="19173"/>
                  <a:pt x="13204" y="19121"/>
                  <a:pt x="13121" y="19059"/>
                </a:cubicBezTo>
                <a:cubicBezTo>
                  <a:pt x="13173" y="18986"/>
                  <a:pt x="13225" y="18914"/>
                  <a:pt x="13277" y="18841"/>
                </a:cubicBezTo>
                <a:close/>
                <a:moveTo>
                  <a:pt x="17754" y="18769"/>
                </a:moveTo>
                <a:cubicBezTo>
                  <a:pt x="17806" y="18810"/>
                  <a:pt x="17858" y="18841"/>
                  <a:pt x="17910" y="18872"/>
                </a:cubicBezTo>
                <a:cubicBezTo>
                  <a:pt x="17785" y="18997"/>
                  <a:pt x="17651" y="19121"/>
                  <a:pt x="17516" y="19235"/>
                </a:cubicBezTo>
                <a:cubicBezTo>
                  <a:pt x="17433" y="19225"/>
                  <a:pt x="17360" y="19225"/>
                  <a:pt x="17288" y="19225"/>
                </a:cubicBezTo>
                <a:lnTo>
                  <a:pt x="17298" y="19225"/>
                </a:lnTo>
                <a:lnTo>
                  <a:pt x="17298" y="18986"/>
                </a:lnTo>
                <a:cubicBezTo>
                  <a:pt x="17454" y="18924"/>
                  <a:pt x="17609" y="18852"/>
                  <a:pt x="17754" y="18769"/>
                </a:cubicBezTo>
                <a:close/>
                <a:moveTo>
                  <a:pt x="17951" y="18903"/>
                </a:moveTo>
                <a:cubicBezTo>
                  <a:pt x="18086" y="18997"/>
                  <a:pt x="18231" y="19069"/>
                  <a:pt x="18376" y="19142"/>
                </a:cubicBezTo>
                <a:cubicBezTo>
                  <a:pt x="18127" y="19194"/>
                  <a:pt x="17868" y="19225"/>
                  <a:pt x="17619" y="19235"/>
                </a:cubicBezTo>
                <a:cubicBezTo>
                  <a:pt x="17733" y="19131"/>
                  <a:pt x="17837" y="19017"/>
                  <a:pt x="17941" y="18903"/>
                </a:cubicBezTo>
                <a:close/>
                <a:moveTo>
                  <a:pt x="5276" y="18520"/>
                </a:moveTo>
                <a:cubicBezTo>
                  <a:pt x="5380" y="18655"/>
                  <a:pt x="5494" y="18779"/>
                  <a:pt x="5618" y="18903"/>
                </a:cubicBezTo>
                <a:cubicBezTo>
                  <a:pt x="5597" y="19017"/>
                  <a:pt x="5587" y="19131"/>
                  <a:pt x="5576" y="19245"/>
                </a:cubicBezTo>
                <a:cubicBezTo>
                  <a:pt x="5462" y="19225"/>
                  <a:pt x="5359" y="19194"/>
                  <a:pt x="5245" y="19152"/>
                </a:cubicBezTo>
                <a:cubicBezTo>
                  <a:pt x="5255" y="18935"/>
                  <a:pt x="5266" y="18717"/>
                  <a:pt x="5276" y="18520"/>
                </a:cubicBezTo>
                <a:close/>
                <a:moveTo>
                  <a:pt x="6758" y="19194"/>
                </a:moveTo>
                <a:lnTo>
                  <a:pt x="6758" y="19194"/>
                </a:lnTo>
                <a:cubicBezTo>
                  <a:pt x="6830" y="19204"/>
                  <a:pt x="6893" y="19204"/>
                  <a:pt x="6955" y="19214"/>
                </a:cubicBezTo>
                <a:lnTo>
                  <a:pt x="6789" y="19266"/>
                </a:lnTo>
                <a:lnTo>
                  <a:pt x="6758" y="19194"/>
                </a:lnTo>
                <a:close/>
                <a:moveTo>
                  <a:pt x="1804" y="17618"/>
                </a:moveTo>
                <a:lnTo>
                  <a:pt x="1804" y="17618"/>
                </a:lnTo>
                <a:cubicBezTo>
                  <a:pt x="2053" y="18209"/>
                  <a:pt x="2374" y="18769"/>
                  <a:pt x="2778" y="19277"/>
                </a:cubicBezTo>
                <a:cubicBezTo>
                  <a:pt x="2447" y="19121"/>
                  <a:pt x="2146" y="18935"/>
                  <a:pt x="1866" y="18717"/>
                </a:cubicBezTo>
                <a:cubicBezTo>
                  <a:pt x="1814" y="18354"/>
                  <a:pt x="1794" y="17981"/>
                  <a:pt x="1804" y="17618"/>
                </a:cubicBezTo>
                <a:close/>
                <a:moveTo>
                  <a:pt x="12427" y="18561"/>
                </a:moveTo>
                <a:cubicBezTo>
                  <a:pt x="12583" y="18717"/>
                  <a:pt x="12748" y="18862"/>
                  <a:pt x="12925" y="18997"/>
                </a:cubicBezTo>
                <a:cubicBezTo>
                  <a:pt x="12893" y="19090"/>
                  <a:pt x="12852" y="19183"/>
                  <a:pt x="12811" y="19277"/>
                </a:cubicBezTo>
                <a:lnTo>
                  <a:pt x="12738" y="19256"/>
                </a:lnTo>
                <a:cubicBezTo>
                  <a:pt x="12624" y="19235"/>
                  <a:pt x="12520" y="19204"/>
                  <a:pt x="12406" y="19183"/>
                </a:cubicBezTo>
                <a:cubicBezTo>
                  <a:pt x="12365" y="19028"/>
                  <a:pt x="12344" y="18883"/>
                  <a:pt x="12323" y="18738"/>
                </a:cubicBezTo>
                <a:cubicBezTo>
                  <a:pt x="12355" y="18675"/>
                  <a:pt x="12386" y="18624"/>
                  <a:pt x="12417" y="18561"/>
                </a:cubicBezTo>
                <a:close/>
                <a:moveTo>
                  <a:pt x="5659" y="18945"/>
                </a:moveTo>
                <a:lnTo>
                  <a:pt x="5659" y="18955"/>
                </a:lnTo>
                <a:cubicBezTo>
                  <a:pt x="5753" y="19038"/>
                  <a:pt x="5836" y="19121"/>
                  <a:pt x="5929" y="19214"/>
                </a:cubicBezTo>
                <a:cubicBezTo>
                  <a:pt x="5877" y="19235"/>
                  <a:pt x="5815" y="19266"/>
                  <a:pt x="5763" y="19287"/>
                </a:cubicBezTo>
                <a:cubicBezTo>
                  <a:pt x="5711" y="19287"/>
                  <a:pt x="5670" y="19277"/>
                  <a:pt x="5618" y="19266"/>
                </a:cubicBezTo>
                <a:cubicBezTo>
                  <a:pt x="5639" y="19152"/>
                  <a:pt x="5649" y="19049"/>
                  <a:pt x="5659" y="18945"/>
                </a:cubicBezTo>
                <a:close/>
                <a:moveTo>
                  <a:pt x="13443" y="19214"/>
                </a:moveTo>
                <a:cubicBezTo>
                  <a:pt x="13453" y="19245"/>
                  <a:pt x="13463" y="19266"/>
                  <a:pt x="13474" y="19287"/>
                </a:cubicBezTo>
                <a:lnTo>
                  <a:pt x="13422" y="19256"/>
                </a:lnTo>
                <a:lnTo>
                  <a:pt x="13443" y="19214"/>
                </a:lnTo>
                <a:close/>
                <a:moveTo>
                  <a:pt x="16552" y="19225"/>
                </a:moveTo>
                <a:lnTo>
                  <a:pt x="16656" y="19235"/>
                </a:lnTo>
                <a:lnTo>
                  <a:pt x="16624" y="19287"/>
                </a:lnTo>
                <a:lnTo>
                  <a:pt x="16552" y="19225"/>
                </a:lnTo>
                <a:close/>
                <a:moveTo>
                  <a:pt x="10893" y="19204"/>
                </a:moveTo>
                <a:cubicBezTo>
                  <a:pt x="10904" y="19235"/>
                  <a:pt x="10924" y="19266"/>
                  <a:pt x="10945" y="19297"/>
                </a:cubicBezTo>
                <a:lnTo>
                  <a:pt x="10924" y="19287"/>
                </a:lnTo>
                <a:lnTo>
                  <a:pt x="10904" y="19277"/>
                </a:lnTo>
                <a:lnTo>
                  <a:pt x="10893" y="19204"/>
                </a:lnTo>
                <a:close/>
                <a:moveTo>
                  <a:pt x="24169" y="13141"/>
                </a:moveTo>
                <a:cubicBezTo>
                  <a:pt x="24232" y="13618"/>
                  <a:pt x="24263" y="14105"/>
                  <a:pt x="24263" y="14592"/>
                </a:cubicBezTo>
                <a:cubicBezTo>
                  <a:pt x="24263" y="14872"/>
                  <a:pt x="24242" y="15172"/>
                  <a:pt x="24211" y="15473"/>
                </a:cubicBezTo>
                <a:cubicBezTo>
                  <a:pt x="23921" y="16914"/>
                  <a:pt x="23206" y="18333"/>
                  <a:pt x="21879" y="19059"/>
                </a:cubicBezTo>
                <a:cubicBezTo>
                  <a:pt x="21703" y="19152"/>
                  <a:pt x="21537" y="19235"/>
                  <a:pt x="21361" y="19297"/>
                </a:cubicBezTo>
                <a:cubicBezTo>
                  <a:pt x="21444" y="19007"/>
                  <a:pt x="21516" y="18717"/>
                  <a:pt x="21578" y="18427"/>
                </a:cubicBezTo>
                <a:cubicBezTo>
                  <a:pt x="22542" y="17193"/>
                  <a:pt x="23206" y="15742"/>
                  <a:pt x="23517" y="14198"/>
                </a:cubicBezTo>
                <a:cubicBezTo>
                  <a:pt x="23755" y="13856"/>
                  <a:pt x="23973" y="13504"/>
                  <a:pt x="24169" y="13141"/>
                </a:cubicBezTo>
                <a:close/>
                <a:moveTo>
                  <a:pt x="5991" y="19266"/>
                </a:moveTo>
                <a:lnTo>
                  <a:pt x="6074" y="19328"/>
                </a:lnTo>
                <a:cubicBezTo>
                  <a:pt x="6012" y="19328"/>
                  <a:pt x="5960" y="19318"/>
                  <a:pt x="5898" y="19318"/>
                </a:cubicBezTo>
                <a:lnTo>
                  <a:pt x="5991" y="19266"/>
                </a:lnTo>
                <a:close/>
                <a:moveTo>
                  <a:pt x="1980" y="16375"/>
                </a:moveTo>
                <a:cubicBezTo>
                  <a:pt x="2177" y="16520"/>
                  <a:pt x="2395" y="16654"/>
                  <a:pt x="2612" y="16768"/>
                </a:cubicBezTo>
                <a:cubicBezTo>
                  <a:pt x="2447" y="17712"/>
                  <a:pt x="2436" y="18748"/>
                  <a:pt x="2944" y="19339"/>
                </a:cubicBezTo>
                <a:lnTo>
                  <a:pt x="2903" y="19328"/>
                </a:lnTo>
                <a:cubicBezTo>
                  <a:pt x="2447" y="18758"/>
                  <a:pt x="2084" y="18126"/>
                  <a:pt x="1814" y="17453"/>
                </a:cubicBezTo>
                <a:cubicBezTo>
                  <a:pt x="1835" y="17090"/>
                  <a:pt x="1897" y="16727"/>
                  <a:pt x="1980" y="16375"/>
                </a:cubicBezTo>
                <a:close/>
                <a:moveTo>
                  <a:pt x="6426" y="19111"/>
                </a:moveTo>
                <a:cubicBezTo>
                  <a:pt x="6509" y="19142"/>
                  <a:pt x="6592" y="19163"/>
                  <a:pt x="6665" y="19173"/>
                </a:cubicBezTo>
                <a:cubicBezTo>
                  <a:pt x="6685" y="19214"/>
                  <a:pt x="6696" y="19256"/>
                  <a:pt x="6716" y="19297"/>
                </a:cubicBezTo>
                <a:lnTo>
                  <a:pt x="6675" y="19318"/>
                </a:lnTo>
                <a:cubicBezTo>
                  <a:pt x="6582" y="19328"/>
                  <a:pt x="6499" y="19328"/>
                  <a:pt x="6416" y="19339"/>
                </a:cubicBezTo>
                <a:cubicBezTo>
                  <a:pt x="6406" y="19266"/>
                  <a:pt x="6416" y="19194"/>
                  <a:pt x="6426" y="19111"/>
                </a:cubicBezTo>
                <a:close/>
                <a:moveTo>
                  <a:pt x="9618" y="18644"/>
                </a:moveTo>
                <a:cubicBezTo>
                  <a:pt x="9940" y="18841"/>
                  <a:pt x="10251" y="19028"/>
                  <a:pt x="10582" y="19194"/>
                </a:cubicBezTo>
                <a:lnTo>
                  <a:pt x="10613" y="19256"/>
                </a:lnTo>
                <a:lnTo>
                  <a:pt x="10510" y="19339"/>
                </a:lnTo>
                <a:cubicBezTo>
                  <a:pt x="10085" y="19173"/>
                  <a:pt x="9670" y="18986"/>
                  <a:pt x="9276" y="18789"/>
                </a:cubicBezTo>
                <a:cubicBezTo>
                  <a:pt x="9390" y="18738"/>
                  <a:pt x="9504" y="18696"/>
                  <a:pt x="9618" y="18644"/>
                </a:cubicBezTo>
                <a:close/>
                <a:moveTo>
                  <a:pt x="6312" y="19080"/>
                </a:moveTo>
                <a:lnTo>
                  <a:pt x="6364" y="19100"/>
                </a:lnTo>
                <a:cubicBezTo>
                  <a:pt x="6354" y="19183"/>
                  <a:pt x="6343" y="19266"/>
                  <a:pt x="6333" y="19349"/>
                </a:cubicBezTo>
                <a:lnTo>
                  <a:pt x="6209" y="19349"/>
                </a:lnTo>
                <a:lnTo>
                  <a:pt x="6074" y="19225"/>
                </a:lnTo>
                <a:cubicBezTo>
                  <a:pt x="6157" y="19183"/>
                  <a:pt x="6229" y="19131"/>
                  <a:pt x="6312" y="19080"/>
                </a:cubicBezTo>
                <a:close/>
                <a:moveTo>
                  <a:pt x="12168" y="19214"/>
                </a:moveTo>
                <a:lnTo>
                  <a:pt x="12241" y="19235"/>
                </a:lnTo>
                <a:lnTo>
                  <a:pt x="12241" y="19360"/>
                </a:lnTo>
                <a:cubicBezTo>
                  <a:pt x="12220" y="19308"/>
                  <a:pt x="12189" y="19266"/>
                  <a:pt x="12168" y="19214"/>
                </a:cubicBezTo>
                <a:close/>
                <a:moveTo>
                  <a:pt x="13080" y="19111"/>
                </a:moveTo>
                <a:cubicBezTo>
                  <a:pt x="13163" y="19173"/>
                  <a:pt x="13246" y="19235"/>
                  <a:pt x="13329" y="19287"/>
                </a:cubicBezTo>
                <a:lnTo>
                  <a:pt x="13287" y="19360"/>
                </a:lnTo>
                <a:cubicBezTo>
                  <a:pt x="13173" y="19339"/>
                  <a:pt x="13059" y="19318"/>
                  <a:pt x="12945" y="19297"/>
                </a:cubicBezTo>
                <a:lnTo>
                  <a:pt x="13080" y="19111"/>
                </a:lnTo>
                <a:close/>
                <a:moveTo>
                  <a:pt x="15826" y="19266"/>
                </a:moveTo>
                <a:cubicBezTo>
                  <a:pt x="15692" y="19308"/>
                  <a:pt x="15547" y="19339"/>
                  <a:pt x="15402" y="19370"/>
                </a:cubicBezTo>
                <a:lnTo>
                  <a:pt x="15464" y="19266"/>
                </a:lnTo>
                <a:close/>
                <a:moveTo>
                  <a:pt x="13381" y="19318"/>
                </a:moveTo>
                <a:lnTo>
                  <a:pt x="13484" y="19380"/>
                </a:lnTo>
                <a:lnTo>
                  <a:pt x="13360" y="19360"/>
                </a:lnTo>
                <a:lnTo>
                  <a:pt x="13381" y="19318"/>
                </a:lnTo>
                <a:close/>
                <a:moveTo>
                  <a:pt x="14334" y="19059"/>
                </a:moveTo>
                <a:lnTo>
                  <a:pt x="14438" y="19100"/>
                </a:lnTo>
                <a:cubicBezTo>
                  <a:pt x="14458" y="19194"/>
                  <a:pt x="14479" y="19287"/>
                  <a:pt x="14510" y="19380"/>
                </a:cubicBezTo>
                <a:cubicBezTo>
                  <a:pt x="14427" y="19308"/>
                  <a:pt x="14344" y="19256"/>
                  <a:pt x="14251" y="19194"/>
                </a:cubicBezTo>
                <a:lnTo>
                  <a:pt x="14241" y="19194"/>
                </a:lnTo>
                <a:lnTo>
                  <a:pt x="14334" y="19059"/>
                </a:lnTo>
                <a:close/>
                <a:moveTo>
                  <a:pt x="17288" y="19287"/>
                </a:moveTo>
                <a:lnTo>
                  <a:pt x="17298" y="19297"/>
                </a:lnTo>
                <a:lnTo>
                  <a:pt x="17433" y="19297"/>
                </a:lnTo>
                <a:cubicBezTo>
                  <a:pt x="17391" y="19328"/>
                  <a:pt x="17350" y="19360"/>
                  <a:pt x="17298" y="19380"/>
                </a:cubicBezTo>
                <a:cubicBezTo>
                  <a:pt x="17288" y="19360"/>
                  <a:pt x="17288" y="19318"/>
                  <a:pt x="17288" y="19287"/>
                </a:cubicBezTo>
                <a:close/>
                <a:moveTo>
                  <a:pt x="19278" y="18872"/>
                </a:moveTo>
                <a:cubicBezTo>
                  <a:pt x="19361" y="18935"/>
                  <a:pt x="19454" y="18986"/>
                  <a:pt x="19547" y="19038"/>
                </a:cubicBezTo>
                <a:cubicBezTo>
                  <a:pt x="19537" y="19100"/>
                  <a:pt x="19516" y="19152"/>
                  <a:pt x="19506" y="19214"/>
                </a:cubicBezTo>
                <a:lnTo>
                  <a:pt x="19361" y="19401"/>
                </a:lnTo>
                <a:cubicBezTo>
                  <a:pt x="19105" y="19340"/>
                  <a:pt x="18870" y="19258"/>
                  <a:pt x="18635" y="19157"/>
                </a:cubicBezTo>
                <a:lnTo>
                  <a:pt x="18635" y="19157"/>
                </a:lnTo>
                <a:cubicBezTo>
                  <a:pt x="18856" y="19094"/>
                  <a:pt x="19077" y="18993"/>
                  <a:pt x="19278" y="18872"/>
                </a:cubicBezTo>
                <a:close/>
                <a:moveTo>
                  <a:pt x="13640" y="18821"/>
                </a:moveTo>
                <a:cubicBezTo>
                  <a:pt x="13702" y="18862"/>
                  <a:pt x="13774" y="18914"/>
                  <a:pt x="13826" y="18966"/>
                </a:cubicBezTo>
                <a:cubicBezTo>
                  <a:pt x="13795" y="19111"/>
                  <a:pt x="13743" y="19256"/>
                  <a:pt x="13691" y="19411"/>
                </a:cubicBezTo>
                <a:lnTo>
                  <a:pt x="13650" y="19411"/>
                </a:lnTo>
                <a:lnTo>
                  <a:pt x="13609" y="19380"/>
                </a:lnTo>
                <a:cubicBezTo>
                  <a:pt x="13567" y="19297"/>
                  <a:pt x="13526" y="19214"/>
                  <a:pt x="13484" y="19131"/>
                </a:cubicBezTo>
                <a:lnTo>
                  <a:pt x="13495" y="19131"/>
                </a:lnTo>
                <a:cubicBezTo>
                  <a:pt x="13546" y="19028"/>
                  <a:pt x="13598" y="18924"/>
                  <a:pt x="13640" y="18821"/>
                </a:cubicBezTo>
                <a:close/>
                <a:moveTo>
                  <a:pt x="10655" y="19328"/>
                </a:moveTo>
                <a:cubicBezTo>
                  <a:pt x="10686" y="19360"/>
                  <a:pt x="10707" y="19391"/>
                  <a:pt x="10738" y="19422"/>
                </a:cubicBezTo>
                <a:lnTo>
                  <a:pt x="10603" y="19370"/>
                </a:lnTo>
                <a:lnTo>
                  <a:pt x="10655" y="19328"/>
                </a:lnTo>
                <a:close/>
                <a:moveTo>
                  <a:pt x="21299" y="18789"/>
                </a:moveTo>
                <a:cubicBezTo>
                  <a:pt x="21288" y="18976"/>
                  <a:pt x="21268" y="19163"/>
                  <a:pt x="21236" y="19339"/>
                </a:cubicBezTo>
                <a:cubicBezTo>
                  <a:pt x="21105" y="19379"/>
                  <a:pt x="20963" y="19410"/>
                  <a:pt x="20831" y="19431"/>
                </a:cubicBezTo>
                <a:lnTo>
                  <a:pt x="20831" y="19431"/>
                </a:lnTo>
                <a:cubicBezTo>
                  <a:pt x="20952" y="19279"/>
                  <a:pt x="21052" y="19127"/>
                  <a:pt x="21143" y="18966"/>
                </a:cubicBezTo>
                <a:lnTo>
                  <a:pt x="21299" y="18789"/>
                </a:lnTo>
                <a:close/>
                <a:moveTo>
                  <a:pt x="10717" y="19277"/>
                </a:moveTo>
                <a:lnTo>
                  <a:pt x="10821" y="19328"/>
                </a:lnTo>
                <a:cubicBezTo>
                  <a:pt x="10821" y="19349"/>
                  <a:pt x="10831" y="19380"/>
                  <a:pt x="10831" y="19411"/>
                </a:cubicBezTo>
                <a:lnTo>
                  <a:pt x="10821" y="19432"/>
                </a:lnTo>
                <a:cubicBezTo>
                  <a:pt x="10790" y="19380"/>
                  <a:pt x="10748" y="19328"/>
                  <a:pt x="10717" y="19287"/>
                </a:cubicBezTo>
                <a:lnTo>
                  <a:pt x="10707" y="19277"/>
                </a:lnTo>
                <a:close/>
                <a:moveTo>
                  <a:pt x="13899" y="19017"/>
                </a:moveTo>
                <a:cubicBezTo>
                  <a:pt x="13982" y="19080"/>
                  <a:pt x="14065" y="19142"/>
                  <a:pt x="14158" y="19204"/>
                </a:cubicBezTo>
                <a:cubicBezTo>
                  <a:pt x="14106" y="19277"/>
                  <a:pt x="14065" y="19360"/>
                  <a:pt x="14013" y="19432"/>
                </a:cubicBezTo>
                <a:cubicBezTo>
                  <a:pt x="13930" y="19432"/>
                  <a:pt x="13857" y="19422"/>
                  <a:pt x="13774" y="19411"/>
                </a:cubicBezTo>
                <a:cubicBezTo>
                  <a:pt x="13826" y="19287"/>
                  <a:pt x="13868" y="19152"/>
                  <a:pt x="13909" y="19028"/>
                </a:cubicBezTo>
                <a:lnTo>
                  <a:pt x="13899" y="19017"/>
                </a:lnTo>
                <a:close/>
                <a:moveTo>
                  <a:pt x="14832" y="19173"/>
                </a:moveTo>
                <a:lnTo>
                  <a:pt x="14914" y="19183"/>
                </a:lnTo>
                <a:cubicBezTo>
                  <a:pt x="14863" y="19266"/>
                  <a:pt x="14811" y="19349"/>
                  <a:pt x="14749" y="19432"/>
                </a:cubicBezTo>
                <a:lnTo>
                  <a:pt x="14728" y="19432"/>
                </a:lnTo>
                <a:cubicBezTo>
                  <a:pt x="14769" y="19349"/>
                  <a:pt x="14800" y="19256"/>
                  <a:pt x="14832" y="19173"/>
                </a:cubicBezTo>
                <a:close/>
                <a:moveTo>
                  <a:pt x="14987" y="19194"/>
                </a:moveTo>
                <a:lnTo>
                  <a:pt x="14987" y="19194"/>
                </a:lnTo>
                <a:cubicBezTo>
                  <a:pt x="15111" y="19214"/>
                  <a:pt x="15246" y="19235"/>
                  <a:pt x="15370" y="19245"/>
                </a:cubicBezTo>
                <a:lnTo>
                  <a:pt x="15308" y="19380"/>
                </a:lnTo>
                <a:cubicBezTo>
                  <a:pt x="15153" y="19401"/>
                  <a:pt x="14997" y="19422"/>
                  <a:pt x="14842" y="19432"/>
                </a:cubicBezTo>
                <a:cubicBezTo>
                  <a:pt x="14894" y="19360"/>
                  <a:pt x="14946" y="19287"/>
                  <a:pt x="14997" y="19204"/>
                </a:cubicBezTo>
                <a:lnTo>
                  <a:pt x="14987" y="19194"/>
                </a:lnTo>
                <a:close/>
                <a:moveTo>
                  <a:pt x="20407" y="19121"/>
                </a:moveTo>
                <a:lnTo>
                  <a:pt x="20407" y="19121"/>
                </a:lnTo>
                <a:cubicBezTo>
                  <a:pt x="20335" y="19225"/>
                  <a:pt x="20273" y="19328"/>
                  <a:pt x="20200" y="19422"/>
                </a:cubicBezTo>
                <a:lnTo>
                  <a:pt x="20200" y="19432"/>
                </a:lnTo>
                <a:cubicBezTo>
                  <a:pt x="20200" y="19339"/>
                  <a:pt x="20200" y="19256"/>
                  <a:pt x="20190" y="19173"/>
                </a:cubicBezTo>
                <a:cubicBezTo>
                  <a:pt x="20262" y="19163"/>
                  <a:pt x="20335" y="19142"/>
                  <a:pt x="20407" y="19121"/>
                </a:cubicBezTo>
                <a:close/>
                <a:moveTo>
                  <a:pt x="14220" y="19256"/>
                </a:moveTo>
                <a:cubicBezTo>
                  <a:pt x="14313" y="19318"/>
                  <a:pt x="14407" y="19380"/>
                  <a:pt x="14510" y="19453"/>
                </a:cubicBezTo>
                <a:lnTo>
                  <a:pt x="14500" y="19453"/>
                </a:lnTo>
                <a:cubicBezTo>
                  <a:pt x="14365" y="19453"/>
                  <a:pt x="14230" y="19453"/>
                  <a:pt x="14085" y="19442"/>
                </a:cubicBezTo>
                <a:lnTo>
                  <a:pt x="14220" y="19256"/>
                </a:lnTo>
                <a:close/>
                <a:moveTo>
                  <a:pt x="14521" y="19111"/>
                </a:moveTo>
                <a:cubicBezTo>
                  <a:pt x="14614" y="19131"/>
                  <a:pt x="14697" y="19152"/>
                  <a:pt x="14780" y="19173"/>
                </a:cubicBezTo>
                <a:lnTo>
                  <a:pt x="14769" y="19173"/>
                </a:lnTo>
                <a:cubicBezTo>
                  <a:pt x="14738" y="19266"/>
                  <a:pt x="14697" y="19360"/>
                  <a:pt x="14655" y="19453"/>
                </a:cubicBezTo>
                <a:lnTo>
                  <a:pt x="14624" y="19453"/>
                </a:lnTo>
                <a:lnTo>
                  <a:pt x="14603" y="19442"/>
                </a:lnTo>
                <a:cubicBezTo>
                  <a:pt x="14572" y="19328"/>
                  <a:pt x="14541" y="19225"/>
                  <a:pt x="14521" y="19111"/>
                </a:cubicBezTo>
                <a:close/>
                <a:moveTo>
                  <a:pt x="20874" y="19225"/>
                </a:moveTo>
                <a:lnTo>
                  <a:pt x="20874" y="19225"/>
                </a:lnTo>
                <a:cubicBezTo>
                  <a:pt x="20822" y="19297"/>
                  <a:pt x="20760" y="19370"/>
                  <a:pt x="20708" y="19442"/>
                </a:cubicBezTo>
                <a:lnTo>
                  <a:pt x="20646" y="19453"/>
                </a:lnTo>
                <a:cubicBezTo>
                  <a:pt x="20718" y="19380"/>
                  <a:pt x="20801" y="19297"/>
                  <a:pt x="20874" y="19225"/>
                </a:cubicBezTo>
                <a:close/>
                <a:moveTo>
                  <a:pt x="5255" y="19225"/>
                </a:moveTo>
                <a:lnTo>
                  <a:pt x="5255" y="19225"/>
                </a:lnTo>
                <a:cubicBezTo>
                  <a:pt x="5359" y="19256"/>
                  <a:pt x="5462" y="19287"/>
                  <a:pt x="5576" y="19318"/>
                </a:cubicBezTo>
                <a:lnTo>
                  <a:pt x="5566" y="19318"/>
                </a:lnTo>
                <a:lnTo>
                  <a:pt x="5566" y="19370"/>
                </a:lnTo>
                <a:cubicBezTo>
                  <a:pt x="5473" y="19411"/>
                  <a:pt x="5369" y="19442"/>
                  <a:pt x="5266" y="19474"/>
                </a:cubicBezTo>
                <a:cubicBezTo>
                  <a:pt x="5266" y="19391"/>
                  <a:pt x="5255" y="19308"/>
                  <a:pt x="5255" y="19225"/>
                </a:cubicBezTo>
                <a:close/>
                <a:moveTo>
                  <a:pt x="16417" y="19214"/>
                </a:moveTo>
                <a:cubicBezTo>
                  <a:pt x="16479" y="19266"/>
                  <a:pt x="16531" y="19308"/>
                  <a:pt x="16593" y="19349"/>
                </a:cubicBezTo>
                <a:lnTo>
                  <a:pt x="16521" y="19474"/>
                </a:lnTo>
                <a:cubicBezTo>
                  <a:pt x="16448" y="19401"/>
                  <a:pt x="16376" y="19318"/>
                  <a:pt x="16314" y="19245"/>
                </a:cubicBezTo>
                <a:lnTo>
                  <a:pt x="16324" y="19235"/>
                </a:lnTo>
                <a:lnTo>
                  <a:pt x="16417" y="19214"/>
                </a:lnTo>
                <a:close/>
                <a:moveTo>
                  <a:pt x="19796" y="19131"/>
                </a:moveTo>
                <a:cubicBezTo>
                  <a:pt x="19827" y="19142"/>
                  <a:pt x="19868" y="19142"/>
                  <a:pt x="19899" y="19152"/>
                </a:cubicBezTo>
                <a:cubicBezTo>
                  <a:pt x="19889" y="19256"/>
                  <a:pt x="19879" y="19370"/>
                  <a:pt x="19868" y="19474"/>
                </a:cubicBezTo>
                <a:cubicBezTo>
                  <a:pt x="19754" y="19463"/>
                  <a:pt x="19630" y="19453"/>
                  <a:pt x="19516" y="19432"/>
                </a:cubicBezTo>
                <a:lnTo>
                  <a:pt x="19537" y="19370"/>
                </a:lnTo>
                <a:cubicBezTo>
                  <a:pt x="19620" y="19287"/>
                  <a:pt x="19713" y="19214"/>
                  <a:pt x="19796" y="19131"/>
                </a:cubicBezTo>
                <a:close/>
                <a:moveTo>
                  <a:pt x="21257" y="18251"/>
                </a:moveTo>
                <a:cubicBezTo>
                  <a:pt x="21268" y="18313"/>
                  <a:pt x="21278" y="18375"/>
                  <a:pt x="21278" y="18447"/>
                </a:cubicBezTo>
                <a:cubicBezTo>
                  <a:pt x="21216" y="18593"/>
                  <a:pt x="21154" y="18738"/>
                  <a:pt x="21081" y="18883"/>
                </a:cubicBezTo>
                <a:cubicBezTo>
                  <a:pt x="20905" y="19090"/>
                  <a:pt x="20718" y="19287"/>
                  <a:pt x="20521" y="19474"/>
                </a:cubicBezTo>
                <a:lnTo>
                  <a:pt x="20511" y="19463"/>
                </a:lnTo>
                <a:cubicBezTo>
                  <a:pt x="20604" y="19297"/>
                  <a:pt x="20677" y="19111"/>
                  <a:pt x="20739" y="18935"/>
                </a:cubicBezTo>
                <a:cubicBezTo>
                  <a:pt x="20967" y="18738"/>
                  <a:pt x="21143" y="18510"/>
                  <a:pt x="21257" y="18251"/>
                </a:cubicBezTo>
                <a:close/>
                <a:moveTo>
                  <a:pt x="20635" y="18997"/>
                </a:moveTo>
                <a:lnTo>
                  <a:pt x="20635" y="18997"/>
                </a:lnTo>
                <a:cubicBezTo>
                  <a:pt x="20573" y="19173"/>
                  <a:pt x="20511" y="19328"/>
                  <a:pt x="20428" y="19484"/>
                </a:cubicBezTo>
                <a:lnTo>
                  <a:pt x="20252" y="19474"/>
                </a:lnTo>
                <a:cubicBezTo>
                  <a:pt x="20345" y="19339"/>
                  <a:pt x="20438" y="19204"/>
                  <a:pt x="20521" y="19059"/>
                </a:cubicBezTo>
                <a:cubicBezTo>
                  <a:pt x="20563" y="19049"/>
                  <a:pt x="20594" y="19028"/>
                  <a:pt x="20635" y="18997"/>
                </a:cubicBezTo>
                <a:close/>
                <a:moveTo>
                  <a:pt x="5110" y="19163"/>
                </a:moveTo>
                <a:lnTo>
                  <a:pt x="5183" y="19194"/>
                </a:lnTo>
                <a:cubicBezTo>
                  <a:pt x="5183" y="19297"/>
                  <a:pt x="5183" y="19391"/>
                  <a:pt x="5193" y="19494"/>
                </a:cubicBezTo>
                <a:lnTo>
                  <a:pt x="5183" y="19494"/>
                </a:lnTo>
                <a:cubicBezTo>
                  <a:pt x="5152" y="19380"/>
                  <a:pt x="5131" y="19277"/>
                  <a:pt x="5110" y="19163"/>
                </a:cubicBezTo>
                <a:close/>
                <a:moveTo>
                  <a:pt x="16966" y="19277"/>
                </a:moveTo>
                <a:cubicBezTo>
                  <a:pt x="17039" y="19277"/>
                  <a:pt x="17101" y="19287"/>
                  <a:pt x="17163" y="19287"/>
                </a:cubicBezTo>
                <a:lnTo>
                  <a:pt x="17215" y="19287"/>
                </a:lnTo>
                <a:lnTo>
                  <a:pt x="17215" y="19442"/>
                </a:lnTo>
                <a:cubicBezTo>
                  <a:pt x="17194" y="19463"/>
                  <a:pt x="17174" y="19474"/>
                  <a:pt x="17143" y="19494"/>
                </a:cubicBezTo>
                <a:cubicBezTo>
                  <a:pt x="17070" y="19422"/>
                  <a:pt x="17018" y="19349"/>
                  <a:pt x="16956" y="19277"/>
                </a:cubicBezTo>
                <a:close/>
                <a:moveTo>
                  <a:pt x="19982" y="19165"/>
                </a:moveTo>
                <a:cubicBezTo>
                  <a:pt x="20022" y="19173"/>
                  <a:pt x="20069" y="19173"/>
                  <a:pt x="20107" y="19173"/>
                </a:cubicBezTo>
                <a:lnTo>
                  <a:pt x="20107" y="19266"/>
                </a:lnTo>
                <a:cubicBezTo>
                  <a:pt x="20107" y="19339"/>
                  <a:pt x="20107" y="19411"/>
                  <a:pt x="20107" y="19494"/>
                </a:cubicBezTo>
                <a:cubicBezTo>
                  <a:pt x="20045" y="19494"/>
                  <a:pt x="19982" y="19494"/>
                  <a:pt x="19920" y="19484"/>
                </a:cubicBezTo>
                <a:cubicBezTo>
                  <a:pt x="19951" y="19371"/>
                  <a:pt x="19972" y="19268"/>
                  <a:pt x="19982" y="19165"/>
                </a:cubicBezTo>
                <a:close/>
                <a:moveTo>
                  <a:pt x="4394" y="18812"/>
                </a:moveTo>
                <a:cubicBezTo>
                  <a:pt x="4596" y="18942"/>
                  <a:pt x="4808" y="19046"/>
                  <a:pt x="5038" y="19142"/>
                </a:cubicBezTo>
                <a:cubicBezTo>
                  <a:pt x="5058" y="19266"/>
                  <a:pt x="5079" y="19391"/>
                  <a:pt x="5110" y="19515"/>
                </a:cubicBezTo>
                <a:cubicBezTo>
                  <a:pt x="4856" y="19290"/>
                  <a:pt x="4620" y="19056"/>
                  <a:pt x="4394" y="18812"/>
                </a:cubicBezTo>
                <a:close/>
                <a:moveTo>
                  <a:pt x="16738" y="19256"/>
                </a:moveTo>
                <a:lnTo>
                  <a:pt x="16873" y="19266"/>
                </a:lnTo>
                <a:cubicBezTo>
                  <a:pt x="16935" y="19360"/>
                  <a:pt x="16998" y="19442"/>
                  <a:pt x="17070" y="19525"/>
                </a:cubicBezTo>
                <a:lnTo>
                  <a:pt x="17029" y="19556"/>
                </a:lnTo>
                <a:cubicBezTo>
                  <a:pt x="16909" y="19486"/>
                  <a:pt x="16798" y="19416"/>
                  <a:pt x="16698" y="19337"/>
                </a:cubicBezTo>
                <a:lnTo>
                  <a:pt x="16698" y="19337"/>
                </a:lnTo>
                <a:lnTo>
                  <a:pt x="16738" y="19256"/>
                </a:lnTo>
                <a:close/>
                <a:moveTo>
                  <a:pt x="10951" y="19393"/>
                </a:moveTo>
                <a:lnTo>
                  <a:pt x="11059" y="19442"/>
                </a:lnTo>
                <a:cubicBezTo>
                  <a:pt x="11090" y="19494"/>
                  <a:pt x="11132" y="19536"/>
                  <a:pt x="11173" y="19577"/>
                </a:cubicBezTo>
                <a:lnTo>
                  <a:pt x="10924" y="19484"/>
                </a:lnTo>
                <a:cubicBezTo>
                  <a:pt x="10924" y="19463"/>
                  <a:pt x="10914" y="19442"/>
                  <a:pt x="10914" y="19422"/>
                </a:cubicBezTo>
                <a:cubicBezTo>
                  <a:pt x="10923" y="19412"/>
                  <a:pt x="10933" y="19403"/>
                  <a:pt x="10951" y="19393"/>
                </a:cubicBezTo>
                <a:close/>
                <a:moveTo>
                  <a:pt x="2934" y="17235"/>
                </a:moveTo>
                <a:lnTo>
                  <a:pt x="3006" y="17421"/>
                </a:lnTo>
                <a:cubicBezTo>
                  <a:pt x="3327" y="18188"/>
                  <a:pt x="3721" y="18924"/>
                  <a:pt x="4188" y="19619"/>
                </a:cubicBezTo>
                <a:cubicBezTo>
                  <a:pt x="4105" y="19619"/>
                  <a:pt x="4032" y="19608"/>
                  <a:pt x="3949" y="19598"/>
                </a:cubicBezTo>
                <a:cubicBezTo>
                  <a:pt x="3659" y="19567"/>
                  <a:pt x="3379" y="19505"/>
                  <a:pt x="3099" y="19411"/>
                </a:cubicBezTo>
                <a:lnTo>
                  <a:pt x="3058" y="19360"/>
                </a:lnTo>
                <a:cubicBezTo>
                  <a:pt x="2944" y="18655"/>
                  <a:pt x="2903" y="17940"/>
                  <a:pt x="2934" y="17235"/>
                </a:cubicBezTo>
                <a:close/>
                <a:moveTo>
                  <a:pt x="2934" y="16986"/>
                </a:moveTo>
                <a:cubicBezTo>
                  <a:pt x="3172" y="17577"/>
                  <a:pt x="3555" y="18105"/>
                  <a:pt x="4043" y="18530"/>
                </a:cubicBezTo>
                <a:cubicBezTo>
                  <a:pt x="4125" y="18613"/>
                  <a:pt x="4198" y="18707"/>
                  <a:pt x="4281" y="18800"/>
                </a:cubicBezTo>
                <a:cubicBezTo>
                  <a:pt x="4260" y="19069"/>
                  <a:pt x="4260" y="19339"/>
                  <a:pt x="4271" y="19619"/>
                </a:cubicBezTo>
                <a:cubicBezTo>
                  <a:pt x="3732" y="18821"/>
                  <a:pt x="3276" y="17971"/>
                  <a:pt x="2934" y="17079"/>
                </a:cubicBezTo>
                <a:lnTo>
                  <a:pt x="2934" y="16986"/>
                </a:lnTo>
                <a:close/>
                <a:moveTo>
                  <a:pt x="4352" y="18892"/>
                </a:moveTo>
                <a:lnTo>
                  <a:pt x="4352" y="18892"/>
                </a:lnTo>
                <a:cubicBezTo>
                  <a:pt x="4557" y="19117"/>
                  <a:pt x="4782" y="19342"/>
                  <a:pt x="5017" y="19546"/>
                </a:cubicBezTo>
                <a:cubicBezTo>
                  <a:pt x="4789" y="19598"/>
                  <a:pt x="4550" y="19619"/>
                  <a:pt x="4322" y="19619"/>
                </a:cubicBezTo>
                <a:cubicBezTo>
                  <a:pt x="4322" y="19377"/>
                  <a:pt x="4332" y="19134"/>
                  <a:pt x="4352" y="18892"/>
                </a:cubicBezTo>
                <a:close/>
                <a:moveTo>
                  <a:pt x="5784" y="19360"/>
                </a:moveTo>
                <a:lnTo>
                  <a:pt x="5804" y="19370"/>
                </a:lnTo>
                <a:cubicBezTo>
                  <a:pt x="5929" y="19391"/>
                  <a:pt x="6053" y="19411"/>
                  <a:pt x="6178" y="19411"/>
                </a:cubicBezTo>
                <a:lnTo>
                  <a:pt x="6240" y="19463"/>
                </a:lnTo>
                <a:cubicBezTo>
                  <a:pt x="6146" y="19484"/>
                  <a:pt x="6053" y="19515"/>
                  <a:pt x="5960" y="19536"/>
                </a:cubicBezTo>
                <a:cubicBezTo>
                  <a:pt x="5867" y="19556"/>
                  <a:pt x="5722" y="19588"/>
                  <a:pt x="5608" y="19619"/>
                </a:cubicBezTo>
                <a:cubicBezTo>
                  <a:pt x="5608" y="19567"/>
                  <a:pt x="5618" y="19505"/>
                  <a:pt x="5618" y="19453"/>
                </a:cubicBezTo>
                <a:cubicBezTo>
                  <a:pt x="5659" y="19411"/>
                  <a:pt x="5722" y="19391"/>
                  <a:pt x="5784" y="19360"/>
                </a:cubicBezTo>
                <a:close/>
                <a:moveTo>
                  <a:pt x="11318" y="18945"/>
                </a:moveTo>
                <a:cubicBezTo>
                  <a:pt x="11525" y="19017"/>
                  <a:pt x="11743" y="19090"/>
                  <a:pt x="11971" y="19152"/>
                </a:cubicBezTo>
                <a:cubicBezTo>
                  <a:pt x="11857" y="19318"/>
                  <a:pt x="11743" y="19474"/>
                  <a:pt x="11629" y="19629"/>
                </a:cubicBezTo>
                <a:cubicBezTo>
                  <a:pt x="11453" y="19546"/>
                  <a:pt x="11266" y="19463"/>
                  <a:pt x="11090" y="19370"/>
                </a:cubicBezTo>
                <a:lnTo>
                  <a:pt x="11080" y="19370"/>
                </a:lnTo>
                <a:cubicBezTo>
                  <a:pt x="11059" y="19349"/>
                  <a:pt x="11038" y="19318"/>
                  <a:pt x="11028" y="19297"/>
                </a:cubicBezTo>
                <a:cubicBezTo>
                  <a:pt x="11132" y="19183"/>
                  <a:pt x="11225" y="19059"/>
                  <a:pt x="11318" y="18945"/>
                </a:cubicBezTo>
                <a:close/>
                <a:moveTo>
                  <a:pt x="5545" y="19463"/>
                </a:moveTo>
                <a:cubicBezTo>
                  <a:pt x="5545" y="19525"/>
                  <a:pt x="5535" y="19577"/>
                  <a:pt x="5535" y="19629"/>
                </a:cubicBezTo>
                <a:lnTo>
                  <a:pt x="5276" y="19681"/>
                </a:lnTo>
                <a:cubicBezTo>
                  <a:pt x="5286" y="19632"/>
                  <a:pt x="5277" y="19593"/>
                  <a:pt x="5276" y="19554"/>
                </a:cubicBezTo>
                <a:lnTo>
                  <a:pt x="5276" y="19554"/>
                </a:lnTo>
                <a:cubicBezTo>
                  <a:pt x="5366" y="19533"/>
                  <a:pt x="5456" y="19503"/>
                  <a:pt x="5545" y="19463"/>
                </a:cubicBezTo>
                <a:close/>
                <a:moveTo>
                  <a:pt x="12437" y="19287"/>
                </a:moveTo>
                <a:cubicBezTo>
                  <a:pt x="12551" y="19318"/>
                  <a:pt x="12665" y="19349"/>
                  <a:pt x="12779" y="19370"/>
                </a:cubicBezTo>
                <a:cubicBezTo>
                  <a:pt x="12759" y="19401"/>
                  <a:pt x="12748" y="19432"/>
                  <a:pt x="12738" y="19463"/>
                </a:cubicBezTo>
                <a:lnTo>
                  <a:pt x="12562" y="19691"/>
                </a:lnTo>
                <a:cubicBezTo>
                  <a:pt x="12510" y="19556"/>
                  <a:pt x="12469" y="19422"/>
                  <a:pt x="12427" y="19287"/>
                </a:cubicBezTo>
                <a:close/>
                <a:moveTo>
                  <a:pt x="11194" y="19505"/>
                </a:moveTo>
                <a:lnTo>
                  <a:pt x="11194" y="19505"/>
                </a:lnTo>
                <a:cubicBezTo>
                  <a:pt x="11328" y="19567"/>
                  <a:pt x="11453" y="19629"/>
                  <a:pt x="11588" y="19691"/>
                </a:cubicBezTo>
                <a:lnTo>
                  <a:pt x="11577" y="19702"/>
                </a:lnTo>
                <a:lnTo>
                  <a:pt x="11287" y="19619"/>
                </a:lnTo>
                <a:cubicBezTo>
                  <a:pt x="11256" y="19577"/>
                  <a:pt x="11225" y="19546"/>
                  <a:pt x="11194" y="19505"/>
                </a:cubicBezTo>
                <a:close/>
                <a:moveTo>
                  <a:pt x="16656" y="19411"/>
                </a:moveTo>
                <a:cubicBezTo>
                  <a:pt x="16749" y="19474"/>
                  <a:pt x="16842" y="19536"/>
                  <a:pt x="16946" y="19608"/>
                </a:cubicBezTo>
                <a:cubicBezTo>
                  <a:pt x="16873" y="19639"/>
                  <a:pt x="16801" y="19670"/>
                  <a:pt x="16728" y="19702"/>
                </a:cubicBezTo>
                <a:cubicBezTo>
                  <a:pt x="16680" y="19653"/>
                  <a:pt x="16631" y="19605"/>
                  <a:pt x="16583" y="19556"/>
                </a:cubicBezTo>
                <a:lnTo>
                  <a:pt x="16656" y="19411"/>
                </a:lnTo>
                <a:close/>
                <a:moveTo>
                  <a:pt x="15267" y="19484"/>
                </a:moveTo>
                <a:lnTo>
                  <a:pt x="15267" y="19484"/>
                </a:lnTo>
                <a:cubicBezTo>
                  <a:pt x="15215" y="19567"/>
                  <a:pt x="15163" y="19650"/>
                  <a:pt x="15122" y="19733"/>
                </a:cubicBezTo>
                <a:cubicBezTo>
                  <a:pt x="14997" y="19670"/>
                  <a:pt x="14894" y="19608"/>
                  <a:pt x="14780" y="19536"/>
                </a:cubicBezTo>
                <a:lnTo>
                  <a:pt x="14790" y="19536"/>
                </a:lnTo>
                <a:cubicBezTo>
                  <a:pt x="14946" y="19525"/>
                  <a:pt x="15101" y="19505"/>
                  <a:pt x="15267" y="19484"/>
                </a:cubicBezTo>
                <a:close/>
                <a:moveTo>
                  <a:pt x="12313" y="19245"/>
                </a:moveTo>
                <a:lnTo>
                  <a:pt x="12355" y="19266"/>
                </a:lnTo>
                <a:cubicBezTo>
                  <a:pt x="12396" y="19422"/>
                  <a:pt x="12448" y="19588"/>
                  <a:pt x="12510" y="19743"/>
                </a:cubicBezTo>
                <a:lnTo>
                  <a:pt x="12479" y="19764"/>
                </a:lnTo>
                <a:cubicBezTo>
                  <a:pt x="12427" y="19681"/>
                  <a:pt x="12375" y="19598"/>
                  <a:pt x="12323" y="19505"/>
                </a:cubicBezTo>
                <a:cubicBezTo>
                  <a:pt x="12323" y="19422"/>
                  <a:pt x="12313" y="19339"/>
                  <a:pt x="12313" y="19245"/>
                </a:cubicBezTo>
                <a:close/>
                <a:moveTo>
                  <a:pt x="13754" y="19536"/>
                </a:moveTo>
                <a:cubicBezTo>
                  <a:pt x="13805" y="19567"/>
                  <a:pt x="13857" y="19588"/>
                  <a:pt x="13909" y="19619"/>
                </a:cubicBezTo>
                <a:lnTo>
                  <a:pt x="13805" y="19764"/>
                </a:lnTo>
                <a:cubicBezTo>
                  <a:pt x="13774" y="19712"/>
                  <a:pt x="13754" y="19660"/>
                  <a:pt x="13723" y="19598"/>
                </a:cubicBezTo>
                <a:cubicBezTo>
                  <a:pt x="13723" y="19577"/>
                  <a:pt x="13733" y="19556"/>
                  <a:pt x="13743" y="19536"/>
                </a:cubicBezTo>
                <a:close/>
                <a:moveTo>
                  <a:pt x="5089" y="19598"/>
                </a:moveTo>
                <a:lnTo>
                  <a:pt x="5141" y="19639"/>
                </a:lnTo>
                <a:cubicBezTo>
                  <a:pt x="5141" y="19660"/>
                  <a:pt x="5152" y="19670"/>
                  <a:pt x="5152" y="19691"/>
                </a:cubicBezTo>
                <a:cubicBezTo>
                  <a:pt x="4903" y="19743"/>
                  <a:pt x="4644" y="19764"/>
                  <a:pt x="4385" y="19774"/>
                </a:cubicBezTo>
                <a:lnTo>
                  <a:pt x="4333" y="19702"/>
                </a:lnTo>
                <a:lnTo>
                  <a:pt x="4333" y="19681"/>
                </a:lnTo>
                <a:cubicBezTo>
                  <a:pt x="4478" y="19681"/>
                  <a:pt x="4623" y="19670"/>
                  <a:pt x="4768" y="19650"/>
                </a:cubicBezTo>
                <a:cubicBezTo>
                  <a:pt x="4882" y="19639"/>
                  <a:pt x="4986" y="19619"/>
                  <a:pt x="5089" y="19598"/>
                </a:cubicBezTo>
                <a:close/>
                <a:moveTo>
                  <a:pt x="20366" y="19567"/>
                </a:moveTo>
                <a:lnTo>
                  <a:pt x="20345" y="19598"/>
                </a:lnTo>
                <a:cubicBezTo>
                  <a:pt x="20335" y="19619"/>
                  <a:pt x="20314" y="19650"/>
                  <a:pt x="20293" y="19670"/>
                </a:cubicBezTo>
                <a:lnTo>
                  <a:pt x="20179" y="19774"/>
                </a:lnTo>
                <a:cubicBezTo>
                  <a:pt x="20190" y="19702"/>
                  <a:pt x="20200" y="19639"/>
                  <a:pt x="20200" y="19567"/>
                </a:cubicBezTo>
                <a:close/>
                <a:moveTo>
                  <a:pt x="14013" y="19536"/>
                </a:moveTo>
                <a:cubicBezTo>
                  <a:pt x="14189" y="19546"/>
                  <a:pt x="14375" y="19546"/>
                  <a:pt x="14552" y="19546"/>
                </a:cubicBezTo>
                <a:cubicBezTo>
                  <a:pt x="14562" y="19567"/>
                  <a:pt x="14562" y="19588"/>
                  <a:pt x="14572" y="19608"/>
                </a:cubicBezTo>
                <a:cubicBezTo>
                  <a:pt x="14541" y="19670"/>
                  <a:pt x="14521" y="19722"/>
                  <a:pt x="14489" y="19784"/>
                </a:cubicBezTo>
                <a:cubicBezTo>
                  <a:pt x="14313" y="19722"/>
                  <a:pt x="14147" y="19650"/>
                  <a:pt x="13982" y="19577"/>
                </a:cubicBezTo>
                <a:lnTo>
                  <a:pt x="14013" y="19536"/>
                </a:lnTo>
                <a:close/>
                <a:moveTo>
                  <a:pt x="3265" y="19525"/>
                </a:moveTo>
                <a:lnTo>
                  <a:pt x="3265" y="19525"/>
                </a:lnTo>
                <a:cubicBezTo>
                  <a:pt x="3576" y="19619"/>
                  <a:pt x="3908" y="19670"/>
                  <a:pt x="4240" y="19681"/>
                </a:cubicBezTo>
                <a:cubicBezTo>
                  <a:pt x="4250" y="19702"/>
                  <a:pt x="4260" y="19722"/>
                  <a:pt x="4271" y="19733"/>
                </a:cubicBezTo>
                <a:cubicBezTo>
                  <a:pt x="4281" y="19753"/>
                  <a:pt x="4271" y="19764"/>
                  <a:pt x="4271" y="19774"/>
                </a:cubicBezTo>
                <a:lnTo>
                  <a:pt x="4271" y="19784"/>
                </a:lnTo>
                <a:cubicBezTo>
                  <a:pt x="4253" y="19785"/>
                  <a:pt x="4235" y="19785"/>
                  <a:pt x="4217" y="19785"/>
                </a:cubicBezTo>
                <a:cubicBezTo>
                  <a:pt x="3883" y="19785"/>
                  <a:pt x="3551" y="19693"/>
                  <a:pt x="3265" y="19525"/>
                </a:cubicBezTo>
                <a:close/>
                <a:moveTo>
                  <a:pt x="15858" y="19339"/>
                </a:moveTo>
                <a:lnTo>
                  <a:pt x="15858" y="19339"/>
                </a:lnTo>
                <a:cubicBezTo>
                  <a:pt x="15661" y="19494"/>
                  <a:pt x="15453" y="19650"/>
                  <a:pt x="15246" y="19795"/>
                </a:cubicBezTo>
                <a:lnTo>
                  <a:pt x="15184" y="19764"/>
                </a:lnTo>
                <a:cubicBezTo>
                  <a:pt x="15236" y="19670"/>
                  <a:pt x="15288" y="19567"/>
                  <a:pt x="15350" y="19474"/>
                </a:cubicBezTo>
                <a:lnTo>
                  <a:pt x="15350" y="19463"/>
                </a:lnTo>
                <a:cubicBezTo>
                  <a:pt x="15526" y="19432"/>
                  <a:pt x="15692" y="19391"/>
                  <a:pt x="15858" y="19339"/>
                </a:cubicBezTo>
                <a:close/>
                <a:moveTo>
                  <a:pt x="11432" y="19743"/>
                </a:moveTo>
                <a:lnTo>
                  <a:pt x="11525" y="19774"/>
                </a:lnTo>
                <a:lnTo>
                  <a:pt x="11505" y="19805"/>
                </a:lnTo>
                <a:lnTo>
                  <a:pt x="11432" y="19743"/>
                </a:lnTo>
                <a:close/>
                <a:moveTo>
                  <a:pt x="16542" y="19619"/>
                </a:moveTo>
                <a:cubicBezTo>
                  <a:pt x="16583" y="19660"/>
                  <a:pt x="16614" y="19702"/>
                  <a:pt x="16656" y="19733"/>
                </a:cubicBezTo>
                <a:cubicBezTo>
                  <a:pt x="16583" y="19764"/>
                  <a:pt x="16521" y="19784"/>
                  <a:pt x="16448" y="19805"/>
                </a:cubicBezTo>
                <a:cubicBezTo>
                  <a:pt x="16469" y="19743"/>
                  <a:pt x="16500" y="19681"/>
                  <a:pt x="16531" y="19619"/>
                </a:cubicBezTo>
                <a:close/>
                <a:moveTo>
                  <a:pt x="14624" y="19753"/>
                </a:moveTo>
                <a:lnTo>
                  <a:pt x="14655" y="19836"/>
                </a:lnTo>
                <a:lnTo>
                  <a:pt x="14655" y="19836"/>
                </a:lnTo>
                <a:lnTo>
                  <a:pt x="14583" y="19816"/>
                </a:lnTo>
                <a:lnTo>
                  <a:pt x="14624" y="19753"/>
                </a:lnTo>
                <a:close/>
                <a:moveTo>
                  <a:pt x="5535" y="19712"/>
                </a:moveTo>
                <a:cubicBezTo>
                  <a:pt x="5535" y="19743"/>
                  <a:pt x="5535" y="19764"/>
                  <a:pt x="5525" y="19784"/>
                </a:cubicBezTo>
                <a:cubicBezTo>
                  <a:pt x="5525" y="19805"/>
                  <a:pt x="5525" y="19836"/>
                  <a:pt x="5525" y="19857"/>
                </a:cubicBezTo>
                <a:lnTo>
                  <a:pt x="5369" y="19743"/>
                </a:lnTo>
                <a:lnTo>
                  <a:pt x="5535" y="19712"/>
                </a:lnTo>
                <a:close/>
                <a:moveTo>
                  <a:pt x="19931" y="19567"/>
                </a:moveTo>
                <a:cubicBezTo>
                  <a:pt x="19982" y="19567"/>
                  <a:pt x="20045" y="19577"/>
                  <a:pt x="20096" y="19577"/>
                </a:cubicBezTo>
                <a:cubicBezTo>
                  <a:pt x="20034" y="19670"/>
                  <a:pt x="19962" y="19764"/>
                  <a:pt x="19889" y="19857"/>
                </a:cubicBezTo>
                <a:cubicBezTo>
                  <a:pt x="19899" y="19753"/>
                  <a:pt x="19920" y="19660"/>
                  <a:pt x="19931" y="19567"/>
                </a:cubicBezTo>
                <a:close/>
                <a:moveTo>
                  <a:pt x="20615" y="19546"/>
                </a:moveTo>
                <a:cubicBezTo>
                  <a:pt x="20501" y="19660"/>
                  <a:pt x="20376" y="19774"/>
                  <a:pt x="20242" y="19867"/>
                </a:cubicBezTo>
                <a:cubicBezTo>
                  <a:pt x="20283" y="19826"/>
                  <a:pt x="20324" y="19784"/>
                  <a:pt x="20345" y="19743"/>
                </a:cubicBezTo>
                <a:lnTo>
                  <a:pt x="20335" y="19733"/>
                </a:lnTo>
                <a:cubicBezTo>
                  <a:pt x="20407" y="19670"/>
                  <a:pt x="20470" y="19619"/>
                  <a:pt x="20542" y="19546"/>
                </a:cubicBezTo>
                <a:close/>
                <a:moveTo>
                  <a:pt x="16282" y="19339"/>
                </a:moveTo>
                <a:lnTo>
                  <a:pt x="16293" y="19349"/>
                </a:lnTo>
                <a:cubicBezTo>
                  <a:pt x="16355" y="19422"/>
                  <a:pt x="16428" y="19494"/>
                  <a:pt x="16490" y="19556"/>
                </a:cubicBezTo>
                <a:cubicBezTo>
                  <a:pt x="16428" y="19660"/>
                  <a:pt x="16376" y="19753"/>
                  <a:pt x="16324" y="19847"/>
                </a:cubicBezTo>
                <a:lnTo>
                  <a:pt x="16272" y="19857"/>
                </a:lnTo>
                <a:lnTo>
                  <a:pt x="16179" y="19878"/>
                </a:lnTo>
                <a:cubicBezTo>
                  <a:pt x="16220" y="19702"/>
                  <a:pt x="16251" y="19515"/>
                  <a:pt x="16282" y="19339"/>
                </a:cubicBezTo>
                <a:close/>
                <a:moveTo>
                  <a:pt x="12355" y="19681"/>
                </a:moveTo>
                <a:lnTo>
                  <a:pt x="12355" y="19681"/>
                </a:lnTo>
                <a:cubicBezTo>
                  <a:pt x="12375" y="19733"/>
                  <a:pt x="12406" y="19784"/>
                  <a:pt x="12437" y="19826"/>
                </a:cubicBezTo>
                <a:lnTo>
                  <a:pt x="12375" y="19909"/>
                </a:lnTo>
                <a:cubicBezTo>
                  <a:pt x="12365" y="19836"/>
                  <a:pt x="12355" y="19753"/>
                  <a:pt x="12355" y="19681"/>
                </a:cubicBezTo>
                <a:close/>
                <a:moveTo>
                  <a:pt x="14749" y="19588"/>
                </a:moveTo>
                <a:cubicBezTo>
                  <a:pt x="14852" y="19660"/>
                  <a:pt x="14966" y="19722"/>
                  <a:pt x="15080" y="19795"/>
                </a:cubicBezTo>
                <a:cubicBezTo>
                  <a:pt x="15060" y="19826"/>
                  <a:pt x="15039" y="19867"/>
                  <a:pt x="15008" y="19909"/>
                </a:cubicBezTo>
                <a:cubicBezTo>
                  <a:pt x="14925" y="19898"/>
                  <a:pt x="14832" y="19878"/>
                  <a:pt x="14738" y="19857"/>
                </a:cubicBezTo>
                <a:cubicBezTo>
                  <a:pt x="14717" y="19795"/>
                  <a:pt x="14707" y="19733"/>
                  <a:pt x="14686" y="19670"/>
                </a:cubicBezTo>
                <a:lnTo>
                  <a:pt x="14749" y="19588"/>
                </a:lnTo>
                <a:close/>
                <a:moveTo>
                  <a:pt x="15142" y="19826"/>
                </a:moveTo>
                <a:lnTo>
                  <a:pt x="15184" y="19857"/>
                </a:lnTo>
                <a:lnTo>
                  <a:pt x="15101" y="19919"/>
                </a:lnTo>
                <a:lnTo>
                  <a:pt x="15101" y="19919"/>
                </a:lnTo>
                <a:lnTo>
                  <a:pt x="15142" y="19826"/>
                </a:lnTo>
                <a:close/>
                <a:moveTo>
                  <a:pt x="6748" y="19380"/>
                </a:moveTo>
                <a:lnTo>
                  <a:pt x="6768" y="19401"/>
                </a:lnTo>
                <a:cubicBezTo>
                  <a:pt x="6841" y="19567"/>
                  <a:pt x="6913" y="19743"/>
                  <a:pt x="6986" y="19919"/>
                </a:cubicBezTo>
                <a:cubicBezTo>
                  <a:pt x="6789" y="19784"/>
                  <a:pt x="6602" y="19650"/>
                  <a:pt x="6416" y="19515"/>
                </a:cubicBezTo>
                <a:cubicBezTo>
                  <a:pt x="6520" y="19463"/>
                  <a:pt x="6634" y="19422"/>
                  <a:pt x="6748" y="19380"/>
                </a:cubicBezTo>
                <a:close/>
                <a:moveTo>
                  <a:pt x="12033" y="19173"/>
                </a:moveTo>
                <a:lnTo>
                  <a:pt x="12085" y="19194"/>
                </a:lnTo>
                <a:cubicBezTo>
                  <a:pt x="12137" y="19308"/>
                  <a:pt x="12199" y="19411"/>
                  <a:pt x="12261" y="19525"/>
                </a:cubicBezTo>
                <a:cubicBezTo>
                  <a:pt x="12272" y="19660"/>
                  <a:pt x="12292" y="19784"/>
                  <a:pt x="12303" y="19919"/>
                </a:cubicBezTo>
                <a:cubicBezTo>
                  <a:pt x="12106" y="19836"/>
                  <a:pt x="11898" y="19743"/>
                  <a:pt x="11702" y="19660"/>
                </a:cubicBezTo>
                <a:lnTo>
                  <a:pt x="11722" y="19629"/>
                </a:lnTo>
                <a:cubicBezTo>
                  <a:pt x="11826" y="19484"/>
                  <a:pt x="11940" y="19328"/>
                  <a:pt x="12033" y="19173"/>
                </a:cubicBezTo>
                <a:close/>
                <a:moveTo>
                  <a:pt x="12883" y="19391"/>
                </a:moveTo>
                <a:cubicBezTo>
                  <a:pt x="12997" y="19422"/>
                  <a:pt x="13111" y="19442"/>
                  <a:pt x="13215" y="19453"/>
                </a:cubicBezTo>
                <a:cubicBezTo>
                  <a:pt x="13070" y="19650"/>
                  <a:pt x="12873" y="19805"/>
                  <a:pt x="12655" y="19919"/>
                </a:cubicBezTo>
                <a:cubicBezTo>
                  <a:pt x="12645" y="19898"/>
                  <a:pt x="12634" y="19878"/>
                  <a:pt x="12624" y="19857"/>
                </a:cubicBezTo>
                <a:cubicBezTo>
                  <a:pt x="12676" y="19743"/>
                  <a:pt x="12717" y="19639"/>
                  <a:pt x="12769" y="19536"/>
                </a:cubicBezTo>
                <a:lnTo>
                  <a:pt x="12883" y="19391"/>
                </a:lnTo>
                <a:close/>
                <a:moveTo>
                  <a:pt x="16148" y="19266"/>
                </a:moveTo>
                <a:cubicBezTo>
                  <a:pt x="16003" y="19432"/>
                  <a:pt x="15858" y="19598"/>
                  <a:pt x="15702" y="19753"/>
                </a:cubicBezTo>
                <a:cubicBezTo>
                  <a:pt x="15630" y="19826"/>
                  <a:pt x="15567" y="19878"/>
                  <a:pt x="15495" y="19940"/>
                </a:cubicBezTo>
                <a:cubicBezTo>
                  <a:pt x="15427" y="19901"/>
                  <a:pt x="15369" y="19881"/>
                  <a:pt x="15311" y="19845"/>
                </a:cubicBezTo>
                <a:lnTo>
                  <a:pt x="15311" y="19845"/>
                </a:lnTo>
                <a:cubicBezTo>
                  <a:pt x="15569" y="19669"/>
                  <a:pt x="15817" y="19483"/>
                  <a:pt x="16054" y="19287"/>
                </a:cubicBezTo>
                <a:lnTo>
                  <a:pt x="16117" y="19266"/>
                </a:lnTo>
                <a:close/>
                <a:moveTo>
                  <a:pt x="15246" y="19888"/>
                </a:moveTo>
                <a:cubicBezTo>
                  <a:pt x="15288" y="19909"/>
                  <a:pt x="15329" y="19930"/>
                  <a:pt x="15381" y="19950"/>
                </a:cubicBezTo>
                <a:cubicBezTo>
                  <a:pt x="15308" y="19950"/>
                  <a:pt x="15236" y="19940"/>
                  <a:pt x="15174" y="19940"/>
                </a:cubicBezTo>
                <a:lnTo>
                  <a:pt x="15246" y="19888"/>
                </a:lnTo>
                <a:close/>
                <a:moveTo>
                  <a:pt x="16200" y="19360"/>
                </a:moveTo>
                <a:lnTo>
                  <a:pt x="16200" y="19360"/>
                </a:lnTo>
                <a:cubicBezTo>
                  <a:pt x="16158" y="19546"/>
                  <a:pt x="16127" y="19722"/>
                  <a:pt x="16086" y="19898"/>
                </a:cubicBezTo>
                <a:cubicBezTo>
                  <a:pt x="15930" y="19930"/>
                  <a:pt x="15775" y="19940"/>
                  <a:pt x="15619" y="19950"/>
                </a:cubicBezTo>
                <a:cubicBezTo>
                  <a:pt x="15692" y="19878"/>
                  <a:pt x="15764" y="19795"/>
                  <a:pt x="15837" y="19722"/>
                </a:cubicBezTo>
                <a:cubicBezTo>
                  <a:pt x="15972" y="19608"/>
                  <a:pt x="16086" y="19484"/>
                  <a:pt x="16200" y="19360"/>
                </a:cubicBezTo>
                <a:close/>
                <a:moveTo>
                  <a:pt x="9278" y="18878"/>
                </a:moveTo>
                <a:cubicBezTo>
                  <a:pt x="9658" y="19063"/>
                  <a:pt x="10037" y="19237"/>
                  <a:pt x="10427" y="19391"/>
                </a:cubicBezTo>
                <a:cubicBezTo>
                  <a:pt x="10157" y="19588"/>
                  <a:pt x="9888" y="19774"/>
                  <a:pt x="9608" y="19961"/>
                </a:cubicBezTo>
                <a:cubicBezTo>
                  <a:pt x="9484" y="19600"/>
                  <a:pt x="9381" y="19239"/>
                  <a:pt x="9278" y="18878"/>
                </a:cubicBezTo>
                <a:close/>
                <a:moveTo>
                  <a:pt x="12479" y="19898"/>
                </a:moveTo>
                <a:lnTo>
                  <a:pt x="12500" y="19930"/>
                </a:lnTo>
                <a:lnTo>
                  <a:pt x="12479" y="19971"/>
                </a:lnTo>
                <a:lnTo>
                  <a:pt x="12427" y="19961"/>
                </a:lnTo>
                <a:lnTo>
                  <a:pt x="12479" y="19898"/>
                </a:lnTo>
                <a:close/>
                <a:moveTo>
                  <a:pt x="10966" y="19577"/>
                </a:moveTo>
                <a:lnTo>
                  <a:pt x="11328" y="19712"/>
                </a:lnTo>
                <a:cubicBezTo>
                  <a:pt x="11370" y="19753"/>
                  <a:pt x="11432" y="19805"/>
                  <a:pt x="11484" y="19836"/>
                </a:cubicBezTo>
                <a:lnTo>
                  <a:pt x="11360" y="19992"/>
                </a:lnTo>
                <a:cubicBezTo>
                  <a:pt x="11214" y="19867"/>
                  <a:pt x="11080" y="19743"/>
                  <a:pt x="10955" y="19598"/>
                </a:cubicBezTo>
                <a:lnTo>
                  <a:pt x="10966" y="19598"/>
                </a:lnTo>
                <a:lnTo>
                  <a:pt x="10966" y="19577"/>
                </a:lnTo>
                <a:close/>
                <a:moveTo>
                  <a:pt x="11598" y="19795"/>
                </a:moveTo>
                <a:lnTo>
                  <a:pt x="11764" y="19847"/>
                </a:lnTo>
                <a:cubicBezTo>
                  <a:pt x="11940" y="19898"/>
                  <a:pt x="12116" y="19950"/>
                  <a:pt x="12303" y="20002"/>
                </a:cubicBezTo>
                <a:lnTo>
                  <a:pt x="12292" y="20012"/>
                </a:lnTo>
                <a:cubicBezTo>
                  <a:pt x="12249" y="20018"/>
                  <a:pt x="12205" y="20020"/>
                  <a:pt x="12162" y="20020"/>
                </a:cubicBezTo>
                <a:cubicBezTo>
                  <a:pt x="11947" y="20020"/>
                  <a:pt x="11738" y="19957"/>
                  <a:pt x="11556" y="19836"/>
                </a:cubicBezTo>
                <a:lnTo>
                  <a:pt x="11598" y="19795"/>
                </a:lnTo>
                <a:close/>
                <a:moveTo>
                  <a:pt x="20117" y="19660"/>
                </a:moveTo>
                <a:cubicBezTo>
                  <a:pt x="20107" y="19722"/>
                  <a:pt x="20107" y="19774"/>
                  <a:pt x="20096" y="19836"/>
                </a:cubicBezTo>
                <a:cubicBezTo>
                  <a:pt x="20024" y="19909"/>
                  <a:pt x="19931" y="19981"/>
                  <a:pt x="19848" y="20054"/>
                </a:cubicBezTo>
                <a:lnTo>
                  <a:pt x="19848" y="20044"/>
                </a:lnTo>
                <a:cubicBezTo>
                  <a:pt x="19848" y="20033"/>
                  <a:pt x="19848" y="20023"/>
                  <a:pt x="19848" y="20012"/>
                </a:cubicBezTo>
                <a:cubicBezTo>
                  <a:pt x="19941" y="19898"/>
                  <a:pt x="20024" y="19774"/>
                  <a:pt x="20117" y="19660"/>
                </a:cubicBezTo>
                <a:close/>
                <a:moveTo>
                  <a:pt x="17008" y="19639"/>
                </a:moveTo>
                <a:lnTo>
                  <a:pt x="17194" y="19753"/>
                </a:lnTo>
                <a:cubicBezTo>
                  <a:pt x="17194" y="19805"/>
                  <a:pt x="17194" y="19857"/>
                  <a:pt x="17184" y="19909"/>
                </a:cubicBezTo>
                <a:cubicBezTo>
                  <a:pt x="17174" y="19961"/>
                  <a:pt x="17174" y="20012"/>
                  <a:pt x="17163" y="20064"/>
                </a:cubicBezTo>
                <a:lnTo>
                  <a:pt x="17163" y="20054"/>
                </a:lnTo>
                <a:cubicBezTo>
                  <a:pt x="17112" y="20023"/>
                  <a:pt x="17060" y="19981"/>
                  <a:pt x="17008" y="19940"/>
                </a:cubicBezTo>
                <a:cubicBezTo>
                  <a:pt x="16935" y="19878"/>
                  <a:pt x="16863" y="19816"/>
                  <a:pt x="16790" y="19753"/>
                </a:cubicBezTo>
                <a:cubicBezTo>
                  <a:pt x="16863" y="19722"/>
                  <a:pt x="16935" y="19681"/>
                  <a:pt x="17008" y="19639"/>
                </a:cubicBezTo>
                <a:close/>
                <a:moveTo>
                  <a:pt x="14749" y="19930"/>
                </a:moveTo>
                <a:lnTo>
                  <a:pt x="14749" y="19930"/>
                </a:lnTo>
                <a:cubicBezTo>
                  <a:pt x="14821" y="19950"/>
                  <a:pt x="14883" y="19961"/>
                  <a:pt x="14956" y="19981"/>
                </a:cubicBezTo>
                <a:lnTo>
                  <a:pt x="14935" y="20012"/>
                </a:lnTo>
                <a:lnTo>
                  <a:pt x="14800" y="20095"/>
                </a:lnTo>
                <a:cubicBezTo>
                  <a:pt x="14780" y="20044"/>
                  <a:pt x="14769" y="19992"/>
                  <a:pt x="14749" y="19930"/>
                </a:cubicBezTo>
                <a:close/>
                <a:moveTo>
                  <a:pt x="18480" y="19194"/>
                </a:moveTo>
                <a:cubicBezTo>
                  <a:pt x="18739" y="19318"/>
                  <a:pt x="19019" y="19411"/>
                  <a:pt x="19298" y="19474"/>
                </a:cubicBezTo>
                <a:cubicBezTo>
                  <a:pt x="19008" y="19722"/>
                  <a:pt x="18687" y="19950"/>
                  <a:pt x="18355" y="20147"/>
                </a:cubicBezTo>
                <a:cubicBezTo>
                  <a:pt x="18003" y="20054"/>
                  <a:pt x="17661" y="19909"/>
                  <a:pt x="17329" y="19743"/>
                </a:cubicBezTo>
                <a:lnTo>
                  <a:pt x="17308" y="19712"/>
                </a:lnTo>
                <a:lnTo>
                  <a:pt x="17277" y="19681"/>
                </a:lnTo>
                <a:cubicBezTo>
                  <a:pt x="17288" y="19608"/>
                  <a:pt x="17288" y="19536"/>
                  <a:pt x="17288" y="19474"/>
                </a:cubicBezTo>
                <a:cubicBezTo>
                  <a:pt x="17360" y="19422"/>
                  <a:pt x="17443" y="19360"/>
                  <a:pt x="17526" y="19297"/>
                </a:cubicBezTo>
                <a:cubicBezTo>
                  <a:pt x="17847" y="19297"/>
                  <a:pt x="18169" y="19266"/>
                  <a:pt x="18480" y="19194"/>
                </a:cubicBezTo>
                <a:close/>
                <a:moveTo>
                  <a:pt x="13277" y="19463"/>
                </a:moveTo>
                <a:cubicBezTo>
                  <a:pt x="13370" y="19484"/>
                  <a:pt x="13463" y="19494"/>
                  <a:pt x="13567" y="19505"/>
                </a:cubicBezTo>
                <a:lnTo>
                  <a:pt x="13609" y="19598"/>
                </a:lnTo>
                <a:cubicBezTo>
                  <a:pt x="13515" y="19805"/>
                  <a:pt x="13401" y="19992"/>
                  <a:pt x="13246" y="20158"/>
                </a:cubicBezTo>
                <a:cubicBezTo>
                  <a:pt x="13070" y="20116"/>
                  <a:pt x="12883" y="20075"/>
                  <a:pt x="12707" y="20023"/>
                </a:cubicBezTo>
                <a:lnTo>
                  <a:pt x="12697" y="20023"/>
                </a:lnTo>
                <a:cubicBezTo>
                  <a:pt x="12686" y="20012"/>
                  <a:pt x="12686" y="19992"/>
                  <a:pt x="12676" y="19971"/>
                </a:cubicBezTo>
                <a:cubicBezTo>
                  <a:pt x="12914" y="19857"/>
                  <a:pt x="13121" y="19681"/>
                  <a:pt x="13277" y="19463"/>
                </a:cubicBezTo>
                <a:close/>
                <a:moveTo>
                  <a:pt x="16065" y="19981"/>
                </a:moveTo>
                <a:cubicBezTo>
                  <a:pt x="16054" y="20044"/>
                  <a:pt x="16034" y="20116"/>
                  <a:pt x="16023" y="20178"/>
                </a:cubicBezTo>
                <a:lnTo>
                  <a:pt x="16013" y="20189"/>
                </a:lnTo>
                <a:lnTo>
                  <a:pt x="15899" y="20137"/>
                </a:lnTo>
                <a:cubicBezTo>
                  <a:pt x="15816" y="20106"/>
                  <a:pt x="15744" y="20064"/>
                  <a:pt x="15661" y="20023"/>
                </a:cubicBezTo>
                <a:cubicBezTo>
                  <a:pt x="15795" y="20012"/>
                  <a:pt x="15930" y="20002"/>
                  <a:pt x="16065" y="19981"/>
                </a:cubicBezTo>
                <a:close/>
                <a:moveTo>
                  <a:pt x="9183" y="18821"/>
                </a:moveTo>
                <a:cubicBezTo>
                  <a:pt x="9287" y="19214"/>
                  <a:pt x="9401" y="19619"/>
                  <a:pt x="9536" y="20002"/>
                </a:cubicBezTo>
                <a:cubicBezTo>
                  <a:pt x="9432" y="20064"/>
                  <a:pt x="9328" y="20137"/>
                  <a:pt x="9225" y="20199"/>
                </a:cubicBezTo>
                <a:cubicBezTo>
                  <a:pt x="8924" y="19836"/>
                  <a:pt x="8665" y="19442"/>
                  <a:pt x="8447" y="19028"/>
                </a:cubicBezTo>
                <a:cubicBezTo>
                  <a:pt x="8696" y="18976"/>
                  <a:pt x="8945" y="18903"/>
                  <a:pt x="9183" y="18821"/>
                </a:cubicBezTo>
                <a:close/>
                <a:moveTo>
                  <a:pt x="16251" y="19940"/>
                </a:moveTo>
                <a:lnTo>
                  <a:pt x="16251" y="19940"/>
                </a:lnTo>
                <a:cubicBezTo>
                  <a:pt x="16200" y="20023"/>
                  <a:pt x="16148" y="20106"/>
                  <a:pt x="16086" y="20199"/>
                </a:cubicBezTo>
                <a:cubicBezTo>
                  <a:pt x="16117" y="20116"/>
                  <a:pt x="16137" y="20033"/>
                  <a:pt x="16158" y="19961"/>
                </a:cubicBezTo>
                <a:lnTo>
                  <a:pt x="16148" y="19961"/>
                </a:lnTo>
                <a:cubicBezTo>
                  <a:pt x="16168" y="19961"/>
                  <a:pt x="16200" y="19950"/>
                  <a:pt x="16220" y="19950"/>
                </a:cubicBezTo>
                <a:lnTo>
                  <a:pt x="16251" y="19940"/>
                </a:lnTo>
                <a:close/>
                <a:moveTo>
                  <a:pt x="19091" y="19743"/>
                </a:moveTo>
                <a:lnTo>
                  <a:pt x="19091" y="19743"/>
                </a:lnTo>
                <a:cubicBezTo>
                  <a:pt x="18967" y="19898"/>
                  <a:pt x="18822" y="20054"/>
                  <a:pt x="18677" y="20209"/>
                </a:cubicBezTo>
                <a:cubicBezTo>
                  <a:pt x="18604" y="20189"/>
                  <a:pt x="18531" y="20178"/>
                  <a:pt x="18459" y="20168"/>
                </a:cubicBezTo>
                <a:cubicBezTo>
                  <a:pt x="18687" y="20033"/>
                  <a:pt x="18894" y="19898"/>
                  <a:pt x="19091" y="19743"/>
                </a:cubicBezTo>
                <a:close/>
                <a:moveTo>
                  <a:pt x="13681" y="19702"/>
                </a:moveTo>
                <a:cubicBezTo>
                  <a:pt x="13702" y="19753"/>
                  <a:pt x="13733" y="19805"/>
                  <a:pt x="13754" y="19847"/>
                </a:cubicBezTo>
                <a:cubicBezTo>
                  <a:pt x="13671" y="19981"/>
                  <a:pt x="13577" y="20095"/>
                  <a:pt x="13495" y="20220"/>
                </a:cubicBezTo>
                <a:lnTo>
                  <a:pt x="13349" y="20189"/>
                </a:lnTo>
                <a:cubicBezTo>
                  <a:pt x="13484" y="20044"/>
                  <a:pt x="13588" y="19878"/>
                  <a:pt x="13671" y="19702"/>
                </a:cubicBezTo>
                <a:close/>
                <a:moveTo>
                  <a:pt x="19495" y="19505"/>
                </a:moveTo>
                <a:cubicBezTo>
                  <a:pt x="19609" y="19536"/>
                  <a:pt x="19734" y="19546"/>
                  <a:pt x="19858" y="19556"/>
                </a:cubicBezTo>
                <a:cubicBezTo>
                  <a:pt x="19837" y="19691"/>
                  <a:pt x="19817" y="19836"/>
                  <a:pt x="19785" y="19971"/>
                </a:cubicBezTo>
                <a:cubicBezTo>
                  <a:pt x="19734" y="20033"/>
                  <a:pt x="19682" y="20106"/>
                  <a:pt x="19620" y="20168"/>
                </a:cubicBezTo>
                <a:cubicBezTo>
                  <a:pt x="19495" y="20199"/>
                  <a:pt x="19371" y="20220"/>
                  <a:pt x="19236" y="20230"/>
                </a:cubicBezTo>
                <a:cubicBezTo>
                  <a:pt x="19329" y="19992"/>
                  <a:pt x="19423" y="19753"/>
                  <a:pt x="19495" y="19505"/>
                </a:cubicBezTo>
                <a:close/>
                <a:moveTo>
                  <a:pt x="19392" y="19494"/>
                </a:moveTo>
                <a:lnTo>
                  <a:pt x="19392" y="19505"/>
                </a:lnTo>
                <a:lnTo>
                  <a:pt x="19423" y="19505"/>
                </a:lnTo>
                <a:cubicBezTo>
                  <a:pt x="19340" y="19753"/>
                  <a:pt x="19257" y="20002"/>
                  <a:pt x="19153" y="20240"/>
                </a:cubicBezTo>
                <a:cubicBezTo>
                  <a:pt x="19029" y="20240"/>
                  <a:pt x="18905" y="20240"/>
                  <a:pt x="18780" y="20220"/>
                </a:cubicBezTo>
                <a:cubicBezTo>
                  <a:pt x="18987" y="19992"/>
                  <a:pt x="19195" y="19743"/>
                  <a:pt x="19392" y="19494"/>
                </a:cubicBezTo>
                <a:close/>
                <a:moveTo>
                  <a:pt x="24045" y="16437"/>
                </a:moveTo>
                <a:cubicBezTo>
                  <a:pt x="23734" y="17732"/>
                  <a:pt x="23092" y="18955"/>
                  <a:pt x="22014" y="19753"/>
                </a:cubicBezTo>
                <a:lnTo>
                  <a:pt x="22024" y="19753"/>
                </a:lnTo>
                <a:cubicBezTo>
                  <a:pt x="21765" y="19950"/>
                  <a:pt x="21485" y="20116"/>
                  <a:pt x="21185" y="20251"/>
                </a:cubicBezTo>
                <a:cubicBezTo>
                  <a:pt x="21236" y="19992"/>
                  <a:pt x="21278" y="19722"/>
                  <a:pt x="21319" y="19453"/>
                </a:cubicBezTo>
                <a:cubicBezTo>
                  <a:pt x="21319" y="19432"/>
                  <a:pt x="21330" y="19401"/>
                  <a:pt x="21340" y="19380"/>
                </a:cubicBezTo>
                <a:cubicBezTo>
                  <a:pt x="22397" y="19007"/>
                  <a:pt x="23257" y="18137"/>
                  <a:pt x="23765" y="17111"/>
                </a:cubicBezTo>
                <a:cubicBezTo>
                  <a:pt x="23869" y="16893"/>
                  <a:pt x="23962" y="16665"/>
                  <a:pt x="24045" y="16437"/>
                </a:cubicBezTo>
                <a:close/>
                <a:moveTo>
                  <a:pt x="10986" y="19702"/>
                </a:moveTo>
                <a:cubicBezTo>
                  <a:pt x="11090" y="19816"/>
                  <a:pt x="11204" y="19930"/>
                  <a:pt x="11328" y="20023"/>
                </a:cubicBezTo>
                <a:cubicBezTo>
                  <a:pt x="11277" y="20085"/>
                  <a:pt x="11225" y="20147"/>
                  <a:pt x="11173" y="20199"/>
                </a:cubicBezTo>
                <a:lnTo>
                  <a:pt x="11121" y="20261"/>
                </a:lnTo>
                <a:lnTo>
                  <a:pt x="11069" y="20075"/>
                </a:lnTo>
                <a:cubicBezTo>
                  <a:pt x="11038" y="19950"/>
                  <a:pt x="11007" y="19826"/>
                  <a:pt x="10976" y="19702"/>
                </a:cubicBezTo>
                <a:close/>
                <a:moveTo>
                  <a:pt x="13961" y="19639"/>
                </a:moveTo>
                <a:cubicBezTo>
                  <a:pt x="14127" y="19722"/>
                  <a:pt x="14293" y="19784"/>
                  <a:pt x="14469" y="19847"/>
                </a:cubicBezTo>
                <a:cubicBezTo>
                  <a:pt x="14355" y="19992"/>
                  <a:pt x="14230" y="20137"/>
                  <a:pt x="14106" y="20272"/>
                </a:cubicBezTo>
                <a:cubicBezTo>
                  <a:pt x="14013" y="20116"/>
                  <a:pt x="13919" y="19971"/>
                  <a:pt x="13837" y="19816"/>
                </a:cubicBezTo>
                <a:lnTo>
                  <a:pt x="13961" y="19639"/>
                </a:lnTo>
                <a:close/>
                <a:moveTo>
                  <a:pt x="13277" y="20251"/>
                </a:moveTo>
                <a:cubicBezTo>
                  <a:pt x="13329" y="20261"/>
                  <a:pt x="13381" y="20272"/>
                  <a:pt x="13432" y="20282"/>
                </a:cubicBezTo>
                <a:cubicBezTo>
                  <a:pt x="13422" y="20292"/>
                  <a:pt x="13412" y="20303"/>
                  <a:pt x="13412" y="20313"/>
                </a:cubicBezTo>
                <a:lnTo>
                  <a:pt x="13256" y="20261"/>
                </a:lnTo>
                <a:lnTo>
                  <a:pt x="13277" y="20251"/>
                </a:lnTo>
                <a:close/>
                <a:moveTo>
                  <a:pt x="13785" y="19898"/>
                </a:moveTo>
                <a:cubicBezTo>
                  <a:pt x="13868" y="20044"/>
                  <a:pt x="13951" y="20189"/>
                  <a:pt x="14044" y="20334"/>
                </a:cubicBezTo>
                <a:cubicBezTo>
                  <a:pt x="13878" y="20303"/>
                  <a:pt x="13712" y="20261"/>
                  <a:pt x="13546" y="20230"/>
                </a:cubicBezTo>
                <a:cubicBezTo>
                  <a:pt x="13619" y="20116"/>
                  <a:pt x="13702" y="20002"/>
                  <a:pt x="13774" y="19898"/>
                </a:cubicBezTo>
                <a:close/>
                <a:moveTo>
                  <a:pt x="17526" y="19940"/>
                </a:moveTo>
                <a:lnTo>
                  <a:pt x="17526" y="19940"/>
                </a:lnTo>
                <a:cubicBezTo>
                  <a:pt x="17754" y="20054"/>
                  <a:pt x="17993" y="20137"/>
                  <a:pt x="18241" y="20209"/>
                </a:cubicBezTo>
                <a:cubicBezTo>
                  <a:pt x="18158" y="20261"/>
                  <a:pt x="18065" y="20303"/>
                  <a:pt x="17972" y="20344"/>
                </a:cubicBezTo>
                <a:cubicBezTo>
                  <a:pt x="17816" y="20209"/>
                  <a:pt x="17671" y="20075"/>
                  <a:pt x="17526" y="19940"/>
                </a:cubicBezTo>
                <a:close/>
                <a:moveTo>
                  <a:pt x="21154" y="19898"/>
                </a:moveTo>
                <a:lnTo>
                  <a:pt x="21154" y="19898"/>
                </a:lnTo>
                <a:cubicBezTo>
                  <a:pt x="21133" y="20033"/>
                  <a:pt x="21112" y="20158"/>
                  <a:pt x="21081" y="20292"/>
                </a:cubicBezTo>
                <a:lnTo>
                  <a:pt x="20967" y="20344"/>
                </a:lnTo>
                <a:cubicBezTo>
                  <a:pt x="21040" y="20199"/>
                  <a:pt x="21102" y="20054"/>
                  <a:pt x="21154" y="19898"/>
                </a:cubicBezTo>
                <a:close/>
                <a:moveTo>
                  <a:pt x="11546" y="19867"/>
                </a:moveTo>
                <a:cubicBezTo>
                  <a:pt x="11743" y="20012"/>
                  <a:pt x="11992" y="20085"/>
                  <a:pt x="12241" y="20085"/>
                </a:cubicBezTo>
                <a:cubicBezTo>
                  <a:pt x="12168" y="20178"/>
                  <a:pt x="12085" y="20272"/>
                  <a:pt x="12012" y="20365"/>
                </a:cubicBezTo>
                <a:cubicBezTo>
                  <a:pt x="11795" y="20282"/>
                  <a:pt x="11588" y="20168"/>
                  <a:pt x="11411" y="20023"/>
                </a:cubicBezTo>
                <a:lnTo>
                  <a:pt x="11546" y="19867"/>
                </a:lnTo>
                <a:close/>
                <a:moveTo>
                  <a:pt x="14334" y="20106"/>
                </a:moveTo>
                <a:cubicBezTo>
                  <a:pt x="14282" y="20189"/>
                  <a:pt x="14241" y="20272"/>
                  <a:pt x="14189" y="20365"/>
                </a:cubicBezTo>
                <a:lnTo>
                  <a:pt x="14147" y="20354"/>
                </a:lnTo>
                <a:cubicBezTo>
                  <a:pt x="14147" y="20344"/>
                  <a:pt x="14137" y="20334"/>
                  <a:pt x="14137" y="20323"/>
                </a:cubicBezTo>
                <a:cubicBezTo>
                  <a:pt x="14199" y="20251"/>
                  <a:pt x="14261" y="20178"/>
                  <a:pt x="14334" y="20106"/>
                </a:cubicBezTo>
                <a:close/>
                <a:moveTo>
                  <a:pt x="19723" y="20240"/>
                </a:moveTo>
                <a:lnTo>
                  <a:pt x="19723" y="20251"/>
                </a:lnTo>
                <a:cubicBezTo>
                  <a:pt x="19671" y="20292"/>
                  <a:pt x="19609" y="20334"/>
                  <a:pt x="19547" y="20375"/>
                </a:cubicBezTo>
                <a:lnTo>
                  <a:pt x="19537" y="20365"/>
                </a:lnTo>
                <a:lnTo>
                  <a:pt x="19723" y="20240"/>
                </a:lnTo>
                <a:close/>
                <a:moveTo>
                  <a:pt x="10530" y="19422"/>
                </a:moveTo>
                <a:cubicBezTo>
                  <a:pt x="10603" y="19453"/>
                  <a:pt x="10676" y="19484"/>
                  <a:pt x="10748" y="19505"/>
                </a:cubicBezTo>
                <a:cubicBezTo>
                  <a:pt x="10562" y="19691"/>
                  <a:pt x="10375" y="19867"/>
                  <a:pt x="10188" y="20033"/>
                </a:cubicBezTo>
                <a:cubicBezTo>
                  <a:pt x="10043" y="20158"/>
                  <a:pt x="9898" y="20272"/>
                  <a:pt x="9753" y="20386"/>
                </a:cubicBezTo>
                <a:cubicBezTo>
                  <a:pt x="9712" y="20272"/>
                  <a:pt x="9670" y="20168"/>
                  <a:pt x="9639" y="20054"/>
                </a:cubicBezTo>
                <a:cubicBezTo>
                  <a:pt x="9950" y="19857"/>
                  <a:pt x="10240" y="19650"/>
                  <a:pt x="10530" y="19422"/>
                </a:cubicBezTo>
                <a:close/>
                <a:moveTo>
                  <a:pt x="12769" y="20178"/>
                </a:moveTo>
                <a:cubicBezTo>
                  <a:pt x="12883" y="20209"/>
                  <a:pt x="12987" y="20251"/>
                  <a:pt x="13101" y="20282"/>
                </a:cubicBezTo>
                <a:lnTo>
                  <a:pt x="13090" y="20282"/>
                </a:lnTo>
                <a:cubicBezTo>
                  <a:pt x="13028" y="20323"/>
                  <a:pt x="12976" y="20354"/>
                  <a:pt x="12914" y="20386"/>
                </a:cubicBezTo>
                <a:lnTo>
                  <a:pt x="12852" y="20303"/>
                </a:lnTo>
                <a:cubicBezTo>
                  <a:pt x="12821" y="20261"/>
                  <a:pt x="12800" y="20220"/>
                  <a:pt x="12769" y="20178"/>
                </a:cubicBezTo>
                <a:close/>
                <a:moveTo>
                  <a:pt x="14531" y="19878"/>
                </a:moveTo>
                <a:lnTo>
                  <a:pt x="14666" y="19909"/>
                </a:lnTo>
                <a:cubicBezTo>
                  <a:pt x="14686" y="19992"/>
                  <a:pt x="14707" y="20064"/>
                  <a:pt x="14728" y="20137"/>
                </a:cubicBezTo>
                <a:cubicBezTo>
                  <a:pt x="14593" y="20230"/>
                  <a:pt x="14458" y="20313"/>
                  <a:pt x="14313" y="20386"/>
                </a:cubicBezTo>
                <a:lnTo>
                  <a:pt x="14261" y="20375"/>
                </a:lnTo>
                <a:cubicBezTo>
                  <a:pt x="14261" y="20365"/>
                  <a:pt x="14272" y="20354"/>
                  <a:pt x="14282" y="20344"/>
                </a:cubicBezTo>
                <a:cubicBezTo>
                  <a:pt x="14375" y="20189"/>
                  <a:pt x="14448" y="20033"/>
                  <a:pt x="14531" y="19878"/>
                </a:cubicBezTo>
                <a:close/>
                <a:moveTo>
                  <a:pt x="15060" y="20002"/>
                </a:moveTo>
                <a:cubicBezTo>
                  <a:pt x="15163" y="20012"/>
                  <a:pt x="15267" y="20023"/>
                  <a:pt x="15370" y="20033"/>
                </a:cubicBezTo>
                <a:cubicBezTo>
                  <a:pt x="15215" y="20147"/>
                  <a:pt x="15060" y="20272"/>
                  <a:pt x="14894" y="20386"/>
                </a:cubicBezTo>
                <a:lnTo>
                  <a:pt x="14852" y="20272"/>
                </a:lnTo>
                <a:cubicBezTo>
                  <a:pt x="14904" y="20199"/>
                  <a:pt x="14956" y="20116"/>
                  <a:pt x="15008" y="20033"/>
                </a:cubicBezTo>
                <a:lnTo>
                  <a:pt x="15060" y="20002"/>
                </a:lnTo>
                <a:close/>
                <a:moveTo>
                  <a:pt x="8416" y="19163"/>
                </a:moveTo>
                <a:cubicBezTo>
                  <a:pt x="8623" y="19546"/>
                  <a:pt x="8872" y="19909"/>
                  <a:pt x="9152" y="20251"/>
                </a:cubicBezTo>
                <a:lnTo>
                  <a:pt x="9007" y="20334"/>
                </a:lnTo>
                <a:lnTo>
                  <a:pt x="8924" y="20396"/>
                </a:lnTo>
                <a:cubicBezTo>
                  <a:pt x="8717" y="19992"/>
                  <a:pt x="8541" y="19588"/>
                  <a:pt x="8406" y="19163"/>
                </a:cubicBezTo>
                <a:close/>
                <a:moveTo>
                  <a:pt x="20016" y="20133"/>
                </a:moveTo>
                <a:cubicBezTo>
                  <a:pt x="19964" y="20240"/>
                  <a:pt x="19884" y="20337"/>
                  <a:pt x="19785" y="20406"/>
                </a:cubicBezTo>
                <a:cubicBezTo>
                  <a:pt x="19785" y="20375"/>
                  <a:pt x="19796" y="20344"/>
                  <a:pt x="19806" y="20303"/>
                </a:cubicBezTo>
                <a:cubicBezTo>
                  <a:pt x="19817" y="20303"/>
                  <a:pt x="19827" y="20292"/>
                  <a:pt x="19848" y="20282"/>
                </a:cubicBezTo>
                <a:cubicBezTo>
                  <a:pt x="19897" y="20232"/>
                  <a:pt x="19956" y="20183"/>
                  <a:pt x="20016" y="20133"/>
                </a:cubicBezTo>
                <a:close/>
                <a:moveTo>
                  <a:pt x="17277" y="19805"/>
                </a:moveTo>
                <a:lnTo>
                  <a:pt x="17329" y="19836"/>
                </a:lnTo>
                <a:cubicBezTo>
                  <a:pt x="17505" y="20033"/>
                  <a:pt x="17692" y="20209"/>
                  <a:pt x="17899" y="20375"/>
                </a:cubicBezTo>
                <a:lnTo>
                  <a:pt x="17806" y="20417"/>
                </a:lnTo>
                <a:cubicBezTo>
                  <a:pt x="17620" y="20334"/>
                  <a:pt x="17423" y="20241"/>
                  <a:pt x="17258" y="20117"/>
                </a:cubicBezTo>
                <a:lnTo>
                  <a:pt x="17258" y="20117"/>
                </a:lnTo>
                <a:cubicBezTo>
                  <a:pt x="17268" y="20016"/>
                  <a:pt x="17277" y="19916"/>
                  <a:pt x="17277" y="19805"/>
                </a:cubicBezTo>
                <a:close/>
                <a:moveTo>
                  <a:pt x="6302" y="19525"/>
                </a:moveTo>
                <a:lnTo>
                  <a:pt x="6312" y="19536"/>
                </a:lnTo>
                <a:cubicBezTo>
                  <a:pt x="6302" y="19702"/>
                  <a:pt x="6302" y="19857"/>
                  <a:pt x="6292" y="20012"/>
                </a:cubicBezTo>
                <a:lnTo>
                  <a:pt x="6292" y="20427"/>
                </a:lnTo>
                <a:cubicBezTo>
                  <a:pt x="6032" y="20261"/>
                  <a:pt x="5784" y="20085"/>
                  <a:pt x="5545" y="19888"/>
                </a:cubicBezTo>
                <a:lnTo>
                  <a:pt x="5566" y="19702"/>
                </a:lnTo>
                <a:cubicBezTo>
                  <a:pt x="5815" y="19660"/>
                  <a:pt x="6053" y="19598"/>
                  <a:pt x="6302" y="19525"/>
                </a:cubicBezTo>
                <a:close/>
                <a:moveTo>
                  <a:pt x="7753" y="19183"/>
                </a:moveTo>
                <a:cubicBezTo>
                  <a:pt x="7732" y="19608"/>
                  <a:pt x="7784" y="20023"/>
                  <a:pt x="7908" y="20427"/>
                </a:cubicBezTo>
                <a:cubicBezTo>
                  <a:pt x="7774" y="20365"/>
                  <a:pt x="7649" y="20303"/>
                  <a:pt x="7515" y="20230"/>
                </a:cubicBezTo>
                <a:cubicBezTo>
                  <a:pt x="7390" y="20158"/>
                  <a:pt x="7235" y="20075"/>
                  <a:pt x="7100" y="19981"/>
                </a:cubicBezTo>
                <a:cubicBezTo>
                  <a:pt x="6996" y="19774"/>
                  <a:pt x="6913" y="19567"/>
                  <a:pt x="6820" y="19360"/>
                </a:cubicBezTo>
                <a:lnTo>
                  <a:pt x="6820" y="19360"/>
                </a:lnTo>
                <a:lnTo>
                  <a:pt x="6841" y="19370"/>
                </a:lnTo>
                <a:cubicBezTo>
                  <a:pt x="6996" y="19339"/>
                  <a:pt x="7141" y="19287"/>
                  <a:pt x="7287" y="19225"/>
                </a:cubicBezTo>
                <a:cubicBezTo>
                  <a:pt x="7442" y="19225"/>
                  <a:pt x="7597" y="19204"/>
                  <a:pt x="7753" y="19183"/>
                </a:cubicBezTo>
                <a:close/>
                <a:moveTo>
                  <a:pt x="12334" y="20085"/>
                </a:moveTo>
                <a:lnTo>
                  <a:pt x="12355" y="20220"/>
                </a:lnTo>
                <a:cubicBezTo>
                  <a:pt x="12313" y="20292"/>
                  <a:pt x="12282" y="20365"/>
                  <a:pt x="12241" y="20437"/>
                </a:cubicBezTo>
                <a:cubicBezTo>
                  <a:pt x="12189" y="20427"/>
                  <a:pt x="12137" y="20406"/>
                  <a:pt x="12085" y="20396"/>
                </a:cubicBezTo>
                <a:cubicBezTo>
                  <a:pt x="12168" y="20292"/>
                  <a:pt x="12251" y="20189"/>
                  <a:pt x="12334" y="20085"/>
                </a:cubicBezTo>
                <a:close/>
                <a:moveTo>
                  <a:pt x="5297" y="19795"/>
                </a:moveTo>
                <a:cubicBezTo>
                  <a:pt x="5380" y="19836"/>
                  <a:pt x="5442" y="19898"/>
                  <a:pt x="5514" y="19950"/>
                </a:cubicBezTo>
                <a:lnTo>
                  <a:pt x="5504" y="19961"/>
                </a:lnTo>
                <a:cubicBezTo>
                  <a:pt x="5494" y="20126"/>
                  <a:pt x="5483" y="20282"/>
                  <a:pt x="5483" y="20448"/>
                </a:cubicBezTo>
                <a:cubicBezTo>
                  <a:pt x="5390" y="20240"/>
                  <a:pt x="5328" y="20012"/>
                  <a:pt x="5297" y="19795"/>
                </a:cubicBezTo>
                <a:close/>
                <a:moveTo>
                  <a:pt x="14759" y="20199"/>
                </a:moveTo>
                <a:lnTo>
                  <a:pt x="14780" y="20272"/>
                </a:lnTo>
                <a:lnTo>
                  <a:pt x="14655" y="20448"/>
                </a:lnTo>
                <a:lnTo>
                  <a:pt x="14417" y="20406"/>
                </a:lnTo>
                <a:cubicBezTo>
                  <a:pt x="14479" y="20375"/>
                  <a:pt x="14531" y="20334"/>
                  <a:pt x="14593" y="20303"/>
                </a:cubicBezTo>
                <a:lnTo>
                  <a:pt x="14759" y="20199"/>
                </a:lnTo>
                <a:close/>
                <a:moveTo>
                  <a:pt x="13484" y="20292"/>
                </a:moveTo>
                <a:lnTo>
                  <a:pt x="13982" y="20396"/>
                </a:lnTo>
                <a:cubicBezTo>
                  <a:pt x="13961" y="20417"/>
                  <a:pt x="13940" y="20437"/>
                  <a:pt x="13919" y="20458"/>
                </a:cubicBezTo>
                <a:lnTo>
                  <a:pt x="13764" y="20417"/>
                </a:lnTo>
                <a:cubicBezTo>
                  <a:pt x="13660" y="20386"/>
                  <a:pt x="13557" y="20354"/>
                  <a:pt x="13463" y="20323"/>
                </a:cubicBezTo>
                <a:lnTo>
                  <a:pt x="13484" y="20292"/>
                </a:lnTo>
                <a:close/>
                <a:moveTo>
                  <a:pt x="12375" y="20323"/>
                </a:moveTo>
                <a:lnTo>
                  <a:pt x="12375" y="20334"/>
                </a:lnTo>
                <a:cubicBezTo>
                  <a:pt x="12386" y="20375"/>
                  <a:pt x="12396" y="20417"/>
                  <a:pt x="12406" y="20468"/>
                </a:cubicBezTo>
                <a:cubicBezTo>
                  <a:pt x="12375" y="20458"/>
                  <a:pt x="12344" y="20458"/>
                  <a:pt x="12313" y="20448"/>
                </a:cubicBezTo>
                <a:cubicBezTo>
                  <a:pt x="12334" y="20406"/>
                  <a:pt x="12355" y="20365"/>
                  <a:pt x="12375" y="20323"/>
                </a:cubicBezTo>
                <a:close/>
                <a:moveTo>
                  <a:pt x="12510" y="20075"/>
                </a:moveTo>
                <a:lnTo>
                  <a:pt x="12634" y="20126"/>
                </a:lnTo>
                <a:cubicBezTo>
                  <a:pt x="12686" y="20199"/>
                  <a:pt x="12738" y="20272"/>
                  <a:pt x="12790" y="20344"/>
                </a:cubicBezTo>
                <a:lnTo>
                  <a:pt x="12842" y="20417"/>
                </a:lnTo>
                <a:cubicBezTo>
                  <a:pt x="12747" y="20451"/>
                  <a:pt x="12646" y="20471"/>
                  <a:pt x="12543" y="20471"/>
                </a:cubicBezTo>
                <a:cubicBezTo>
                  <a:pt x="12522" y="20471"/>
                  <a:pt x="12500" y="20470"/>
                  <a:pt x="12479" y="20468"/>
                </a:cubicBezTo>
                <a:cubicBezTo>
                  <a:pt x="12469" y="20386"/>
                  <a:pt x="12448" y="20303"/>
                  <a:pt x="12427" y="20220"/>
                </a:cubicBezTo>
                <a:lnTo>
                  <a:pt x="12510" y="20075"/>
                </a:lnTo>
                <a:close/>
                <a:moveTo>
                  <a:pt x="14800" y="20354"/>
                </a:moveTo>
                <a:cubicBezTo>
                  <a:pt x="14811" y="20375"/>
                  <a:pt x="14821" y="20406"/>
                  <a:pt x="14832" y="20427"/>
                </a:cubicBezTo>
                <a:lnTo>
                  <a:pt x="14759" y="20479"/>
                </a:lnTo>
                <a:lnTo>
                  <a:pt x="14728" y="20468"/>
                </a:lnTo>
                <a:lnTo>
                  <a:pt x="14800" y="20354"/>
                </a:lnTo>
                <a:close/>
                <a:moveTo>
                  <a:pt x="14054" y="20406"/>
                </a:moveTo>
                <a:lnTo>
                  <a:pt x="14054" y="20417"/>
                </a:lnTo>
                <a:lnTo>
                  <a:pt x="14096" y="20427"/>
                </a:lnTo>
                <a:lnTo>
                  <a:pt x="14127" y="20468"/>
                </a:lnTo>
                <a:cubicBezTo>
                  <a:pt x="14116" y="20479"/>
                  <a:pt x="14106" y="20489"/>
                  <a:pt x="14096" y="20510"/>
                </a:cubicBezTo>
                <a:lnTo>
                  <a:pt x="13992" y="20479"/>
                </a:lnTo>
                <a:cubicBezTo>
                  <a:pt x="14013" y="20458"/>
                  <a:pt x="14033" y="20427"/>
                  <a:pt x="14054" y="20406"/>
                </a:cubicBezTo>
                <a:close/>
                <a:moveTo>
                  <a:pt x="17961" y="20427"/>
                </a:moveTo>
                <a:lnTo>
                  <a:pt x="18065" y="20510"/>
                </a:lnTo>
                <a:cubicBezTo>
                  <a:pt x="18013" y="20500"/>
                  <a:pt x="17961" y="20479"/>
                  <a:pt x="17899" y="20458"/>
                </a:cubicBezTo>
                <a:lnTo>
                  <a:pt x="17961" y="20427"/>
                </a:lnTo>
                <a:close/>
                <a:moveTo>
                  <a:pt x="16707" y="19795"/>
                </a:moveTo>
                <a:cubicBezTo>
                  <a:pt x="16842" y="19919"/>
                  <a:pt x="16987" y="20033"/>
                  <a:pt x="17143" y="20147"/>
                </a:cubicBezTo>
                <a:cubicBezTo>
                  <a:pt x="17132" y="20272"/>
                  <a:pt x="17112" y="20406"/>
                  <a:pt x="17080" y="20531"/>
                </a:cubicBezTo>
                <a:cubicBezTo>
                  <a:pt x="16770" y="20458"/>
                  <a:pt x="16459" y="20365"/>
                  <a:pt x="16158" y="20240"/>
                </a:cubicBezTo>
                <a:cubicBezTo>
                  <a:pt x="16239" y="20139"/>
                  <a:pt x="16310" y="20028"/>
                  <a:pt x="16371" y="19907"/>
                </a:cubicBezTo>
                <a:lnTo>
                  <a:pt x="16371" y="19907"/>
                </a:lnTo>
                <a:cubicBezTo>
                  <a:pt x="16483" y="19876"/>
                  <a:pt x="16595" y="19836"/>
                  <a:pt x="16707" y="19795"/>
                </a:cubicBezTo>
                <a:close/>
                <a:moveTo>
                  <a:pt x="9577" y="20106"/>
                </a:moveTo>
                <a:cubicBezTo>
                  <a:pt x="9618" y="20220"/>
                  <a:pt x="9660" y="20323"/>
                  <a:pt x="9701" y="20427"/>
                </a:cubicBezTo>
                <a:cubicBezTo>
                  <a:pt x="9650" y="20468"/>
                  <a:pt x="9598" y="20510"/>
                  <a:pt x="9546" y="20541"/>
                </a:cubicBezTo>
                <a:cubicBezTo>
                  <a:pt x="9453" y="20458"/>
                  <a:pt x="9370" y="20365"/>
                  <a:pt x="9297" y="20282"/>
                </a:cubicBezTo>
                <a:cubicBezTo>
                  <a:pt x="9390" y="20220"/>
                  <a:pt x="9484" y="20168"/>
                  <a:pt x="9577" y="20106"/>
                </a:cubicBezTo>
                <a:close/>
                <a:moveTo>
                  <a:pt x="17246" y="20199"/>
                </a:moveTo>
                <a:lnTo>
                  <a:pt x="17246" y="20209"/>
                </a:lnTo>
                <a:cubicBezTo>
                  <a:pt x="17391" y="20303"/>
                  <a:pt x="17547" y="20386"/>
                  <a:pt x="17713" y="20458"/>
                </a:cubicBezTo>
                <a:cubicBezTo>
                  <a:pt x="17578" y="20510"/>
                  <a:pt x="17454" y="20551"/>
                  <a:pt x="17319" y="20582"/>
                </a:cubicBezTo>
                <a:lnTo>
                  <a:pt x="17205" y="20562"/>
                </a:lnTo>
                <a:cubicBezTo>
                  <a:pt x="17215" y="20437"/>
                  <a:pt x="17226" y="20323"/>
                  <a:pt x="17246" y="20199"/>
                </a:cubicBezTo>
                <a:close/>
                <a:moveTo>
                  <a:pt x="18345" y="20240"/>
                </a:moveTo>
                <a:cubicBezTo>
                  <a:pt x="18428" y="20261"/>
                  <a:pt x="18521" y="20272"/>
                  <a:pt x="18604" y="20292"/>
                </a:cubicBezTo>
                <a:cubicBezTo>
                  <a:pt x="18500" y="20386"/>
                  <a:pt x="18407" y="20489"/>
                  <a:pt x="18303" y="20582"/>
                </a:cubicBezTo>
                <a:lnTo>
                  <a:pt x="18293" y="20582"/>
                </a:lnTo>
                <a:cubicBezTo>
                  <a:pt x="18200" y="20520"/>
                  <a:pt x="18117" y="20458"/>
                  <a:pt x="18034" y="20396"/>
                </a:cubicBezTo>
                <a:lnTo>
                  <a:pt x="18117" y="20354"/>
                </a:lnTo>
                <a:cubicBezTo>
                  <a:pt x="18189" y="20323"/>
                  <a:pt x="18272" y="20282"/>
                  <a:pt x="18345" y="20240"/>
                </a:cubicBezTo>
                <a:close/>
                <a:moveTo>
                  <a:pt x="19547" y="20261"/>
                </a:moveTo>
                <a:lnTo>
                  <a:pt x="19495" y="20313"/>
                </a:lnTo>
                <a:cubicBezTo>
                  <a:pt x="19350" y="20417"/>
                  <a:pt x="19205" y="20510"/>
                  <a:pt x="19060" y="20603"/>
                </a:cubicBezTo>
                <a:lnTo>
                  <a:pt x="19060" y="20593"/>
                </a:lnTo>
                <a:cubicBezTo>
                  <a:pt x="19101" y="20500"/>
                  <a:pt x="19143" y="20406"/>
                  <a:pt x="19184" y="20303"/>
                </a:cubicBezTo>
                <a:cubicBezTo>
                  <a:pt x="19309" y="20303"/>
                  <a:pt x="19423" y="20282"/>
                  <a:pt x="19547" y="20261"/>
                </a:cubicBezTo>
                <a:close/>
                <a:moveTo>
                  <a:pt x="19703" y="20375"/>
                </a:moveTo>
                <a:cubicBezTo>
                  <a:pt x="19703" y="20406"/>
                  <a:pt x="19682" y="20437"/>
                  <a:pt x="19682" y="20468"/>
                </a:cubicBezTo>
                <a:cubicBezTo>
                  <a:pt x="19568" y="20531"/>
                  <a:pt x="19443" y="20572"/>
                  <a:pt x="19329" y="20603"/>
                </a:cubicBezTo>
                <a:lnTo>
                  <a:pt x="19350" y="20572"/>
                </a:lnTo>
                <a:cubicBezTo>
                  <a:pt x="19475" y="20510"/>
                  <a:pt x="19589" y="20448"/>
                  <a:pt x="19703" y="20375"/>
                </a:cubicBezTo>
                <a:close/>
                <a:moveTo>
                  <a:pt x="14313" y="20468"/>
                </a:moveTo>
                <a:lnTo>
                  <a:pt x="14603" y="20520"/>
                </a:lnTo>
                <a:lnTo>
                  <a:pt x="14541" y="20614"/>
                </a:lnTo>
                <a:cubicBezTo>
                  <a:pt x="14458" y="20593"/>
                  <a:pt x="14375" y="20572"/>
                  <a:pt x="14282" y="20551"/>
                </a:cubicBezTo>
                <a:lnTo>
                  <a:pt x="14251" y="20500"/>
                </a:lnTo>
                <a:lnTo>
                  <a:pt x="14313" y="20468"/>
                </a:lnTo>
                <a:close/>
                <a:moveTo>
                  <a:pt x="3079" y="19484"/>
                </a:moveTo>
                <a:lnTo>
                  <a:pt x="3079" y="19484"/>
                </a:lnTo>
                <a:cubicBezTo>
                  <a:pt x="3368" y="19713"/>
                  <a:pt x="3714" y="19837"/>
                  <a:pt x="4081" y="19837"/>
                </a:cubicBezTo>
                <a:cubicBezTo>
                  <a:pt x="4096" y="19837"/>
                  <a:pt x="4111" y="19837"/>
                  <a:pt x="4125" y="19836"/>
                </a:cubicBezTo>
                <a:lnTo>
                  <a:pt x="4281" y="19836"/>
                </a:lnTo>
                <a:cubicBezTo>
                  <a:pt x="4291" y="20106"/>
                  <a:pt x="4312" y="20375"/>
                  <a:pt x="4354" y="20634"/>
                </a:cubicBezTo>
                <a:cubicBezTo>
                  <a:pt x="3887" y="20334"/>
                  <a:pt x="3462" y="19971"/>
                  <a:pt x="3089" y="19546"/>
                </a:cubicBezTo>
                <a:lnTo>
                  <a:pt x="3079" y="19484"/>
                </a:lnTo>
                <a:close/>
                <a:moveTo>
                  <a:pt x="13184" y="20313"/>
                </a:moveTo>
                <a:lnTo>
                  <a:pt x="13360" y="20375"/>
                </a:lnTo>
                <a:cubicBezTo>
                  <a:pt x="13287" y="20468"/>
                  <a:pt x="13215" y="20562"/>
                  <a:pt x="13132" y="20655"/>
                </a:cubicBezTo>
                <a:cubicBezTo>
                  <a:pt x="13080" y="20582"/>
                  <a:pt x="13018" y="20520"/>
                  <a:pt x="12966" y="20448"/>
                </a:cubicBezTo>
                <a:cubicBezTo>
                  <a:pt x="13039" y="20417"/>
                  <a:pt x="13111" y="20365"/>
                  <a:pt x="13184" y="20313"/>
                </a:cubicBezTo>
                <a:close/>
                <a:moveTo>
                  <a:pt x="13919" y="20541"/>
                </a:moveTo>
                <a:lnTo>
                  <a:pt x="13992" y="20562"/>
                </a:lnTo>
                <a:lnTo>
                  <a:pt x="13795" y="20655"/>
                </a:lnTo>
                <a:cubicBezTo>
                  <a:pt x="13847" y="20624"/>
                  <a:pt x="13878" y="20582"/>
                  <a:pt x="13919" y="20541"/>
                </a:cubicBezTo>
                <a:close/>
                <a:moveTo>
                  <a:pt x="15536" y="20033"/>
                </a:moveTo>
                <a:cubicBezTo>
                  <a:pt x="15681" y="20106"/>
                  <a:pt x="15837" y="20178"/>
                  <a:pt x="16003" y="20240"/>
                </a:cubicBezTo>
                <a:cubicBezTo>
                  <a:pt x="15992" y="20292"/>
                  <a:pt x="15982" y="20334"/>
                  <a:pt x="15961" y="20386"/>
                </a:cubicBezTo>
                <a:cubicBezTo>
                  <a:pt x="15899" y="20468"/>
                  <a:pt x="15837" y="20562"/>
                  <a:pt x="15764" y="20655"/>
                </a:cubicBezTo>
                <a:cubicBezTo>
                  <a:pt x="15505" y="20603"/>
                  <a:pt x="15236" y="20551"/>
                  <a:pt x="14977" y="20510"/>
                </a:cubicBezTo>
                <a:cubicBezTo>
                  <a:pt x="15163" y="20354"/>
                  <a:pt x="15350" y="20199"/>
                  <a:pt x="15536" y="20033"/>
                </a:cubicBezTo>
                <a:close/>
                <a:moveTo>
                  <a:pt x="21216" y="19422"/>
                </a:moveTo>
                <a:cubicBezTo>
                  <a:pt x="21133" y="19795"/>
                  <a:pt x="20977" y="20137"/>
                  <a:pt x="20749" y="20437"/>
                </a:cubicBezTo>
                <a:cubicBezTo>
                  <a:pt x="20418" y="20551"/>
                  <a:pt x="20067" y="20624"/>
                  <a:pt x="19725" y="20665"/>
                </a:cubicBezTo>
                <a:lnTo>
                  <a:pt x="19725" y="20665"/>
                </a:lnTo>
                <a:cubicBezTo>
                  <a:pt x="19735" y="20608"/>
                  <a:pt x="19745" y="20559"/>
                  <a:pt x="19765" y="20510"/>
                </a:cubicBezTo>
                <a:cubicBezTo>
                  <a:pt x="19931" y="20396"/>
                  <a:pt x="20055" y="20230"/>
                  <a:pt x="20127" y="20044"/>
                </a:cubicBezTo>
                <a:cubicBezTo>
                  <a:pt x="20221" y="19992"/>
                  <a:pt x="20324" y="19919"/>
                  <a:pt x="20418" y="19847"/>
                </a:cubicBezTo>
                <a:cubicBezTo>
                  <a:pt x="20532" y="19753"/>
                  <a:pt x="20646" y="19650"/>
                  <a:pt x="20739" y="19536"/>
                </a:cubicBezTo>
                <a:cubicBezTo>
                  <a:pt x="20905" y="19505"/>
                  <a:pt x="21060" y="19474"/>
                  <a:pt x="21216" y="19422"/>
                </a:cubicBezTo>
                <a:close/>
                <a:moveTo>
                  <a:pt x="8302" y="19080"/>
                </a:moveTo>
                <a:cubicBezTo>
                  <a:pt x="8385" y="19360"/>
                  <a:pt x="8489" y="19639"/>
                  <a:pt x="8603" y="19909"/>
                </a:cubicBezTo>
                <a:cubicBezTo>
                  <a:pt x="8675" y="20075"/>
                  <a:pt x="8758" y="20251"/>
                  <a:pt x="8851" y="20427"/>
                </a:cubicBezTo>
                <a:cubicBezTo>
                  <a:pt x="8717" y="20500"/>
                  <a:pt x="8572" y="20582"/>
                  <a:pt x="8427" y="20665"/>
                </a:cubicBezTo>
                <a:cubicBezTo>
                  <a:pt x="8281" y="20614"/>
                  <a:pt x="8147" y="20541"/>
                  <a:pt x="8002" y="20479"/>
                </a:cubicBezTo>
                <a:cubicBezTo>
                  <a:pt x="7857" y="20054"/>
                  <a:pt x="7794" y="19619"/>
                  <a:pt x="7825" y="19173"/>
                </a:cubicBezTo>
                <a:cubicBezTo>
                  <a:pt x="7950" y="19152"/>
                  <a:pt x="8064" y="19131"/>
                  <a:pt x="8188" y="19100"/>
                </a:cubicBezTo>
                <a:lnTo>
                  <a:pt x="8302" y="19080"/>
                </a:lnTo>
                <a:close/>
                <a:moveTo>
                  <a:pt x="18697" y="20292"/>
                </a:moveTo>
                <a:cubicBezTo>
                  <a:pt x="18832" y="20313"/>
                  <a:pt x="18967" y="20313"/>
                  <a:pt x="19112" y="20313"/>
                </a:cubicBezTo>
                <a:cubicBezTo>
                  <a:pt x="19060" y="20427"/>
                  <a:pt x="19008" y="20531"/>
                  <a:pt x="18956" y="20634"/>
                </a:cubicBezTo>
                <a:lnTo>
                  <a:pt x="18863" y="20665"/>
                </a:lnTo>
                <a:cubicBezTo>
                  <a:pt x="18708" y="20655"/>
                  <a:pt x="18552" y="20634"/>
                  <a:pt x="18397" y="20603"/>
                </a:cubicBezTo>
                <a:lnTo>
                  <a:pt x="18397" y="20593"/>
                </a:lnTo>
                <a:cubicBezTo>
                  <a:pt x="18459" y="20531"/>
                  <a:pt x="18521" y="20468"/>
                  <a:pt x="18594" y="20406"/>
                </a:cubicBezTo>
                <a:cubicBezTo>
                  <a:pt x="18625" y="20365"/>
                  <a:pt x="18656" y="20334"/>
                  <a:pt x="18697" y="20292"/>
                </a:cubicBezTo>
                <a:close/>
                <a:moveTo>
                  <a:pt x="14883" y="20572"/>
                </a:moveTo>
                <a:lnTo>
                  <a:pt x="14925" y="20686"/>
                </a:lnTo>
                <a:lnTo>
                  <a:pt x="14925" y="20686"/>
                </a:lnTo>
                <a:lnTo>
                  <a:pt x="14769" y="20655"/>
                </a:lnTo>
                <a:cubicBezTo>
                  <a:pt x="14811" y="20624"/>
                  <a:pt x="14852" y="20603"/>
                  <a:pt x="14883" y="20572"/>
                </a:cubicBezTo>
                <a:close/>
                <a:moveTo>
                  <a:pt x="17796" y="20489"/>
                </a:moveTo>
                <a:cubicBezTo>
                  <a:pt x="17941" y="20541"/>
                  <a:pt x="18086" y="20593"/>
                  <a:pt x="18231" y="20634"/>
                </a:cubicBezTo>
                <a:lnTo>
                  <a:pt x="18169" y="20686"/>
                </a:lnTo>
                <a:cubicBezTo>
                  <a:pt x="17930" y="20686"/>
                  <a:pt x="17702" y="20655"/>
                  <a:pt x="17474" y="20614"/>
                </a:cubicBezTo>
                <a:lnTo>
                  <a:pt x="17454" y="20614"/>
                </a:lnTo>
                <a:cubicBezTo>
                  <a:pt x="17568" y="20572"/>
                  <a:pt x="17682" y="20531"/>
                  <a:pt x="17796" y="20489"/>
                </a:cubicBezTo>
                <a:close/>
                <a:moveTo>
                  <a:pt x="19671" y="20562"/>
                </a:moveTo>
                <a:cubicBezTo>
                  <a:pt x="19671" y="20572"/>
                  <a:pt x="19661" y="20593"/>
                  <a:pt x="19661" y="20614"/>
                </a:cubicBezTo>
                <a:lnTo>
                  <a:pt x="19651" y="20676"/>
                </a:lnTo>
                <a:cubicBezTo>
                  <a:pt x="19526" y="20686"/>
                  <a:pt x="19412" y="20686"/>
                  <a:pt x="19298" y="20696"/>
                </a:cubicBezTo>
                <a:cubicBezTo>
                  <a:pt x="19433" y="20665"/>
                  <a:pt x="19557" y="20624"/>
                  <a:pt x="19671" y="20562"/>
                </a:cubicBezTo>
                <a:close/>
                <a:moveTo>
                  <a:pt x="14365" y="20645"/>
                </a:moveTo>
                <a:lnTo>
                  <a:pt x="14469" y="20665"/>
                </a:lnTo>
                <a:lnTo>
                  <a:pt x="14407" y="20707"/>
                </a:lnTo>
                <a:lnTo>
                  <a:pt x="14365" y="20645"/>
                </a:lnTo>
                <a:close/>
                <a:moveTo>
                  <a:pt x="16137" y="20303"/>
                </a:moveTo>
                <a:cubicBezTo>
                  <a:pt x="16448" y="20427"/>
                  <a:pt x="16759" y="20520"/>
                  <a:pt x="17080" y="20603"/>
                </a:cubicBezTo>
                <a:cubicBezTo>
                  <a:pt x="17080" y="20614"/>
                  <a:pt x="17080" y="20634"/>
                  <a:pt x="17070" y="20655"/>
                </a:cubicBezTo>
                <a:cubicBezTo>
                  <a:pt x="16863" y="20696"/>
                  <a:pt x="16645" y="20738"/>
                  <a:pt x="16428" y="20748"/>
                </a:cubicBezTo>
                <a:cubicBezTo>
                  <a:pt x="16272" y="20728"/>
                  <a:pt x="16117" y="20707"/>
                  <a:pt x="15951" y="20686"/>
                </a:cubicBezTo>
                <a:lnTo>
                  <a:pt x="15961" y="20686"/>
                </a:lnTo>
                <a:cubicBezTo>
                  <a:pt x="15982" y="20614"/>
                  <a:pt x="16003" y="20541"/>
                  <a:pt x="16023" y="20468"/>
                </a:cubicBezTo>
                <a:cubicBezTo>
                  <a:pt x="16065" y="20406"/>
                  <a:pt x="16096" y="20354"/>
                  <a:pt x="16137" y="20303"/>
                </a:cubicBezTo>
                <a:close/>
                <a:moveTo>
                  <a:pt x="14966" y="20582"/>
                </a:moveTo>
                <a:cubicBezTo>
                  <a:pt x="15215" y="20634"/>
                  <a:pt x="15464" y="20676"/>
                  <a:pt x="15712" y="20717"/>
                </a:cubicBezTo>
                <a:lnTo>
                  <a:pt x="15681" y="20759"/>
                </a:lnTo>
                <a:cubicBezTo>
                  <a:pt x="15453" y="20748"/>
                  <a:pt x="15236" y="20728"/>
                  <a:pt x="15008" y="20696"/>
                </a:cubicBezTo>
                <a:lnTo>
                  <a:pt x="14966" y="20582"/>
                </a:lnTo>
                <a:close/>
                <a:moveTo>
                  <a:pt x="9225" y="20323"/>
                </a:moveTo>
                <a:cubicBezTo>
                  <a:pt x="9297" y="20417"/>
                  <a:pt x="9380" y="20510"/>
                  <a:pt x="9463" y="20593"/>
                </a:cubicBezTo>
                <a:cubicBezTo>
                  <a:pt x="9359" y="20665"/>
                  <a:pt x="9256" y="20728"/>
                  <a:pt x="9152" y="20790"/>
                </a:cubicBezTo>
                <a:cubicBezTo>
                  <a:pt x="9100" y="20707"/>
                  <a:pt x="9048" y="20624"/>
                  <a:pt x="8997" y="20541"/>
                </a:cubicBezTo>
                <a:cubicBezTo>
                  <a:pt x="8986" y="20520"/>
                  <a:pt x="8976" y="20500"/>
                  <a:pt x="8965" y="20479"/>
                </a:cubicBezTo>
                <a:cubicBezTo>
                  <a:pt x="9048" y="20427"/>
                  <a:pt x="9131" y="20375"/>
                  <a:pt x="9214" y="20323"/>
                </a:cubicBezTo>
                <a:close/>
                <a:moveTo>
                  <a:pt x="18459" y="20759"/>
                </a:moveTo>
                <a:cubicBezTo>
                  <a:pt x="18355" y="20779"/>
                  <a:pt x="18252" y="20790"/>
                  <a:pt x="18138" y="20800"/>
                </a:cubicBezTo>
                <a:lnTo>
                  <a:pt x="18210" y="20759"/>
                </a:lnTo>
                <a:close/>
                <a:moveTo>
                  <a:pt x="17060" y="20728"/>
                </a:moveTo>
                <a:cubicBezTo>
                  <a:pt x="17060" y="20759"/>
                  <a:pt x="17039" y="20790"/>
                  <a:pt x="17039" y="20810"/>
                </a:cubicBezTo>
                <a:cubicBezTo>
                  <a:pt x="16925" y="20810"/>
                  <a:pt x="16821" y="20800"/>
                  <a:pt x="16718" y="20790"/>
                </a:cubicBezTo>
                <a:cubicBezTo>
                  <a:pt x="16821" y="20769"/>
                  <a:pt x="16935" y="20748"/>
                  <a:pt x="17049" y="20728"/>
                </a:cubicBezTo>
                <a:close/>
                <a:moveTo>
                  <a:pt x="8038" y="20574"/>
                </a:moveTo>
                <a:cubicBezTo>
                  <a:pt x="8150" y="20615"/>
                  <a:pt x="8252" y="20666"/>
                  <a:pt x="8364" y="20707"/>
                </a:cubicBezTo>
                <a:lnTo>
                  <a:pt x="8157" y="20821"/>
                </a:lnTo>
                <a:cubicBezTo>
                  <a:pt x="8117" y="20742"/>
                  <a:pt x="8078" y="20662"/>
                  <a:pt x="8038" y="20574"/>
                </a:cubicBezTo>
                <a:close/>
                <a:moveTo>
                  <a:pt x="17319" y="20645"/>
                </a:moveTo>
                <a:cubicBezTo>
                  <a:pt x="17578" y="20696"/>
                  <a:pt x="17837" y="20728"/>
                  <a:pt x="18096" y="20748"/>
                </a:cubicBezTo>
                <a:lnTo>
                  <a:pt x="18013" y="20821"/>
                </a:lnTo>
                <a:cubicBezTo>
                  <a:pt x="17920" y="20831"/>
                  <a:pt x="17827" y="20842"/>
                  <a:pt x="17733" y="20842"/>
                </a:cubicBezTo>
                <a:lnTo>
                  <a:pt x="17713" y="20831"/>
                </a:lnTo>
                <a:cubicBezTo>
                  <a:pt x="17526" y="20831"/>
                  <a:pt x="17329" y="20831"/>
                  <a:pt x="17132" y="20821"/>
                </a:cubicBezTo>
                <a:cubicBezTo>
                  <a:pt x="17143" y="20779"/>
                  <a:pt x="17153" y="20738"/>
                  <a:pt x="17163" y="20686"/>
                </a:cubicBezTo>
                <a:lnTo>
                  <a:pt x="17319" y="20645"/>
                </a:lnTo>
                <a:close/>
                <a:moveTo>
                  <a:pt x="13412" y="20386"/>
                </a:moveTo>
                <a:cubicBezTo>
                  <a:pt x="13557" y="20437"/>
                  <a:pt x="13702" y="20479"/>
                  <a:pt x="13847" y="20520"/>
                </a:cubicBezTo>
                <a:cubicBezTo>
                  <a:pt x="13774" y="20593"/>
                  <a:pt x="13691" y="20665"/>
                  <a:pt x="13609" y="20738"/>
                </a:cubicBezTo>
                <a:cubicBezTo>
                  <a:pt x="13515" y="20790"/>
                  <a:pt x="13422" y="20831"/>
                  <a:pt x="13329" y="20862"/>
                </a:cubicBezTo>
                <a:lnTo>
                  <a:pt x="13308" y="20852"/>
                </a:lnTo>
                <a:cubicBezTo>
                  <a:pt x="13267" y="20800"/>
                  <a:pt x="13215" y="20748"/>
                  <a:pt x="13173" y="20696"/>
                </a:cubicBezTo>
                <a:cubicBezTo>
                  <a:pt x="13256" y="20593"/>
                  <a:pt x="13329" y="20489"/>
                  <a:pt x="13412" y="20386"/>
                </a:cubicBezTo>
                <a:close/>
                <a:moveTo>
                  <a:pt x="18873" y="20800"/>
                </a:moveTo>
                <a:lnTo>
                  <a:pt x="18832" y="20862"/>
                </a:lnTo>
                <a:lnTo>
                  <a:pt x="18791" y="20852"/>
                </a:lnTo>
                <a:lnTo>
                  <a:pt x="18873" y="20800"/>
                </a:lnTo>
                <a:close/>
                <a:moveTo>
                  <a:pt x="8893" y="20520"/>
                </a:moveTo>
                <a:cubicBezTo>
                  <a:pt x="8945" y="20624"/>
                  <a:pt x="9007" y="20728"/>
                  <a:pt x="9069" y="20831"/>
                </a:cubicBezTo>
                <a:lnTo>
                  <a:pt x="8976" y="20883"/>
                </a:lnTo>
                <a:cubicBezTo>
                  <a:pt x="8820" y="20831"/>
                  <a:pt x="8675" y="20769"/>
                  <a:pt x="8530" y="20707"/>
                </a:cubicBezTo>
                <a:cubicBezTo>
                  <a:pt x="8644" y="20645"/>
                  <a:pt x="8769" y="20582"/>
                  <a:pt x="8893" y="20520"/>
                </a:cubicBezTo>
                <a:close/>
                <a:moveTo>
                  <a:pt x="19081" y="20759"/>
                </a:moveTo>
                <a:cubicBezTo>
                  <a:pt x="19029" y="20810"/>
                  <a:pt x="18987" y="20862"/>
                  <a:pt x="18936" y="20904"/>
                </a:cubicBezTo>
                <a:lnTo>
                  <a:pt x="18915" y="20904"/>
                </a:lnTo>
                <a:cubicBezTo>
                  <a:pt x="18936" y="20852"/>
                  <a:pt x="18967" y="20810"/>
                  <a:pt x="18987" y="20759"/>
                </a:cubicBezTo>
                <a:close/>
                <a:moveTo>
                  <a:pt x="9722" y="20500"/>
                </a:moveTo>
                <a:cubicBezTo>
                  <a:pt x="9784" y="20634"/>
                  <a:pt x="9846" y="20779"/>
                  <a:pt x="9909" y="20914"/>
                </a:cubicBezTo>
                <a:cubicBezTo>
                  <a:pt x="9795" y="20810"/>
                  <a:pt x="9691" y="20707"/>
                  <a:pt x="9587" y="20593"/>
                </a:cubicBezTo>
                <a:lnTo>
                  <a:pt x="9722" y="20500"/>
                </a:lnTo>
                <a:close/>
                <a:moveTo>
                  <a:pt x="9111" y="20893"/>
                </a:moveTo>
                <a:lnTo>
                  <a:pt x="9142" y="20935"/>
                </a:lnTo>
                <a:lnTo>
                  <a:pt x="9059" y="20914"/>
                </a:lnTo>
                <a:lnTo>
                  <a:pt x="9111" y="20893"/>
                </a:lnTo>
                <a:close/>
                <a:moveTo>
                  <a:pt x="5172" y="19764"/>
                </a:moveTo>
                <a:cubicBezTo>
                  <a:pt x="5255" y="20126"/>
                  <a:pt x="5369" y="20479"/>
                  <a:pt x="5494" y="20831"/>
                </a:cubicBezTo>
                <a:lnTo>
                  <a:pt x="5494" y="20997"/>
                </a:lnTo>
                <a:cubicBezTo>
                  <a:pt x="5442" y="20956"/>
                  <a:pt x="5390" y="20904"/>
                  <a:pt x="5338" y="20862"/>
                </a:cubicBezTo>
                <a:cubicBezTo>
                  <a:pt x="5006" y="20541"/>
                  <a:pt x="4696" y="20199"/>
                  <a:pt x="4416" y="19826"/>
                </a:cubicBezTo>
                <a:cubicBezTo>
                  <a:pt x="4675" y="19826"/>
                  <a:pt x="4924" y="19805"/>
                  <a:pt x="5172" y="19764"/>
                </a:cubicBezTo>
                <a:close/>
                <a:moveTo>
                  <a:pt x="20646" y="20551"/>
                </a:moveTo>
                <a:cubicBezTo>
                  <a:pt x="20470" y="20728"/>
                  <a:pt x="20252" y="20862"/>
                  <a:pt x="20013" y="20935"/>
                </a:cubicBezTo>
                <a:cubicBezTo>
                  <a:pt x="19889" y="20976"/>
                  <a:pt x="19765" y="20997"/>
                  <a:pt x="19640" y="21007"/>
                </a:cubicBezTo>
                <a:cubicBezTo>
                  <a:pt x="19661" y="20914"/>
                  <a:pt x="19682" y="20821"/>
                  <a:pt x="19703" y="20738"/>
                </a:cubicBezTo>
                <a:lnTo>
                  <a:pt x="19703" y="20748"/>
                </a:lnTo>
                <a:cubicBezTo>
                  <a:pt x="20024" y="20717"/>
                  <a:pt x="20335" y="20645"/>
                  <a:pt x="20646" y="20551"/>
                </a:cubicBezTo>
                <a:close/>
                <a:moveTo>
                  <a:pt x="19630" y="20748"/>
                </a:moveTo>
                <a:lnTo>
                  <a:pt x="19630" y="20748"/>
                </a:lnTo>
                <a:cubicBezTo>
                  <a:pt x="19609" y="20842"/>
                  <a:pt x="19589" y="20924"/>
                  <a:pt x="19568" y="21007"/>
                </a:cubicBezTo>
                <a:cubicBezTo>
                  <a:pt x="19544" y="21009"/>
                  <a:pt x="19520" y="21009"/>
                  <a:pt x="19496" y="21009"/>
                </a:cubicBezTo>
                <a:cubicBezTo>
                  <a:pt x="19333" y="21009"/>
                  <a:pt x="19172" y="20980"/>
                  <a:pt x="19019" y="20935"/>
                </a:cubicBezTo>
                <a:lnTo>
                  <a:pt x="19184" y="20769"/>
                </a:lnTo>
                <a:cubicBezTo>
                  <a:pt x="19329" y="20769"/>
                  <a:pt x="19485" y="20769"/>
                  <a:pt x="19630" y="20748"/>
                </a:cubicBezTo>
                <a:close/>
                <a:moveTo>
                  <a:pt x="13101" y="20779"/>
                </a:moveTo>
                <a:cubicBezTo>
                  <a:pt x="13142" y="20821"/>
                  <a:pt x="13173" y="20873"/>
                  <a:pt x="13215" y="20914"/>
                </a:cubicBezTo>
                <a:cubicBezTo>
                  <a:pt x="13111" y="20945"/>
                  <a:pt x="13007" y="20987"/>
                  <a:pt x="12904" y="21018"/>
                </a:cubicBezTo>
                <a:lnTo>
                  <a:pt x="13101" y="20779"/>
                </a:lnTo>
                <a:close/>
                <a:moveTo>
                  <a:pt x="14137" y="20593"/>
                </a:moveTo>
                <a:lnTo>
                  <a:pt x="14230" y="20614"/>
                </a:lnTo>
                <a:lnTo>
                  <a:pt x="14334" y="20748"/>
                </a:lnTo>
                <a:cubicBezTo>
                  <a:pt x="14168" y="20842"/>
                  <a:pt x="13992" y="20945"/>
                  <a:pt x="13826" y="21038"/>
                </a:cubicBezTo>
                <a:cubicBezTo>
                  <a:pt x="13930" y="20893"/>
                  <a:pt x="14033" y="20748"/>
                  <a:pt x="14137" y="20593"/>
                </a:cubicBezTo>
                <a:close/>
                <a:moveTo>
                  <a:pt x="7152" y="20106"/>
                </a:moveTo>
                <a:cubicBezTo>
                  <a:pt x="7411" y="20251"/>
                  <a:pt x="7670" y="20396"/>
                  <a:pt x="7939" y="20520"/>
                </a:cubicBezTo>
                <a:cubicBezTo>
                  <a:pt x="7981" y="20634"/>
                  <a:pt x="8033" y="20748"/>
                  <a:pt x="8095" y="20852"/>
                </a:cubicBezTo>
                <a:cubicBezTo>
                  <a:pt x="7939" y="20924"/>
                  <a:pt x="7794" y="20997"/>
                  <a:pt x="7639" y="21059"/>
                </a:cubicBezTo>
                <a:cubicBezTo>
                  <a:pt x="7515" y="20831"/>
                  <a:pt x="7401" y="20614"/>
                  <a:pt x="7297" y="20396"/>
                </a:cubicBezTo>
                <a:cubicBezTo>
                  <a:pt x="7245" y="20303"/>
                  <a:pt x="7193" y="20199"/>
                  <a:pt x="7152" y="20106"/>
                </a:cubicBezTo>
                <a:close/>
                <a:moveTo>
                  <a:pt x="5535" y="20935"/>
                </a:moveTo>
                <a:lnTo>
                  <a:pt x="5597" y="21080"/>
                </a:lnTo>
                <a:lnTo>
                  <a:pt x="5545" y="21038"/>
                </a:lnTo>
                <a:cubicBezTo>
                  <a:pt x="5545" y="20997"/>
                  <a:pt x="5535" y="20966"/>
                  <a:pt x="5535" y="20935"/>
                </a:cubicBezTo>
                <a:close/>
                <a:moveTo>
                  <a:pt x="11380" y="20064"/>
                </a:moveTo>
                <a:cubicBezTo>
                  <a:pt x="11556" y="20209"/>
                  <a:pt x="11753" y="20323"/>
                  <a:pt x="11971" y="20406"/>
                </a:cubicBezTo>
                <a:cubicBezTo>
                  <a:pt x="11774" y="20634"/>
                  <a:pt x="11577" y="20862"/>
                  <a:pt x="11370" y="21080"/>
                </a:cubicBezTo>
                <a:cubicBezTo>
                  <a:pt x="11287" y="20842"/>
                  <a:pt x="11204" y="20593"/>
                  <a:pt x="11132" y="20344"/>
                </a:cubicBezTo>
                <a:lnTo>
                  <a:pt x="11142" y="20344"/>
                </a:lnTo>
                <a:cubicBezTo>
                  <a:pt x="11225" y="20251"/>
                  <a:pt x="11297" y="20158"/>
                  <a:pt x="11380" y="20064"/>
                </a:cubicBezTo>
                <a:close/>
                <a:moveTo>
                  <a:pt x="12883" y="20479"/>
                </a:moveTo>
                <a:cubicBezTo>
                  <a:pt x="12935" y="20572"/>
                  <a:pt x="13007" y="20655"/>
                  <a:pt x="13070" y="20738"/>
                </a:cubicBezTo>
                <a:cubicBezTo>
                  <a:pt x="12987" y="20842"/>
                  <a:pt x="12904" y="20945"/>
                  <a:pt x="12811" y="21049"/>
                </a:cubicBezTo>
                <a:cubicBezTo>
                  <a:pt x="12759" y="21059"/>
                  <a:pt x="12707" y="21080"/>
                  <a:pt x="12655" y="21090"/>
                </a:cubicBezTo>
                <a:cubicBezTo>
                  <a:pt x="12593" y="20904"/>
                  <a:pt x="12541" y="20717"/>
                  <a:pt x="12500" y="20531"/>
                </a:cubicBezTo>
                <a:cubicBezTo>
                  <a:pt x="12624" y="20531"/>
                  <a:pt x="12759" y="20520"/>
                  <a:pt x="12883" y="20479"/>
                </a:cubicBezTo>
                <a:close/>
                <a:moveTo>
                  <a:pt x="6384" y="19595"/>
                </a:moveTo>
                <a:cubicBezTo>
                  <a:pt x="6588" y="19748"/>
                  <a:pt x="6793" y="19890"/>
                  <a:pt x="7017" y="20023"/>
                </a:cubicBezTo>
                <a:cubicBezTo>
                  <a:pt x="7173" y="20386"/>
                  <a:pt x="7349" y="20738"/>
                  <a:pt x="7546" y="21090"/>
                </a:cubicBezTo>
                <a:lnTo>
                  <a:pt x="7525" y="21101"/>
                </a:lnTo>
                <a:cubicBezTo>
                  <a:pt x="7121" y="20914"/>
                  <a:pt x="6737" y="20707"/>
                  <a:pt x="6364" y="20468"/>
                </a:cubicBezTo>
                <a:cubicBezTo>
                  <a:pt x="6354" y="20181"/>
                  <a:pt x="6364" y="19883"/>
                  <a:pt x="6384" y="19595"/>
                </a:cubicBezTo>
                <a:close/>
                <a:moveTo>
                  <a:pt x="10821" y="19536"/>
                </a:moveTo>
                <a:cubicBezTo>
                  <a:pt x="10831" y="19546"/>
                  <a:pt x="10841" y="19567"/>
                  <a:pt x="10862" y="19577"/>
                </a:cubicBezTo>
                <a:cubicBezTo>
                  <a:pt x="10904" y="19826"/>
                  <a:pt x="10966" y="20085"/>
                  <a:pt x="11038" y="20323"/>
                </a:cubicBezTo>
                <a:cubicBezTo>
                  <a:pt x="10769" y="20624"/>
                  <a:pt x="10479" y="20893"/>
                  <a:pt x="10168" y="21142"/>
                </a:cubicBezTo>
                <a:lnTo>
                  <a:pt x="10033" y="21038"/>
                </a:lnTo>
                <a:cubicBezTo>
                  <a:pt x="9940" y="20842"/>
                  <a:pt x="9846" y="20645"/>
                  <a:pt x="9764" y="20448"/>
                </a:cubicBezTo>
                <a:cubicBezTo>
                  <a:pt x="10137" y="20168"/>
                  <a:pt x="10489" y="19867"/>
                  <a:pt x="10800" y="19536"/>
                </a:cubicBezTo>
                <a:close/>
                <a:moveTo>
                  <a:pt x="8447" y="20748"/>
                </a:moveTo>
                <a:cubicBezTo>
                  <a:pt x="8603" y="20810"/>
                  <a:pt x="8758" y="20862"/>
                  <a:pt x="8903" y="20924"/>
                </a:cubicBezTo>
                <a:cubicBezTo>
                  <a:pt x="8737" y="21007"/>
                  <a:pt x="8572" y="21080"/>
                  <a:pt x="8406" y="21152"/>
                </a:cubicBezTo>
                <a:cubicBezTo>
                  <a:pt x="8323" y="21059"/>
                  <a:pt x="8250" y="20966"/>
                  <a:pt x="8188" y="20873"/>
                </a:cubicBezTo>
                <a:cubicBezTo>
                  <a:pt x="8281" y="20831"/>
                  <a:pt x="8364" y="20790"/>
                  <a:pt x="8447" y="20748"/>
                </a:cubicBezTo>
                <a:close/>
                <a:moveTo>
                  <a:pt x="14033" y="20624"/>
                </a:moveTo>
                <a:lnTo>
                  <a:pt x="14002" y="20665"/>
                </a:lnTo>
                <a:cubicBezTo>
                  <a:pt x="13888" y="20831"/>
                  <a:pt x="13774" y="20987"/>
                  <a:pt x="13650" y="21132"/>
                </a:cubicBezTo>
                <a:lnTo>
                  <a:pt x="13598" y="21152"/>
                </a:lnTo>
                <a:cubicBezTo>
                  <a:pt x="13536" y="21101"/>
                  <a:pt x="13484" y="21038"/>
                  <a:pt x="13422" y="20976"/>
                </a:cubicBezTo>
                <a:cubicBezTo>
                  <a:pt x="13495" y="20924"/>
                  <a:pt x="13557" y="20873"/>
                  <a:pt x="13629" y="20810"/>
                </a:cubicBezTo>
                <a:cubicBezTo>
                  <a:pt x="13764" y="20748"/>
                  <a:pt x="13899" y="20686"/>
                  <a:pt x="14033" y="20624"/>
                </a:cubicBezTo>
                <a:close/>
                <a:moveTo>
                  <a:pt x="9504" y="20645"/>
                </a:moveTo>
                <a:cubicBezTo>
                  <a:pt x="9608" y="20748"/>
                  <a:pt x="9712" y="20842"/>
                  <a:pt x="9815" y="20945"/>
                </a:cubicBezTo>
                <a:cubicBezTo>
                  <a:pt x="9878" y="20997"/>
                  <a:pt x="9940" y="21049"/>
                  <a:pt x="10002" y="21111"/>
                </a:cubicBezTo>
                <a:lnTo>
                  <a:pt x="10043" y="21173"/>
                </a:lnTo>
                <a:cubicBezTo>
                  <a:pt x="9784" y="21121"/>
                  <a:pt x="9525" y="21059"/>
                  <a:pt x="9266" y="20976"/>
                </a:cubicBezTo>
                <a:cubicBezTo>
                  <a:pt x="9235" y="20935"/>
                  <a:pt x="9204" y="20893"/>
                  <a:pt x="9183" y="20852"/>
                </a:cubicBezTo>
                <a:cubicBezTo>
                  <a:pt x="9276" y="20790"/>
                  <a:pt x="9380" y="20728"/>
                  <a:pt x="9473" y="20665"/>
                </a:cubicBezTo>
                <a:lnTo>
                  <a:pt x="9504" y="20645"/>
                </a:lnTo>
                <a:close/>
                <a:moveTo>
                  <a:pt x="5554" y="20005"/>
                </a:moveTo>
                <a:cubicBezTo>
                  <a:pt x="5807" y="20177"/>
                  <a:pt x="6060" y="20348"/>
                  <a:pt x="6312" y="20520"/>
                </a:cubicBezTo>
                <a:cubicBezTo>
                  <a:pt x="6323" y="20748"/>
                  <a:pt x="6354" y="20976"/>
                  <a:pt x="6395" y="21204"/>
                </a:cubicBezTo>
                <a:cubicBezTo>
                  <a:pt x="6292" y="21184"/>
                  <a:pt x="6188" y="21142"/>
                  <a:pt x="6095" y="21101"/>
                </a:cubicBezTo>
                <a:cubicBezTo>
                  <a:pt x="5846" y="20966"/>
                  <a:pt x="5649" y="20759"/>
                  <a:pt x="5525" y="20510"/>
                </a:cubicBezTo>
                <a:cubicBezTo>
                  <a:pt x="5535" y="20342"/>
                  <a:pt x="5544" y="20173"/>
                  <a:pt x="5554" y="20005"/>
                </a:cubicBezTo>
                <a:close/>
                <a:moveTo>
                  <a:pt x="4343" y="19836"/>
                </a:moveTo>
                <a:cubicBezTo>
                  <a:pt x="4685" y="20303"/>
                  <a:pt x="5079" y="20728"/>
                  <a:pt x="5514" y="21101"/>
                </a:cubicBezTo>
                <a:cubicBezTo>
                  <a:pt x="5514" y="21132"/>
                  <a:pt x="5514" y="21173"/>
                  <a:pt x="5514" y="21204"/>
                </a:cubicBezTo>
                <a:lnTo>
                  <a:pt x="5514" y="21215"/>
                </a:lnTo>
                <a:cubicBezTo>
                  <a:pt x="5183" y="21101"/>
                  <a:pt x="4872" y="20956"/>
                  <a:pt x="4571" y="20779"/>
                </a:cubicBezTo>
                <a:lnTo>
                  <a:pt x="4416" y="20686"/>
                </a:lnTo>
                <a:cubicBezTo>
                  <a:pt x="4374" y="20406"/>
                  <a:pt x="4343" y="20126"/>
                  <a:pt x="4333" y="19836"/>
                </a:cubicBezTo>
                <a:close/>
                <a:moveTo>
                  <a:pt x="5556" y="21121"/>
                </a:moveTo>
                <a:lnTo>
                  <a:pt x="5649" y="21204"/>
                </a:lnTo>
                <a:cubicBezTo>
                  <a:pt x="5649" y="21215"/>
                  <a:pt x="5659" y="21235"/>
                  <a:pt x="5670" y="21246"/>
                </a:cubicBezTo>
                <a:lnTo>
                  <a:pt x="5556" y="21215"/>
                </a:lnTo>
                <a:cubicBezTo>
                  <a:pt x="5556" y="21184"/>
                  <a:pt x="5556" y="21152"/>
                  <a:pt x="5556" y="21121"/>
                </a:cubicBezTo>
                <a:close/>
                <a:moveTo>
                  <a:pt x="6375" y="20579"/>
                </a:moveTo>
                <a:cubicBezTo>
                  <a:pt x="6704" y="20784"/>
                  <a:pt x="7052" y="20978"/>
                  <a:pt x="7411" y="21142"/>
                </a:cubicBezTo>
                <a:cubicBezTo>
                  <a:pt x="7199" y="21213"/>
                  <a:pt x="6978" y="21250"/>
                  <a:pt x="6753" y="21250"/>
                </a:cubicBezTo>
                <a:cubicBezTo>
                  <a:pt x="6648" y="21250"/>
                  <a:pt x="6542" y="21242"/>
                  <a:pt x="6437" y="21225"/>
                </a:cubicBezTo>
                <a:cubicBezTo>
                  <a:pt x="6406" y="21013"/>
                  <a:pt x="6386" y="20791"/>
                  <a:pt x="6375" y="20579"/>
                </a:cubicBezTo>
                <a:close/>
                <a:moveTo>
                  <a:pt x="12292" y="20500"/>
                </a:moveTo>
                <a:cubicBezTo>
                  <a:pt x="12334" y="20510"/>
                  <a:pt x="12375" y="20520"/>
                  <a:pt x="12417" y="20520"/>
                </a:cubicBezTo>
                <a:cubicBezTo>
                  <a:pt x="12458" y="20717"/>
                  <a:pt x="12520" y="20914"/>
                  <a:pt x="12583" y="21111"/>
                </a:cubicBezTo>
                <a:cubicBezTo>
                  <a:pt x="12323" y="21184"/>
                  <a:pt x="12064" y="21235"/>
                  <a:pt x="11805" y="21256"/>
                </a:cubicBezTo>
                <a:cubicBezTo>
                  <a:pt x="11981" y="21018"/>
                  <a:pt x="12137" y="20769"/>
                  <a:pt x="12292" y="20500"/>
                </a:cubicBezTo>
                <a:close/>
                <a:moveTo>
                  <a:pt x="15039" y="20769"/>
                </a:moveTo>
                <a:lnTo>
                  <a:pt x="15039" y="20769"/>
                </a:lnTo>
                <a:cubicBezTo>
                  <a:pt x="15236" y="20800"/>
                  <a:pt x="15433" y="20821"/>
                  <a:pt x="15630" y="20831"/>
                </a:cubicBezTo>
                <a:cubicBezTo>
                  <a:pt x="15495" y="20976"/>
                  <a:pt x="15370" y="21121"/>
                  <a:pt x="15236" y="21256"/>
                </a:cubicBezTo>
                <a:cubicBezTo>
                  <a:pt x="15163" y="21101"/>
                  <a:pt x="15101" y="20935"/>
                  <a:pt x="15039" y="20769"/>
                </a:cubicBezTo>
                <a:close/>
                <a:moveTo>
                  <a:pt x="14375" y="20810"/>
                </a:moveTo>
                <a:lnTo>
                  <a:pt x="14386" y="20821"/>
                </a:lnTo>
                <a:lnTo>
                  <a:pt x="14375" y="20842"/>
                </a:lnTo>
                <a:cubicBezTo>
                  <a:pt x="14158" y="20987"/>
                  <a:pt x="13930" y="21121"/>
                  <a:pt x="13702" y="21266"/>
                </a:cubicBezTo>
                <a:lnTo>
                  <a:pt x="13660" y="21215"/>
                </a:lnTo>
                <a:cubicBezTo>
                  <a:pt x="13681" y="21204"/>
                  <a:pt x="13691" y="21194"/>
                  <a:pt x="13702" y="21184"/>
                </a:cubicBezTo>
                <a:cubicBezTo>
                  <a:pt x="13930" y="21070"/>
                  <a:pt x="14147" y="20945"/>
                  <a:pt x="14375" y="20810"/>
                </a:cubicBezTo>
                <a:close/>
                <a:moveTo>
                  <a:pt x="12033" y="20437"/>
                </a:moveTo>
                <a:cubicBezTo>
                  <a:pt x="12085" y="20448"/>
                  <a:pt x="12147" y="20468"/>
                  <a:pt x="12199" y="20479"/>
                </a:cubicBezTo>
                <a:cubicBezTo>
                  <a:pt x="12044" y="20748"/>
                  <a:pt x="11878" y="21018"/>
                  <a:pt x="11712" y="21266"/>
                </a:cubicBezTo>
                <a:cubicBezTo>
                  <a:pt x="11629" y="21277"/>
                  <a:pt x="11536" y="21287"/>
                  <a:pt x="11453" y="21287"/>
                </a:cubicBezTo>
                <a:lnTo>
                  <a:pt x="11442" y="21287"/>
                </a:lnTo>
                <a:cubicBezTo>
                  <a:pt x="11432" y="21246"/>
                  <a:pt x="11411" y="21204"/>
                  <a:pt x="11391" y="21152"/>
                </a:cubicBezTo>
                <a:cubicBezTo>
                  <a:pt x="11577" y="20956"/>
                  <a:pt x="11753" y="20759"/>
                  <a:pt x="11930" y="20551"/>
                </a:cubicBezTo>
                <a:lnTo>
                  <a:pt x="12033" y="20437"/>
                </a:lnTo>
                <a:close/>
                <a:moveTo>
                  <a:pt x="8116" y="20904"/>
                </a:moveTo>
                <a:cubicBezTo>
                  <a:pt x="8157" y="20966"/>
                  <a:pt x="8188" y="21028"/>
                  <a:pt x="8230" y="21090"/>
                </a:cubicBezTo>
                <a:cubicBezTo>
                  <a:pt x="8261" y="21121"/>
                  <a:pt x="8292" y="21152"/>
                  <a:pt x="8313" y="21184"/>
                </a:cubicBezTo>
                <a:cubicBezTo>
                  <a:pt x="8209" y="21225"/>
                  <a:pt x="8095" y="21266"/>
                  <a:pt x="7981" y="21298"/>
                </a:cubicBezTo>
                <a:cubicBezTo>
                  <a:pt x="7888" y="21256"/>
                  <a:pt x="7794" y="21215"/>
                  <a:pt x="7701" y="21173"/>
                </a:cubicBezTo>
                <a:cubicBezTo>
                  <a:pt x="7691" y="21152"/>
                  <a:pt x="7680" y="21121"/>
                  <a:pt x="7660" y="21101"/>
                </a:cubicBezTo>
                <a:lnTo>
                  <a:pt x="7743" y="21070"/>
                </a:lnTo>
                <a:cubicBezTo>
                  <a:pt x="7877" y="21018"/>
                  <a:pt x="7991" y="20966"/>
                  <a:pt x="8116" y="20904"/>
                </a:cubicBezTo>
                <a:close/>
                <a:moveTo>
                  <a:pt x="11069" y="20417"/>
                </a:moveTo>
                <a:cubicBezTo>
                  <a:pt x="11142" y="20665"/>
                  <a:pt x="11225" y="20904"/>
                  <a:pt x="11318" y="21152"/>
                </a:cubicBezTo>
                <a:cubicBezTo>
                  <a:pt x="11266" y="21194"/>
                  <a:pt x="11214" y="21246"/>
                  <a:pt x="11173" y="21298"/>
                </a:cubicBezTo>
                <a:cubicBezTo>
                  <a:pt x="10862" y="21298"/>
                  <a:pt x="10562" y="21266"/>
                  <a:pt x="10271" y="21215"/>
                </a:cubicBezTo>
                <a:lnTo>
                  <a:pt x="10240" y="21194"/>
                </a:lnTo>
                <a:cubicBezTo>
                  <a:pt x="10530" y="20956"/>
                  <a:pt x="10810" y="20696"/>
                  <a:pt x="11069" y="20417"/>
                </a:cubicBezTo>
                <a:close/>
                <a:moveTo>
                  <a:pt x="11349" y="21225"/>
                </a:moveTo>
                <a:cubicBezTo>
                  <a:pt x="11349" y="21246"/>
                  <a:pt x="11360" y="21266"/>
                  <a:pt x="11370" y="21298"/>
                </a:cubicBezTo>
                <a:lnTo>
                  <a:pt x="11277" y="21298"/>
                </a:lnTo>
                <a:lnTo>
                  <a:pt x="11349" y="21225"/>
                </a:lnTo>
                <a:close/>
                <a:moveTo>
                  <a:pt x="7753" y="21298"/>
                </a:moveTo>
                <a:lnTo>
                  <a:pt x="7857" y="21339"/>
                </a:lnTo>
                <a:lnTo>
                  <a:pt x="7784" y="21349"/>
                </a:lnTo>
                <a:lnTo>
                  <a:pt x="7753" y="21298"/>
                </a:lnTo>
                <a:close/>
                <a:moveTo>
                  <a:pt x="13609" y="21287"/>
                </a:moveTo>
                <a:lnTo>
                  <a:pt x="13640" y="21308"/>
                </a:lnTo>
                <a:lnTo>
                  <a:pt x="13536" y="21370"/>
                </a:lnTo>
                <a:lnTo>
                  <a:pt x="13536" y="21370"/>
                </a:lnTo>
                <a:lnTo>
                  <a:pt x="13609" y="21287"/>
                </a:lnTo>
                <a:close/>
                <a:moveTo>
                  <a:pt x="13267" y="20966"/>
                </a:moveTo>
                <a:cubicBezTo>
                  <a:pt x="13277" y="20976"/>
                  <a:pt x="13287" y="20987"/>
                  <a:pt x="13298" y="20997"/>
                </a:cubicBezTo>
                <a:cubicBezTo>
                  <a:pt x="13121" y="21132"/>
                  <a:pt x="12945" y="21256"/>
                  <a:pt x="12759" y="21370"/>
                </a:cubicBezTo>
                <a:cubicBezTo>
                  <a:pt x="12738" y="21329"/>
                  <a:pt x="12728" y="21287"/>
                  <a:pt x="12707" y="21246"/>
                </a:cubicBezTo>
                <a:lnTo>
                  <a:pt x="12811" y="21121"/>
                </a:lnTo>
                <a:cubicBezTo>
                  <a:pt x="12966" y="21070"/>
                  <a:pt x="13111" y="21018"/>
                  <a:pt x="13267" y="20966"/>
                </a:cubicBezTo>
                <a:close/>
                <a:moveTo>
                  <a:pt x="14241" y="21018"/>
                </a:moveTo>
                <a:lnTo>
                  <a:pt x="14241" y="21018"/>
                </a:lnTo>
                <a:cubicBezTo>
                  <a:pt x="14137" y="21152"/>
                  <a:pt x="14033" y="21287"/>
                  <a:pt x="13919" y="21412"/>
                </a:cubicBezTo>
                <a:cubicBezTo>
                  <a:pt x="13868" y="21380"/>
                  <a:pt x="13816" y="21349"/>
                  <a:pt x="13764" y="21308"/>
                </a:cubicBezTo>
                <a:cubicBezTo>
                  <a:pt x="13930" y="21215"/>
                  <a:pt x="14085" y="21121"/>
                  <a:pt x="14241" y="21018"/>
                </a:cubicBezTo>
                <a:close/>
                <a:moveTo>
                  <a:pt x="5525" y="20655"/>
                </a:moveTo>
                <a:cubicBezTo>
                  <a:pt x="5566" y="20707"/>
                  <a:pt x="5597" y="20759"/>
                  <a:pt x="5639" y="20810"/>
                </a:cubicBezTo>
                <a:cubicBezTo>
                  <a:pt x="5825" y="21059"/>
                  <a:pt x="6105" y="21225"/>
                  <a:pt x="6406" y="21277"/>
                </a:cubicBezTo>
                <a:cubicBezTo>
                  <a:pt x="6416" y="21329"/>
                  <a:pt x="6426" y="21370"/>
                  <a:pt x="6437" y="21422"/>
                </a:cubicBezTo>
                <a:cubicBezTo>
                  <a:pt x="6260" y="21401"/>
                  <a:pt x="6084" y="21370"/>
                  <a:pt x="5918" y="21329"/>
                </a:cubicBezTo>
                <a:cubicBezTo>
                  <a:pt x="5836" y="21266"/>
                  <a:pt x="5763" y="21215"/>
                  <a:pt x="5690" y="21152"/>
                </a:cubicBezTo>
                <a:cubicBezTo>
                  <a:pt x="5639" y="21007"/>
                  <a:pt x="5587" y="20873"/>
                  <a:pt x="5525" y="20728"/>
                </a:cubicBezTo>
                <a:lnTo>
                  <a:pt x="5525" y="20655"/>
                </a:lnTo>
                <a:close/>
                <a:moveTo>
                  <a:pt x="14697" y="20717"/>
                </a:moveTo>
                <a:cubicBezTo>
                  <a:pt x="14780" y="20728"/>
                  <a:pt x="14873" y="20748"/>
                  <a:pt x="14956" y="20759"/>
                </a:cubicBezTo>
                <a:cubicBezTo>
                  <a:pt x="15028" y="20945"/>
                  <a:pt x="15101" y="21132"/>
                  <a:pt x="15184" y="21308"/>
                </a:cubicBezTo>
                <a:lnTo>
                  <a:pt x="15049" y="21432"/>
                </a:lnTo>
                <a:cubicBezTo>
                  <a:pt x="14863" y="21246"/>
                  <a:pt x="14676" y="21049"/>
                  <a:pt x="14510" y="20842"/>
                </a:cubicBezTo>
                <a:cubicBezTo>
                  <a:pt x="14572" y="20800"/>
                  <a:pt x="14635" y="20759"/>
                  <a:pt x="14697" y="20717"/>
                </a:cubicBezTo>
                <a:close/>
                <a:moveTo>
                  <a:pt x="7494" y="21163"/>
                </a:moveTo>
                <a:lnTo>
                  <a:pt x="7473" y="21173"/>
                </a:lnTo>
                <a:lnTo>
                  <a:pt x="7608" y="21235"/>
                </a:lnTo>
                <a:lnTo>
                  <a:pt x="7691" y="21370"/>
                </a:lnTo>
                <a:cubicBezTo>
                  <a:pt x="7556" y="21401"/>
                  <a:pt x="7421" y="21422"/>
                  <a:pt x="7287" y="21432"/>
                </a:cubicBezTo>
                <a:cubicBezTo>
                  <a:pt x="7152" y="21448"/>
                  <a:pt x="7017" y="21456"/>
                  <a:pt x="6882" y="21456"/>
                </a:cubicBezTo>
                <a:cubicBezTo>
                  <a:pt x="6748" y="21456"/>
                  <a:pt x="6613" y="21448"/>
                  <a:pt x="6478" y="21432"/>
                </a:cubicBezTo>
                <a:cubicBezTo>
                  <a:pt x="6468" y="21391"/>
                  <a:pt x="6457" y="21339"/>
                  <a:pt x="6447" y="21298"/>
                </a:cubicBezTo>
                <a:lnTo>
                  <a:pt x="6447" y="21298"/>
                </a:lnTo>
                <a:cubicBezTo>
                  <a:pt x="6521" y="21304"/>
                  <a:pt x="6596" y="21307"/>
                  <a:pt x="6671" y="21307"/>
                </a:cubicBezTo>
                <a:cubicBezTo>
                  <a:pt x="6951" y="21307"/>
                  <a:pt x="7232" y="21261"/>
                  <a:pt x="7494" y="21163"/>
                </a:cubicBezTo>
                <a:close/>
                <a:moveTo>
                  <a:pt x="11650" y="21349"/>
                </a:moveTo>
                <a:lnTo>
                  <a:pt x="11650" y="21349"/>
                </a:lnTo>
                <a:cubicBezTo>
                  <a:pt x="11608" y="21401"/>
                  <a:pt x="11577" y="21453"/>
                  <a:pt x="11536" y="21505"/>
                </a:cubicBezTo>
                <a:cubicBezTo>
                  <a:pt x="11525" y="21463"/>
                  <a:pt x="11515" y="21412"/>
                  <a:pt x="11484" y="21370"/>
                </a:cubicBezTo>
                <a:lnTo>
                  <a:pt x="11474" y="21370"/>
                </a:lnTo>
                <a:cubicBezTo>
                  <a:pt x="11536" y="21370"/>
                  <a:pt x="11588" y="21360"/>
                  <a:pt x="11650" y="21349"/>
                </a:cubicBezTo>
                <a:close/>
                <a:moveTo>
                  <a:pt x="9328" y="21059"/>
                </a:moveTo>
                <a:lnTo>
                  <a:pt x="9328" y="21059"/>
                </a:lnTo>
                <a:cubicBezTo>
                  <a:pt x="9567" y="21142"/>
                  <a:pt x="9805" y="21204"/>
                  <a:pt x="10054" y="21256"/>
                </a:cubicBezTo>
                <a:cubicBezTo>
                  <a:pt x="9929" y="21339"/>
                  <a:pt x="9815" y="21432"/>
                  <a:pt x="9691" y="21515"/>
                </a:cubicBezTo>
                <a:cubicBezTo>
                  <a:pt x="9556" y="21370"/>
                  <a:pt x="9432" y="21225"/>
                  <a:pt x="9328" y="21059"/>
                </a:cubicBezTo>
                <a:close/>
                <a:moveTo>
                  <a:pt x="13339" y="21038"/>
                </a:moveTo>
                <a:cubicBezTo>
                  <a:pt x="13391" y="21090"/>
                  <a:pt x="13443" y="21142"/>
                  <a:pt x="13505" y="21194"/>
                </a:cubicBezTo>
                <a:cubicBezTo>
                  <a:pt x="13277" y="21308"/>
                  <a:pt x="13049" y="21412"/>
                  <a:pt x="12811" y="21515"/>
                </a:cubicBezTo>
                <a:lnTo>
                  <a:pt x="12779" y="21432"/>
                </a:lnTo>
                <a:cubicBezTo>
                  <a:pt x="12966" y="21308"/>
                  <a:pt x="13153" y="21184"/>
                  <a:pt x="13339" y="21038"/>
                </a:cubicBezTo>
                <a:close/>
                <a:moveTo>
                  <a:pt x="17132" y="20894"/>
                </a:moveTo>
                <a:lnTo>
                  <a:pt x="17371" y="20904"/>
                </a:lnTo>
                <a:cubicBezTo>
                  <a:pt x="17459" y="20909"/>
                  <a:pt x="17549" y="20912"/>
                  <a:pt x="17640" y="20912"/>
                </a:cubicBezTo>
                <a:cubicBezTo>
                  <a:pt x="17731" y="20912"/>
                  <a:pt x="17822" y="20909"/>
                  <a:pt x="17910" y="20904"/>
                </a:cubicBezTo>
                <a:lnTo>
                  <a:pt x="17910" y="20904"/>
                </a:lnTo>
                <a:cubicBezTo>
                  <a:pt x="17619" y="21142"/>
                  <a:pt x="17288" y="21349"/>
                  <a:pt x="16946" y="21515"/>
                </a:cubicBezTo>
                <a:cubicBezTo>
                  <a:pt x="17018" y="21308"/>
                  <a:pt x="17080" y="21111"/>
                  <a:pt x="17132" y="20894"/>
                </a:cubicBezTo>
                <a:close/>
                <a:moveTo>
                  <a:pt x="8364" y="21235"/>
                </a:moveTo>
                <a:cubicBezTo>
                  <a:pt x="8458" y="21349"/>
                  <a:pt x="8572" y="21443"/>
                  <a:pt x="8696" y="21536"/>
                </a:cubicBezTo>
                <a:cubicBezTo>
                  <a:pt x="8489" y="21474"/>
                  <a:pt x="8281" y="21401"/>
                  <a:pt x="8085" y="21329"/>
                </a:cubicBezTo>
                <a:cubicBezTo>
                  <a:pt x="8188" y="21298"/>
                  <a:pt x="8271" y="21266"/>
                  <a:pt x="8364" y="21235"/>
                </a:cubicBezTo>
                <a:close/>
                <a:moveTo>
                  <a:pt x="12655" y="21308"/>
                </a:moveTo>
                <a:cubicBezTo>
                  <a:pt x="12655" y="21308"/>
                  <a:pt x="12655" y="21308"/>
                  <a:pt x="12655" y="21318"/>
                </a:cubicBezTo>
                <a:cubicBezTo>
                  <a:pt x="12665" y="21349"/>
                  <a:pt x="12676" y="21380"/>
                  <a:pt x="12697" y="21412"/>
                </a:cubicBezTo>
                <a:cubicBezTo>
                  <a:pt x="12593" y="21474"/>
                  <a:pt x="12500" y="21526"/>
                  <a:pt x="12396" y="21577"/>
                </a:cubicBezTo>
                <a:cubicBezTo>
                  <a:pt x="12479" y="21494"/>
                  <a:pt x="12572" y="21401"/>
                  <a:pt x="12655" y="21308"/>
                </a:cubicBezTo>
                <a:close/>
                <a:moveTo>
                  <a:pt x="18594" y="20842"/>
                </a:moveTo>
                <a:lnTo>
                  <a:pt x="18645" y="20862"/>
                </a:lnTo>
                <a:cubicBezTo>
                  <a:pt x="18480" y="20956"/>
                  <a:pt x="18303" y="21049"/>
                  <a:pt x="18127" y="21132"/>
                </a:cubicBezTo>
                <a:cubicBezTo>
                  <a:pt x="17744" y="21318"/>
                  <a:pt x="17340" y="21474"/>
                  <a:pt x="16925" y="21608"/>
                </a:cubicBezTo>
                <a:cubicBezTo>
                  <a:pt x="16925" y="21588"/>
                  <a:pt x="16925" y="21577"/>
                  <a:pt x="16935" y="21577"/>
                </a:cubicBezTo>
                <a:lnTo>
                  <a:pt x="16925" y="21567"/>
                </a:lnTo>
                <a:cubicBezTo>
                  <a:pt x="17319" y="21391"/>
                  <a:pt x="17692" y="21173"/>
                  <a:pt x="18044" y="20914"/>
                </a:cubicBezTo>
                <a:cubicBezTo>
                  <a:pt x="18221" y="20893"/>
                  <a:pt x="18407" y="20873"/>
                  <a:pt x="18594" y="20842"/>
                </a:cubicBezTo>
                <a:close/>
                <a:moveTo>
                  <a:pt x="10385" y="21308"/>
                </a:moveTo>
                <a:lnTo>
                  <a:pt x="10385" y="21308"/>
                </a:lnTo>
                <a:cubicBezTo>
                  <a:pt x="10613" y="21349"/>
                  <a:pt x="10852" y="21370"/>
                  <a:pt x="11090" y="21370"/>
                </a:cubicBezTo>
                <a:lnTo>
                  <a:pt x="10841" y="21629"/>
                </a:lnTo>
                <a:cubicBezTo>
                  <a:pt x="10696" y="21536"/>
                  <a:pt x="10551" y="21432"/>
                  <a:pt x="10416" y="21329"/>
                </a:cubicBezTo>
                <a:lnTo>
                  <a:pt x="10406" y="21329"/>
                </a:lnTo>
                <a:lnTo>
                  <a:pt x="10385" y="21308"/>
                </a:lnTo>
                <a:close/>
                <a:moveTo>
                  <a:pt x="6064" y="21422"/>
                </a:moveTo>
                <a:cubicBezTo>
                  <a:pt x="6188" y="21453"/>
                  <a:pt x="6323" y="21474"/>
                  <a:pt x="6457" y="21484"/>
                </a:cubicBezTo>
                <a:cubicBezTo>
                  <a:pt x="6478" y="21557"/>
                  <a:pt x="6499" y="21629"/>
                  <a:pt x="6520" y="21702"/>
                </a:cubicBezTo>
                <a:cubicBezTo>
                  <a:pt x="6364" y="21619"/>
                  <a:pt x="6209" y="21526"/>
                  <a:pt x="6064" y="21422"/>
                </a:cubicBezTo>
                <a:close/>
                <a:moveTo>
                  <a:pt x="8997" y="20945"/>
                </a:moveTo>
                <a:lnTo>
                  <a:pt x="9193" y="21018"/>
                </a:lnTo>
                <a:cubicBezTo>
                  <a:pt x="9318" y="21204"/>
                  <a:pt x="9463" y="21391"/>
                  <a:pt x="9618" y="21557"/>
                </a:cubicBezTo>
                <a:cubicBezTo>
                  <a:pt x="9536" y="21608"/>
                  <a:pt x="9453" y="21671"/>
                  <a:pt x="9359" y="21712"/>
                </a:cubicBezTo>
                <a:cubicBezTo>
                  <a:pt x="9225" y="21691"/>
                  <a:pt x="9100" y="21650"/>
                  <a:pt x="8965" y="21619"/>
                </a:cubicBezTo>
                <a:cubicBezTo>
                  <a:pt x="8779" y="21505"/>
                  <a:pt x="8603" y="21370"/>
                  <a:pt x="8447" y="21204"/>
                </a:cubicBezTo>
                <a:cubicBezTo>
                  <a:pt x="8634" y="21132"/>
                  <a:pt x="8810" y="21038"/>
                  <a:pt x="8997" y="20945"/>
                </a:cubicBezTo>
                <a:close/>
                <a:moveTo>
                  <a:pt x="12717" y="21463"/>
                </a:moveTo>
                <a:cubicBezTo>
                  <a:pt x="12717" y="21494"/>
                  <a:pt x="12728" y="21515"/>
                  <a:pt x="12738" y="21536"/>
                </a:cubicBezTo>
                <a:cubicBezTo>
                  <a:pt x="12583" y="21598"/>
                  <a:pt x="12427" y="21660"/>
                  <a:pt x="12272" y="21712"/>
                </a:cubicBezTo>
                <a:cubicBezTo>
                  <a:pt x="12427" y="21640"/>
                  <a:pt x="12572" y="21557"/>
                  <a:pt x="12717" y="21463"/>
                </a:cubicBezTo>
                <a:close/>
                <a:moveTo>
                  <a:pt x="13515" y="21277"/>
                </a:moveTo>
                <a:lnTo>
                  <a:pt x="13515" y="21277"/>
                </a:lnTo>
                <a:cubicBezTo>
                  <a:pt x="13432" y="21360"/>
                  <a:pt x="13349" y="21443"/>
                  <a:pt x="13267" y="21515"/>
                </a:cubicBezTo>
                <a:cubicBezTo>
                  <a:pt x="13142" y="21588"/>
                  <a:pt x="13018" y="21650"/>
                  <a:pt x="12893" y="21712"/>
                </a:cubicBezTo>
                <a:cubicBezTo>
                  <a:pt x="12873" y="21671"/>
                  <a:pt x="12852" y="21619"/>
                  <a:pt x="12831" y="21577"/>
                </a:cubicBezTo>
                <a:cubicBezTo>
                  <a:pt x="12956" y="21526"/>
                  <a:pt x="13070" y="21484"/>
                  <a:pt x="13184" y="21432"/>
                </a:cubicBezTo>
                <a:cubicBezTo>
                  <a:pt x="13287" y="21380"/>
                  <a:pt x="13401" y="21329"/>
                  <a:pt x="13515" y="21277"/>
                </a:cubicBezTo>
                <a:close/>
                <a:moveTo>
                  <a:pt x="15236" y="21412"/>
                </a:moveTo>
                <a:lnTo>
                  <a:pt x="15246" y="21453"/>
                </a:lnTo>
                <a:cubicBezTo>
                  <a:pt x="15288" y="21536"/>
                  <a:pt x="15329" y="21629"/>
                  <a:pt x="15381" y="21712"/>
                </a:cubicBezTo>
                <a:cubicBezTo>
                  <a:pt x="15298" y="21640"/>
                  <a:pt x="15215" y="21577"/>
                  <a:pt x="15142" y="21505"/>
                </a:cubicBezTo>
                <a:lnTo>
                  <a:pt x="15236" y="21412"/>
                </a:lnTo>
                <a:close/>
                <a:moveTo>
                  <a:pt x="14438" y="20893"/>
                </a:moveTo>
                <a:cubicBezTo>
                  <a:pt x="14614" y="21101"/>
                  <a:pt x="14790" y="21298"/>
                  <a:pt x="14987" y="21484"/>
                </a:cubicBezTo>
                <a:cubicBezTo>
                  <a:pt x="14894" y="21577"/>
                  <a:pt x="14790" y="21671"/>
                  <a:pt x="14686" y="21743"/>
                </a:cubicBezTo>
                <a:cubicBezTo>
                  <a:pt x="14438" y="21681"/>
                  <a:pt x="14210" y="21577"/>
                  <a:pt x="13992" y="21453"/>
                </a:cubicBezTo>
                <a:cubicBezTo>
                  <a:pt x="14137" y="21277"/>
                  <a:pt x="14282" y="21090"/>
                  <a:pt x="14417" y="20904"/>
                </a:cubicBezTo>
                <a:lnTo>
                  <a:pt x="14438" y="20893"/>
                </a:lnTo>
                <a:close/>
                <a:moveTo>
                  <a:pt x="15826" y="20831"/>
                </a:moveTo>
                <a:cubicBezTo>
                  <a:pt x="15723" y="21142"/>
                  <a:pt x="15609" y="21443"/>
                  <a:pt x="15474" y="21743"/>
                </a:cubicBezTo>
                <a:cubicBezTo>
                  <a:pt x="15402" y="21619"/>
                  <a:pt x="15339" y="21494"/>
                  <a:pt x="15288" y="21360"/>
                </a:cubicBezTo>
                <a:cubicBezTo>
                  <a:pt x="15453" y="21194"/>
                  <a:pt x="15609" y="21018"/>
                  <a:pt x="15754" y="20831"/>
                </a:cubicBezTo>
                <a:close/>
                <a:moveTo>
                  <a:pt x="9670" y="21619"/>
                </a:moveTo>
                <a:cubicBezTo>
                  <a:pt x="9743" y="21691"/>
                  <a:pt x="9826" y="21764"/>
                  <a:pt x="9909" y="21837"/>
                </a:cubicBezTo>
                <a:cubicBezTo>
                  <a:pt x="9764" y="21805"/>
                  <a:pt x="9608" y="21774"/>
                  <a:pt x="9463" y="21743"/>
                </a:cubicBezTo>
                <a:lnTo>
                  <a:pt x="9670" y="21619"/>
                </a:lnTo>
                <a:close/>
                <a:moveTo>
                  <a:pt x="10220" y="21277"/>
                </a:moveTo>
                <a:cubicBezTo>
                  <a:pt x="10396" y="21422"/>
                  <a:pt x="10582" y="21557"/>
                  <a:pt x="10779" y="21681"/>
                </a:cubicBezTo>
                <a:lnTo>
                  <a:pt x="10624" y="21837"/>
                </a:lnTo>
                <a:cubicBezTo>
                  <a:pt x="10458" y="21671"/>
                  <a:pt x="10302" y="21484"/>
                  <a:pt x="10178" y="21277"/>
                </a:cubicBezTo>
                <a:close/>
                <a:moveTo>
                  <a:pt x="16376" y="20821"/>
                </a:moveTo>
                <a:cubicBezTo>
                  <a:pt x="16593" y="20842"/>
                  <a:pt x="16801" y="20862"/>
                  <a:pt x="17008" y="20883"/>
                </a:cubicBezTo>
                <a:cubicBezTo>
                  <a:pt x="16956" y="21121"/>
                  <a:pt x="16884" y="21349"/>
                  <a:pt x="16790" y="21577"/>
                </a:cubicBezTo>
                <a:cubicBezTo>
                  <a:pt x="16396" y="21743"/>
                  <a:pt x="15982" y="21837"/>
                  <a:pt x="15547" y="21837"/>
                </a:cubicBezTo>
                <a:lnTo>
                  <a:pt x="15516" y="21826"/>
                </a:lnTo>
                <a:cubicBezTo>
                  <a:pt x="15661" y="21494"/>
                  <a:pt x="15795" y="21173"/>
                  <a:pt x="15899" y="20831"/>
                </a:cubicBezTo>
                <a:cubicBezTo>
                  <a:pt x="16065" y="20831"/>
                  <a:pt x="16220" y="20831"/>
                  <a:pt x="16376" y="20821"/>
                </a:cubicBezTo>
                <a:close/>
                <a:moveTo>
                  <a:pt x="15065" y="21571"/>
                </a:moveTo>
                <a:lnTo>
                  <a:pt x="15065" y="21571"/>
                </a:lnTo>
                <a:cubicBezTo>
                  <a:pt x="15177" y="21664"/>
                  <a:pt x="15289" y="21765"/>
                  <a:pt x="15402" y="21847"/>
                </a:cubicBezTo>
                <a:cubicBezTo>
                  <a:pt x="15256" y="21847"/>
                  <a:pt x="15111" y="21837"/>
                  <a:pt x="14977" y="21816"/>
                </a:cubicBezTo>
                <a:cubicBezTo>
                  <a:pt x="14914" y="21805"/>
                  <a:pt x="14863" y="21795"/>
                  <a:pt x="14800" y="21785"/>
                </a:cubicBezTo>
                <a:cubicBezTo>
                  <a:pt x="14902" y="21714"/>
                  <a:pt x="14984" y="21643"/>
                  <a:pt x="15065" y="21571"/>
                </a:cubicBezTo>
                <a:close/>
                <a:moveTo>
                  <a:pt x="1877" y="18800"/>
                </a:moveTo>
                <a:cubicBezTo>
                  <a:pt x="2167" y="19038"/>
                  <a:pt x="2498" y="19235"/>
                  <a:pt x="2861" y="19380"/>
                </a:cubicBezTo>
                <a:cubicBezTo>
                  <a:pt x="2903" y="19432"/>
                  <a:pt x="2954" y="19494"/>
                  <a:pt x="3006" y="19556"/>
                </a:cubicBezTo>
                <a:cubicBezTo>
                  <a:pt x="3089" y="19981"/>
                  <a:pt x="3203" y="20396"/>
                  <a:pt x="3348" y="20810"/>
                </a:cubicBezTo>
                <a:cubicBezTo>
                  <a:pt x="3483" y="21173"/>
                  <a:pt x="3649" y="21526"/>
                  <a:pt x="3846" y="21857"/>
                </a:cubicBezTo>
                <a:cubicBezTo>
                  <a:pt x="2996" y="21329"/>
                  <a:pt x="2353" y="20500"/>
                  <a:pt x="2053" y="19546"/>
                </a:cubicBezTo>
                <a:cubicBezTo>
                  <a:pt x="1970" y="19297"/>
                  <a:pt x="1918" y="19049"/>
                  <a:pt x="1877" y="18800"/>
                </a:cubicBezTo>
                <a:close/>
                <a:moveTo>
                  <a:pt x="11401" y="21370"/>
                </a:moveTo>
                <a:cubicBezTo>
                  <a:pt x="11422" y="21443"/>
                  <a:pt x="11453" y="21515"/>
                  <a:pt x="11484" y="21577"/>
                </a:cubicBezTo>
                <a:cubicBezTo>
                  <a:pt x="11411" y="21681"/>
                  <a:pt x="11328" y="21785"/>
                  <a:pt x="11246" y="21878"/>
                </a:cubicBezTo>
                <a:cubicBezTo>
                  <a:pt x="11132" y="21816"/>
                  <a:pt x="11018" y="21743"/>
                  <a:pt x="10904" y="21671"/>
                </a:cubicBezTo>
                <a:cubicBezTo>
                  <a:pt x="11007" y="21577"/>
                  <a:pt x="11100" y="21474"/>
                  <a:pt x="11194" y="21380"/>
                </a:cubicBezTo>
                <a:lnTo>
                  <a:pt x="11194" y="21370"/>
                </a:lnTo>
                <a:close/>
                <a:moveTo>
                  <a:pt x="12593" y="21194"/>
                </a:moveTo>
                <a:lnTo>
                  <a:pt x="12624" y="21266"/>
                </a:lnTo>
                <a:cubicBezTo>
                  <a:pt x="12500" y="21391"/>
                  <a:pt x="12386" y="21526"/>
                  <a:pt x="12261" y="21650"/>
                </a:cubicBezTo>
                <a:cubicBezTo>
                  <a:pt x="12137" y="21712"/>
                  <a:pt x="12012" y="21774"/>
                  <a:pt x="11888" y="21837"/>
                </a:cubicBezTo>
                <a:lnTo>
                  <a:pt x="11691" y="21888"/>
                </a:lnTo>
                <a:cubicBezTo>
                  <a:pt x="11650" y="21795"/>
                  <a:pt x="11608" y="21702"/>
                  <a:pt x="11567" y="21598"/>
                </a:cubicBezTo>
                <a:cubicBezTo>
                  <a:pt x="11629" y="21526"/>
                  <a:pt x="11681" y="21443"/>
                  <a:pt x="11743" y="21360"/>
                </a:cubicBezTo>
                <a:cubicBezTo>
                  <a:pt x="11847" y="21349"/>
                  <a:pt x="11961" y="21329"/>
                  <a:pt x="12075" y="21308"/>
                </a:cubicBezTo>
                <a:cubicBezTo>
                  <a:pt x="12251" y="21277"/>
                  <a:pt x="12427" y="21235"/>
                  <a:pt x="12593" y="21194"/>
                </a:cubicBezTo>
                <a:close/>
                <a:moveTo>
                  <a:pt x="14096" y="21598"/>
                </a:moveTo>
                <a:lnTo>
                  <a:pt x="14096" y="21598"/>
                </a:lnTo>
                <a:cubicBezTo>
                  <a:pt x="14261" y="21681"/>
                  <a:pt x="14427" y="21754"/>
                  <a:pt x="14614" y="21805"/>
                </a:cubicBezTo>
                <a:cubicBezTo>
                  <a:pt x="14572" y="21837"/>
                  <a:pt x="14531" y="21868"/>
                  <a:pt x="14479" y="21899"/>
                </a:cubicBezTo>
                <a:cubicBezTo>
                  <a:pt x="14355" y="21795"/>
                  <a:pt x="14220" y="21702"/>
                  <a:pt x="14096" y="21598"/>
                </a:cubicBezTo>
                <a:close/>
                <a:moveTo>
                  <a:pt x="10106" y="21298"/>
                </a:moveTo>
                <a:cubicBezTo>
                  <a:pt x="10240" y="21505"/>
                  <a:pt x="10396" y="21702"/>
                  <a:pt x="10582" y="21888"/>
                </a:cubicBezTo>
                <a:lnTo>
                  <a:pt x="10520" y="21940"/>
                </a:lnTo>
                <a:cubicBezTo>
                  <a:pt x="10375" y="21919"/>
                  <a:pt x="10230" y="21899"/>
                  <a:pt x="10095" y="21868"/>
                </a:cubicBezTo>
                <a:cubicBezTo>
                  <a:pt x="9971" y="21774"/>
                  <a:pt x="9846" y="21681"/>
                  <a:pt x="9743" y="21567"/>
                </a:cubicBezTo>
                <a:lnTo>
                  <a:pt x="9732" y="21567"/>
                </a:lnTo>
                <a:cubicBezTo>
                  <a:pt x="9867" y="21484"/>
                  <a:pt x="9992" y="21391"/>
                  <a:pt x="10106" y="21298"/>
                </a:cubicBezTo>
                <a:close/>
                <a:moveTo>
                  <a:pt x="11515" y="21650"/>
                </a:moveTo>
                <a:cubicBezTo>
                  <a:pt x="11556" y="21733"/>
                  <a:pt x="11588" y="21816"/>
                  <a:pt x="11629" y="21888"/>
                </a:cubicBezTo>
                <a:cubicBezTo>
                  <a:pt x="11536" y="21909"/>
                  <a:pt x="11453" y="21930"/>
                  <a:pt x="11370" y="21951"/>
                </a:cubicBezTo>
                <a:lnTo>
                  <a:pt x="11308" y="21919"/>
                </a:lnTo>
                <a:lnTo>
                  <a:pt x="11349" y="21857"/>
                </a:lnTo>
                <a:cubicBezTo>
                  <a:pt x="11411" y="21795"/>
                  <a:pt x="11463" y="21722"/>
                  <a:pt x="11515" y="21650"/>
                </a:cubicBezTo>
                <a:close/>
                <a:moveTo>
                  <a:pt x="9370" y="21816"/>
                </a:moveTo>
                <a:cubicBezTo>
                  <a:pt x="9608" y="21868"/>
                  <a:pt x="9836" y="21919"/>
                  <a:pt x="10064" y="21961"/>
                </a:cubicBezTo>
                <a:lnTo>
                  <a:pt x="10137" y="22013"/>
                </a:lnTo>
                <a:cubicBezTo>
                  <a:pt x="9878" y="21982"/>
                  <a:pt x="9618" y="21909"/>
                  <a:pt x="9359" y="21816"/>
                </a:cubicBezTo>
                <a:close/>
                <a:moveTo>
                  <a:pt x="10831" y="21743"/>
                </a:moveTo>
                <a:cubicBezTo>
                  <a:pt x="10945" y="21816"/>
                  <a:pt x="11069" y="21888"/>
                  <a:pt x="11183" y="21961"/>
                </a:cubicBezTo>
                <a:lnTo>
                  <a:pt x="11152" y="21992"/>
                </a:lnTo>
                <a:cubicBezTo>
                  <a:pt x="11100" y="22002"/>
                  <a:pt x="11049" y="22013"/>
                  <a:pt x="10997" y="22013"/>
                </a:cubicBezTo>
                <a:lnTo>
                  <a:pt x="10769" y="21992"/>
                </a:lnTo>
                <a:cubicBezTo>
                  <a:pt x="10738" y="21961"/>
                  <a:pt x="10707" y="21940"/>
                  <a:pt x="10676" y="21909"/>
                </a:cubicBezTo>
                <a:lnTo>
                  <a:pt x="10831" y="21743"/>
                </a:lnTo>
                <a:close/>
                <a:moveTo>
                  <a:pt x="14738" y="21837"/>
                </a:moveTo>
                <a:cubicBezTo>
                  <a:pt x="14946" y="21878"/>
                  <a:pt x="15163" y="21909"/>
                  <a:pt x="15381" y="21909"/>
                </a:cubicBezTo>
                <a:cubicBezTo>
                  <a:pt x="15381" y="21930"/>
                  <a:pt x="15370" y="21940"/>
                  <a:pt x="15360" y="21951"/>
                </a:cubicBezTo>
                <a:cubicBezTo>
                  <a:pt x="15142" y="21992"/>
                  <a:pt x="14925" y="22013"/>
                  <a:pt x="14697" y="22033"/>
                </a:cubicBezTo>
                <a:cubicBezTo>
                  <a:pt x="14666" y="22013"/>
                  <a:pt x="14624" y="21982"/>
                  <a:pt x="14572" y="21951"/>
                </a:cubicBezTo>
                <a:cubicBezTo>
                  <a:pt x="14624" y="21909"/>
                  <a:pt x="14676" y="21878"/>
                  <a:pt x="14738" y="21837"/>
                </a:cubicBezTo>
                <a:close/>
                <a:moveTo>
                  <a:pt x="10271" y="22002"/>
                </a:moveTo>
                <a:lnTo>
                  <a:pt x="10427" y="22033"/>
                </a:lnTo>
                <a:lnTo>
                  <a:pt x="10427" y="22044"/>
                </a:lnTo>
                <a:lnTo>
                  <a:pt x="10313" y="22033"/>
                </a:lnTo>
                <a:lnTo>
                  <a:pt x="10271" y="22002"/>
                </a:lnTo>
                <a:close/>
                <a:moveTo>
                  <a:pt x="11670" y="21982"/>
                </a:moveTo>
                <a:cubicBezTo>
                  <a:pt x="11681" y="22013"/>
                  <a:pt x="11702" y="22033"/>
                  <a:pt x="11712" y="22065"/>
                </a:cubicBezTo>
                <a:lnTo>
                  <a:pt x="11556" y="22054"/>
                </a:lnTo>
                <a:lnTo>
                  <a:pt x="11525" y="22033"/>
                </a:lnTo>
                <a:cubicBezTo>
                  <a:pt x="11567" y="22023"/>
                  <a:pt x="11619" y="22002"/>
                  <a:pt x="11670" y="21982"/>
                </a:cubicBezTo>
                <a:close/>
                <a:moveTo>
                  <a:pt x="14521" y="21982"/>
                </a:moveTo>
                <a:lnTo>
                  <a:pt x="14614" y="22044"/>
                </a:lnTo>
                <a:lnTo>
                  <a:pt x="14386" y="22065"/>
                </a:lnTo>
                <a:lnTo>
                  <a:pt x="14521" y="21982"/>
                </a:lnTo>
                <a:close/>
                <a:moveTo>
                  <a:pt x="12054" y="21857"/>
                </a:moveTo>
                <a:lnTo>
                  <a:pt x="12054" y="21857"/>
                </a:lnTo>
                <a:cubicBezTo>
                  <a:pt x="11981" y="21940"/>
                  <a:pt x="11898" y="22013"/>
                  <a:pt x="11826" y="22085"/>
                </a:cubicBezTo>
                <a:lnTo>
                  <a:pt x="11795" y="22085"/>
                </a:lnTo>
                <a:cubicBezTo>
                  <a:pt x="11774" y="22044"/>
                  <a:pt x="11753" y="22013"/>
                  <a:pt x="11733" y="21971"/>
                </a:cubicBezTo>
                <a:lnTo>
                  <a:pt x="11816" y="21930"/>
                </a:lnTo>
                <a:cubicBezTo>
                  <a:pt x="11888" y="21909"/>
                  <a:pt x="11971" y="21888"/>
                  <a:pt x="12054" y="21857"/>
                </a:cubicBezTo>
                <a:close/>
                <a:moveTo>
                  <a:pt x="12759" y="21619"/>
                </a:moveTo>
                <a:cubicBezTo>
                  <a:pt x="12769" y="21660"/>
                  <a:pt x="12790" y="21712"/>
                  <a:pt x="12821" y="21764"/>
                </a:cubicBezTo>
                <a:cubicBezTo>
                  <a:pt x="12583" y="21878"/>
                  <a:pt x="12355" y="21992"/>
                  <a:pt x="12116" y="22106"/>
                </a:cubicBezTo>
                <a:lnTo>
                  <a:pt x="11909" y="22075"/>
                </a:lnTo>
                <a:cubicBezTo>
                  <a:pt x="11989" y="21995"/>
                  <a:pt x="12078" y="21915"/>
                  <a:pt x="12159" y="21826"/>
                </a:cubicBezTo>
                <a:lnTo>
                  <a:pt x="12159" y="21826"/>
                </a:lnTo>
                <a:cubicBezTo>
                  <a:pt x="12356" y="21764"/>
                  <a:pt x="12552" y="21691"/>
                  <a:pt x="12759" y="21619"/>
                </a:cubicBezTo>
                <a:close/>
                <a:moveTo>
                  <a:pt x="12852" y="21816"/>
                </a:moveTo>
                <a:lnTo>
                  <a:pt x="12852" y="21826"/>
                </a:lnTo>
                <a:cubicBezTo>
                  <a:pt x="12697" y="21930"/>
                  <a:pt x="12520" y="22023"/>
                  <a:pt x="12344" y="22106"/>
                </a:cubicBezTo>
                <a:lnTo>
                  <a:pt x="12282" y="22096"/>
                </a:lnTo>
                <a:cubicBezTo>
                  <a:pt x="12479" y="22002"/>
                  <a:pt x="12676" y="21909"/>
                  <a:pt x="12852" y="21816"/>
                </a:cubicBezTo>
                <a:close/>
                <a:moveTo>
                  <a:pt x="12896" y="21904"/>
                </a:moveTo>
                <a:lnTo>
                  <a:pt x="12896" y="21904"/>
                </a:lnTo>
                <a:cubicBezTo>
                  <a:pt x="12927" y="21975"/>
                  <a:pt x="12967" y="22046"/>
                  <a:pt x="12997" y="22116"/>
                </a:cubicBezTo>
                <a:lnTo>
                  <a:pt x="12914" y="22116"/>
                </a:lnTo>
                <a:lnTo>
                  <a:pt x="12531" y="22106"/>
                </a:lnTo>
                <a:cubicBezTo>
                  <a:pt x="12652" y="22045"/>
                  <a:pt x="12774" y="21984"/>
                  <a:pt x="12896" y="21904"/>
                </a:cubicBezTo>
                <a:close/>
                <a:moveTo>
                  <a:pt x="13702" y="21349"/>
                </a:moveTo>
                <a:cubicBezTo>
                  <a:pt x="13754" y="21401"/>
                  <a:pt x="13805" y="21443"/>
                  <a:pt x="13857" y="21484"/>
                </a:cubicBezTo>
                <a:cubicBezTo>
                  <a:pt x="13681" y="21702"/>
                  <a:pt x="13495" y="21909"/>
                  <a:pt x="13308" y="22116"/>
                </a:cubicBezTo>
                <a:lnTo>
                  <a:pt x="13090" y="22116"/>
                </a:lnTo>
                <a:cubicBezTo>
                  <a:pt x="13039" y="22033"/>
                  <a:pt x="12997" y="21951"/>
                  <a:pt x="12956" y="21868"/>
                </a:cubicBezTo>
                <a:cubicBezTo>
                  <a:pt x="13090" y="21764"/>
                  <a:pt x="13215" y="21660"/>
                  <a:pt x="13339" y="21557"/>
                </a:cubicBezTo>
                <a:cubicBezTo>
                  <a:pt x="13463" y="21484"/>
                  <a:pt x="13577" y="21422"/>
                  <a:pt x="13702" y="21349"/>
                </a:cubicBezTo>
                <a:close/>
                <a:moveTo>
                  <a:pt x="13919" y="21536"/>
                </a:moveTo>
                <a:cubicBezTo>
                  <a:pt x="14075" y="21681"/>
                  <a:pt x="14251" y="21805"/>
                  <a:pt x="14438" y="21930"/>
                </a:cubicBezTo>
                <a:cubicBezTo>
                  <a:pt x="14355" y="21982"/>
                  <a:pt x="14272" y="22033"/>
                  <a:pt x="14189" y="22085"/>
                </a:cubicBezTo>
                <a:cubicBezTo>
                  <a:pt x="13930" y="22106"/>
                  <a:pt x="13671" y="22116"/>
                  <a:pt x="13412" y="22116"/>
                </a:cubicBezTo>
                <a:lnTo>
                  <a:pt x="13401" y="22116"/>
                </a:lnTo>
                <a:cubicBezTo>
                  <a:pt x="13577" y="21930"/>
                  <a:pt x="13754" y="21733"/>
                  <a:pt x="13919" y="21536"/>
                </a:cubicBezTo>
                <a:close/>
                <a:moveTo>
                  <a:pt x="10914" y="22085"/>
                </a:moveTo>
                <a:lnTo>
                  <a:pt x="11059" y="22106"/>
                </a:lnTo>
                <a:lnTo>
                  <a:pt x="11018" y="22137"/>
                </a:lnTo>
                <a:lnTo>
                  <a:pt x="11007" y="22147"/>
                </a:lnTo>
                <a:cubicBezTo>
                  <a:pt x="10976" y="22127"/>
                  <a:pt x="10945" y="22106"/>
                  <a:pt x="10914" y="22085"/>
                </a:cubicBezTo>
                <a:close/>
                <a:moveTo>
                  <a:pt x="10831" y="22096"/>
                </a:moveTo>
                <a:cubicBezTo>
                  <a:pt x="10862" y="22127"/>
                  <a:pt x="10893" y="22147"/>
                  <a:pt x="10924" y="22168"/>
                </a:cubicBezTo>
                <a:cubicBezTo>
                  <a:pt x="10872" y="22189"/>
                  <a:pt x="10821" y="22199"/>
                  <a:pt x="10758" y="22210"/>
                </a:cubicBezTo>
                <a:cubicBezTo>
                  <a:pt x="10665" y="22179"/>
                  <a:pt x="10572" y="22147"/>
                  <a:pt x="10489" y="22106"/>
                </a:cubicBezTo>
                <a:cubicBezTo>
                  <a:pt x="10603" y="22106"/>
                  <a:pt x="10717" y="22106"/>
                  <a:pt x="10831" y="22096"/>
                </a:cubicBezTo>
                <a:close/>
                <a:moveTo>
                  <a:pt x="11940" y="22179"/>
                </a:moveTo>
                <a:lnTo>
                  <a:pt x="11909" y="22199"/>
                </a:lnTo>
                <a:lnTo>
                  <a:pt x="11867" y="22210"/>
                </a:lnTo>
                <a:cubicBezTo>
                  <a:pt x="11867" y="22199"/>
                  <a:pt x="11857" y="22189"/>
                  <a:pt x="11847" y="22179"/>
                </a:cubicBezTo>
                <a:close/>
                <a:moveTo>
                  <a:pt x="7960" y="21370"/>
                </a:moveTo>
                <a:cubicBezTo>
                  <a:pt x="8064" y="21412"/>
                  <a:pt x="8167" y="21453"/>
                  <a:pt x="8271" y="21494"/>
                </a:cubicBezTo>
                <a:cubicBezTo>
                  <a:pt x="8489" y="21567"/>
                  <a:pt x="8696" y="21629"/>
                  <a:pt x="8914" y="21691"/>
                </a:cubicBezTo>
                <a:cubicBezTo>
                  <a:pt x="8997" y="21743"/>
                  <a:pt x="9090" y="21785"/>
                  <a:pt x="9183" y="21826"/>
                </a:cubicBezTo>
                <a:cubicBezTo>
                  <a:pt x="8914" y="21982"/>
                  <a:pt x="8634" y="22106"/>
                  <a:pt x="8344" y="22220"/>
                </a:cubicBezTo>
                <a:cubicBezTo>
                  <a:pt x="8157" y="21961"/>
                  <a:pt x="7991" y="21681"/>
                  <a:pt x="7836" y="21412"/>
                </a:cubicBezTo>
                <a:cubicBezTo>
                  <a:pt x="7877" y="21401"/>
                  <a:pt x="7919" y="21380"/>
                  <a:pt x="7960" y="21370"/>
                </a:cubicBezTo>
                <a:close/>
                <a:moveTo>
                  <a:pt x="13225" y="22210"/>
                </a:moveTo>
                <a:lnTo>
                  <a:pt x="13163" y="22272"/>
                </a:lnTo>
                <a:cubicBezTo>
                  <a:pt x="13153" y="22251"/>
                  <a:pt x="13142" y="22230"/>
                  <a:pt x="13132" y="22210"/>
                </a:cubicBezTo>
                <a:close/>
                <a:moveTo>
                  <a:pt x="11743" y="22241"/>
                </a:moveTo>
                <a:lnTo>
                  <a:pt x="11774" y="22261"/>
                </a:lnTo>
                <a:lnTo>
                  <a:pt x="11733" y="22282"/>
                </a:lnTo>
                <a:lnTo>
                  <a:pt x="11691" y="22282"/>
                </a:lnTo>
                <a:lnTo>
                  <a:pt x="11743" y="22241"/>
                </a:lnTo>
                <a:close/>
                <a:moveTo>
                  <a:pt x="7743" y="21422"/>
                </a:moveTo>
                <a:cubicBezTo>
                  <a:pt x="7908" y="21702"/>
                  <a:pt x="8085" y="21971"/>
                  <a:pt x="8261" y="22241"/>
                </a:cubicBezTo>
                <a:lnTo>
                  <a:pt x="8116" y="22293"/>
                </a:lnTo>
                <a:cubicBezTo>
                  <a:pt x="7577" y="22179"/>
                  <a:pt x="7059" y="21992"/>
                  <a:pt x="6582" y="21733"/>
                </a:cubicBezTo>
                <a:cubicBezTo>
                  <a:pt x="6561" y="21702"/>
                  <a:pt x="6551" y="21660"/>
                  <a:pt x="6540" y="21629"/>
                </a:cubicBezTo>
                <a:lnTo>
                  <a:pt x="6551" y="21629"/>
                </a:lnTo>
                <a:cubicBezTo>
                  <a:pt x="6540" y="21588"/>
                  <a:pt x="6530" y="21536"/>
                  <a:pt x="6520" y="21494"/>
                </a:cubicBezTo>
                <a:lnTo>
                  <a:pt x="6520" y="21494"/>
                </a:lnTo>
                <a:cubicBezTo>
                  <a:pt x="6634" y="21505"/>
                  <a:pt x="6748" y="21515"/>
                  <a:pt x="6872" y="21515"/>
                </a:cubicBezTo>
                <a:cubicBezTo>
                  <a:pt x="7162" y="21515"/>
                  <a:pt x="7452" y="21484"/>
                  <a:pt x="7743" y="21422"/>
                </a:cubicBezTo>
                <a:close/>
                <a:moveTo>
                  <a:pt x="11028" y="22241"/>
                </a:moveTo>
                <a:cubicBezTo>
                  <a:pt x="11049" y="22251"/>
                  <a:pt x="11080" y="22272"/>
                  <a:pt x="11111" y="22293"/>
                </a:cubicBezTo>
                <a:cubicBezTo>
                  <a:pt x="11069" y="22293"/>
                  <a:pt x="11028" y="22282"/>
                  <a:pt x="10997" y="22272"/>
                </a:cubicBezTo>
                <a:lnTo>
                  <a:pt x="11028" y="22241"/>
                </a:lnTo>
                <a:close/>
                <a:moveTo>
                  <a:pt x="3120" y="19681"/>
                </a:moveTo>
                <a:lnTo>
                  <a:pt x="3120" y="19681"/>
                </a:lnTo>
                <a:cubicBezTo>
                  <a:pt x="3493" y="20075"/>
                  <a:pt x="3908" y="20427"/>
                  <a:pt x="4364" y="20728"/>
                </a:cubicBezTo>
                <a:cubicBezTo>
                  <a:pt x="4385" y="20842"/>
                  <a:pt x="4405" y="20945"/>
                  <a:pt x="4426" y="21059"/>
                </a:cubicBezTo>
                <a:cubicBezTo>
                  <a:pt x="4509" y="21484"/>
                  <a:pt x="4644" y="21909"/>
                  <a:pt x="4810" y="22313"/>
                </a:cubicBezTo>
                <a:cubicBezTo>
                  <a:pt x="4530" y="22220"/>
                  <a:pt x="4260" y="22096"/>
                  <a:pt x="4001" y="21951"/>
                </a:cubicBezTo>
                <a:cubicBezTo>
                  <a:pt x="3576" y="21246"/>
                  <a:pt x="3276" y="20479"/>
                  <a:pt x="3120" y="19681"/>
                </a:cubicBezTo>
                <a:close/>
                <a:moveTo>
                  <a:pt x="11266" y="22147"/>
                </a:moveTo>
                <a:lnTo>
                  <a:pt x="11567" y="22168"/>
                </a:lnTo>
                <a:lnTo>
                  <a:pt x="11681" y="22230"/>
                </a:lnTo>
                <a:lnTo>
                  <a:pt x="11598" y="22303"/>
                </a:lnTo>
                <a:lnTo>
                  <a:pt x="11370" y="22303"/>
                </a:lnTo>
                <a:lnTo>
                  <a:pt x="11370" y="22313"/>
                </a:lnTo>
                <a:lnTo>
                  <a:pt x="11266" y="22313"/>
                </a:lnTo>
                <a:cubicBezTo>
                  <a:pt x="11204" y="22272"/>
                  <a:pt x="11132" y="22241"/>
                  <a:pt x="11069" y="22199"/>
                </a:cubicBezTo>
                <a:cubicBezTo>
                  <a:pt x="11132" y="22179"/>
                  <a:pt x="11204" y="22168"/>
                  <a:pt x="11266" y="22147"/>
                </a:cubicBezTo>
                <a:close/>
                <a:moveTo>
                  <a:pt x="15329" y="22054"/>
                </a:moveTo>
                <a:lnTo>
                  <a:pt x="15329" y="22054"/>
                </a:lnTo>
                <a:cubicBezTo>
                  <a:pt x="15277" y="22137"/>
                  <a:pt x="15236" y="22220"/>
                  <a:pt x="15184" y="22313"/>
                </a:cubicBezTo>
                <a:cubicBezTo>
                  <a:pt x="15060" y="22251"/>
                  <a:pt x="14946" y="22189"/>
                  <a:pt x="14832" y="22116"/>
                </a:cubicBezTo>
                <a:cubicBezTo>
                  <a:pt x="14997" y="22096"/>
                  <a:pt x="15163" y="22075"/>
                  <a:pt x="15329" y="22054"/>
                </a:cubicBezTo>
                <a:close/>
                <a:moveTo>
                  <a:pt x="10416" y="22158"/>
                </a:moveTo>
                <a:cubicBezTo>
                  <a:pt x="10479" y="22189"/>
                  <a:pt x="10551" y="22220"/>
                  <a:pt x="10624" y="22241"/>
                </a:cubicBezTo>
                <a:cubicBezTo>
                  <a:pt x="10499" y="22272"/>
                  <a:pt x="10365" y="22303"/>
                  <a:pt x="10240" y="22324"/>
                </a:cubicBezTo>
                <a:lnTo>
                  <a:pt x="10416" y="22158"/>
                </a:lnTo>
                <a:close/>
                <a:moveTo>
                  <a:pt x="20801" y="20489"/>
                </a:moveTo>
                <a:lnTo>
                  <a:pt x="20801" y="20489"/>
                </a:lnTo>
                <a:cubicBezTo>
                  <a:pt x="20604" y="20904"/>
                  <a:pt x="20345" y="21287"/>
                  <a:pt x="20034" y="21640"/>
                </a:cubicBezTo>
                <a:cubicBezTo>
                  <a:pt x="19796" y="21919"/>
                  <a:pt x="19506" y="22158"/>
                  <a:pt x="19174" y="22344"/>
                </a:cubicBezTo>
                <a:cubicBezTo>
                  <a:pt x="19350" y="21930"/>
                  <a:pt x="19506" y="21505"/>
                  <a:pt x="19620" y="21070"/>
                </a:cubicBezTo>
                <a:cubicBezTo>
                  <a:pt x="20055" y="21038"/>
                  <a:pt x="20470" y="20842"/>
                  <a:pt x="20749" y="20510"/>
                </a:cubicBezTo>
                <a:lnTo>
                  <a:pt x="20801" y="20489"/>
                </a:lnTo>
                <a:close/>
                <a:moveTo>
                  <a:pt x="16727" y="21737"/>
                </a:moveTo>
                <a:cubicBezTo>
                  <a:pt x="16634" y="21953"/>
                  <a:pt x="16531" y="22159"/>
                  <a:pt x="16417" y="22365"/>
                </a:cubicBezTo>
                <a:cubicBezTo>
                  <a:pt x="16179" y="22251"/>
                  <a:pt x="15940" y="22127"/>
                  <a:pt x="15723" y="21971"/>
                </a:cubicBezTo>
                <a:cubicBezTo>
                  <a:pt x="16071" y="21910"/>
                  <a:pt x="16399" y="21838"/>
                  <a:pt x="16727" y="21737"/>
                </a:cubicBezTo>
                <a:close/>
                <a:moveTo>
                  <a:pt x="9276" y="21868"/>
                </a:moveTo>
                <a:cubicBezTo>
                  <a:pt x="9608" y="21992"/>
                  <a:pt x="9950" y="22075"/>
                  <a:pt x="10302" y="22096"/>
                </a:cubicBezTo>
                <a:lnTo>
                  <a:pt x="10344" y="22116"/>
                </a:lnTo>
                <a:lnTo>
                  <a:pt x="10106" y="22344"/>
                </a:lnTo>
                <a:cubicBezTo>
                  <a:pt x="9898" y="22365"/>
                  <a:pt x="9701" y="22386"/>
                  <a:pt x="9504" y="22396"/>
                </a:cubicBezTo>
                <a:cubicBezTo>
                  <a:pt x="9425" y="22398"/>
                  <a:pt x="9345" y="22400"/>
                  <a:pt x="9265" y="22400"/>
                </a:cubicBezTo>
                <a:cubicBezTo>
                  <a:pt x="8990" y="22400"/>
                  <a:pt x="8710" y="22385"/>
                  <a:pt x="8437" y="22344"/>
                </a:cubicBezTo>
                <a:lnTo>
                  <a:pt x="8395" y="22282"/>
                </a:lnTo>
                <a:cubicBezTo>
                  <a:pt x="8696" y="22168"/>
                  <a:pt x="8997" y="22023"/>
                  <a:pt x="9276" y="21868"/>
                </a:cubicBezTo>
                <a:close/>
                <a:moveTo>
                  <a:pt x="14023" y="22179"/>
                </a:moveTo>
                <a:lnTo>
                  <a:pt x="14023" y="22179"/>
                </a:lnTo>
                <a:cubicBezTo>
                  <a:pt x="13795" y="22303"/>
                  <a:pt x="13546" y="22407"/>
                  <a:pt x="13287" y="22479"/>
                </a:cubicBezTo>
                <a:cubicBezTo>
                  <a:pt x="13256" y="22438"/>
                  <a:pt x="13235" y="22386"/>
                  <a:pt x="13204" y="22334"/>
                </a:cubicBezTo>
                <a:lnTo>
                  <a:pt x="13194" y="22334"/>
                </a:lnTo>
                <a:cubicBezTo>
                  <a:pt x="13235" y="22293"/>
                  <a:pt x="13277" y="22251"/>
                  <a:pt x="13329" y="22210"/>
                </a:cubicBezTo>
                <a:cubicBezTo>
                  <a:pt x="13567" y="22199"/>
                  <a:pt x="13795" y="22189"/>
                  <a:pt x="14023" y="22179"/>
                </a:cubicBezTo>
                <a:close/>
                <a:moveTo>
                  <a:pt x="18728" y="20893"/>
                </a:moveTo>
                <a:lnTo>
                  <a:pt x="18822" y="20935"/>
                </a:lnTo>
                <a:cubicBezTo>
                  <a:pt x="18770" y="21007"/>
                  <a:pt x="18728" y="21080"/>
                  <a:pt x="18687" y="21152"/>
                </a:cubicBezTo>
                <a:cubicBezTo>
                  <a:pt x="18117" y="21702"/>
                  <a:pt x="17474" y="22158"/>
                  <a:pt x="16770" y="22500"/>
                </a:cubicBezTo>
                <a:lnTo>
                  <a:pt x="16770" y="22510"/>
                </a:lnTo>
                <a:cubicBezTo>
                  <a:pt x="16697" y="22479"/>
                  <a:pt x="16614" y="22448"/>
                  <a:pt x="16542" y="22417"/>
                </a:cubicBezTo>
                <a:cubicBezTo>
                  <a:pt x="16676" y="22189"/>
                  <a:pt x="16801" y="21940"/>
                  <a:pt x="16894" y="21691"/>
                </a:cubicBezTo>
                <a:cubicBezTo>
                  <a:pt x="17537" y="21484"/>
                  <a:pt x="18148" y="21225"/>
                  <a:pt x="18728" y="20893"/>
                </a:cubicBezTo>
                <a:close/>
                <a:moveTo>
                  <a:pt x="4426" y="20769"/>
                </a:moveTo>
                <a:cubicBezTo>
                  <a:pt x="4778" y="20987"/>
                  <a:pt x="5141" y="21152"/>
                  <a:pt x="5525" y="21287"/>
                </a:cubicBezTo>
                <a:cubicBezTo>
                  <a:pt x="5556" y="21712"/>
                  <a:pt x="5628" y="22127"/>
                  <a:pt x="5742" y="22531"/>
                </a:cubicBezTo>
                <a:cubicBezTo>
                  <a:pt x="5462" y="22489"/>
                  <a:pt x="5172" y="22427"/>
                  <a:pt x="4903" y="22334"/>
                </a:cubicBezTo>
                <a:cubicBezTo>
                  <a:pt x="4675" y="21837"/>
                  <a:pt x="4519" y="21308"/>
                  <a:pt x="4426" y="20769"/>
                </a:cubicBezTo>
                <a:close/>
                <a:moveTo>
                  <a:pt x="6613" y="21826"/>
                </a:moveTo>
                <a:cubicBezTo>
                  <a:pt x="7048" y="22054"/>
                  <a:pt x="7515" y="22220"/>
                  <a:pt x="7991" y="22324"/>
                </a:cubicBezTo>
                <a:lnTo>
                  <a:pt x="8002" y="22324"/>
                </a:lnTo>
                <a:cubicBezTo>
                  <a:pt x="7670" y="22427"/>
                  <a:pt x="7318" y="22500"/>
                  <a:pt x="6976" y="22531"/>
                </a:cubicBezTo>
                <a:cubicBezTo>
                  <a:pt x="6820" y="22313"/>
                  <a:pt x="6696" y="22085"/>
                  <a:pt x="6613" y="21826"/>
                </a:cubicBezTo>
                <a:close/>
                <a:moveTo>
                  <a:pt x="11857" y="22334"/>
                </a:moveTo>
                <a:cubicBezTo>
                  <a:pt x="11867" y="22355"/>
                  <a:pt x="11878" y="22386"/>
                  <a:pt x="11898" y="22407"/>
                </a:cubicBezTo>
                <a:lnTo>
                  <a:pt x="11971" y="22541"/>
                </a:lnTo>
                <a:cubicBezTo>
                  <a:pt x="11836" y="22510"/>
                  <a:pt x="11702" y="22479"/>
                  <a:pt x="11577" y="22427"/>
                </a:cubicBezTo>
                <a:lnTo>
                  <a:pt x="11764" y="22355"/>
                </a:lnTo>
                <a:lnTo>
                  <a:pt x="11857" y="22334"/>
                </a:lnTo>
                <a:close/>
                <a:moveTo>
                  <a:pt x="13153" y="22386"/>
                </a:moveTo>
                <a:lnTo>
                  <a:pt x="13215" y="22500"/>
                </a:lnTo>
                <a:cubicBezTo>
                  <a:pt x="13142" y="22521"/>
                  <a:pt x="13070" y="22531"/>
                  <a:pt x="12987" y="22541"/>
                </a:cubicBezTo>
                <a:lnTo>
                  <a:pt x="13153" y="22386"/>
                </a:lnTo>
                <a:close/>
                <a:moveTo>
                  <a:pt x="5556" y="21298"/>
                </a:moveTo>
                <a:lnTo>
                  <a:pt x="5701" y="21329"/>
                </a:lnTo>
                <a:cubicBezTo>
                  <a:pt x="5887" y="21764"/>
                  <a:pt x="6115" y="22179"/>
                  <a:pt x="6395" y="22552"/>
                </a:cubicBezTo>
                <a:lnTo>
                  <a:pt x="6302" y="22552"/>
                </a:lnTo>
                <a:cubicBezTo>
                  <a:pt x="6126" y="22552"/>
                  <a:pt x="5970" y="22541"/>
                  <a:pt x="5804" y="22521"/>
                </a:cubicBezTo>
                <a:cubicBezTo>
                  <a:pt x="5680" y="22127"/>
                  <a:pt x="5597" y="21712"/>
                  <a:pt x="5556" y="21298"/>
                </a:cubicBezTo>
                <a:close/>
                <a:moveTo>
                  <a:pt x="5784" y="21349"/>
                </a:moveTo>
                <a:lnTo>
                  <a:pt x="5887" y="21380"/>
                </a:lnTo>
                <a:lnTo>
                  <a:pt x="5929" y="21412"/>
                </a:lnTo>
                <a:cubicBezTo>
                  <a:pt x="6126" y="21546"/>
                  <a:pt x="6333" y="21671"/>
                  <a:pt x="6540" y="21785"/>
                </a:cubicBezTo>
                <a:cubicBezTo>
                  <a:pt x="6623" y="22054"/>
                  <a:pt x="6737" y="22303"/>
                  <a:pt x="6893" y="22531"/>
                </a:cubicBezTo>
                <a:cubicBezTo>
                  <a:pt x="6758" y="22552"/>
                  <a:pt x="6634" y="22552"/>
                  <a:pt x="6488" y="22552"/>
                </a:cubicBezTo>
                <a:cubicBezTo>
                  <a:pt x="6209" y="22189"/>
                  <a:pt x="5970" y="21785"/>
                  <a:pt x="5784" y="21360"/>
                </a:cubicBezTo>
                <a:lnTo>
                  <a:pt x="5784" y="21349"/>
                </a:lnTo>
                <a:close/>
                <a:moveTo>
                  <a:pt x="15536" y="22023"/>
                </a:moveTo>
                <a:cubicBezTo>
                  <a:pt x="15640" y="22210"/>
                  <a:pt x="15754" y="22386"/>
                  <a:pt x="15878" y="22562"/>
                </a:cubicBezTo>
                <a:cubicBezTo>
                  <a:pt x="15661" y="22510"/>
                  <a:pt x="15464" y="22438"/>
                  <a:pt x="15267" y="22344"/>
                </a:cubicBezTo>
                <a:cubicBezTo>
                  <a:pt x="15319" y="22241"/>
                  <a:pt x="15370" y="22137"/>
                  <a:pt x="15422" y="22033"/>
                </a:cubicBezTo>
                <a:lnTo>
                  <a:pt x="15433" y="22033"/>
                </a:lnTo>
                <a:lnTo>
                  <a:pt x="15536" y="22023"/>
                </a:lnTo>
                <a:close/>
                <a:moveTo>
                  <a:pt x="18511" y="21401"/>
                </a:moveTo>
                <a:lnTo>
                  <a:pt x="18459" y="21463"/>
                </a:lnTo>
                <a:cubicBezTo>
                  <a:pt x="18055" y="22002"/>
                  <a:pt x="17537" y="22407"/>
                  <a:pt x="16935" y="22562"/>
                </a:cubicBezTo>
                <a:lnTo>
                  <a:pt x="16863" y="22541"/>
                </a:lnTo>
                <a:cubicBezTo>
                  <a:pt x="17464" y="22230"/>
                  <a:pt x="18013" y="21847"/>
                  <a:pt x="18511" y="21401"/>
                </a:cubicBezTo>
                <a:close/>
                <a:moveTo>
                  <a:pt x="12323" y="22199"/>
                </a:moveTo>
                <a:cubicBezTo>
                  <a:pt x="12562" y="22210"/>
                  <a:pt x="12811" y="22210"/>
                  <a:pt x="13049" y="22210"/>
                </a:cubicBezTo>
                <a:cubicBezTo>
                  <a:pt x="13070" y="22251"/>
                  <a:pt x="13090" y="22293"/>
                  <a:pt x="13111" y="22334"/>
                </a:cubicBezTo>
                <a:cubicBezTo>
                  <a:pt x="13039" y="22407"/>
                  <a:pt x="12956" y="22489"/>
                  <a:pt x="12873" y="22562"/>
                </a:cubicBezTo>
                <a:cubicBezTo>
                  <a:pt x="12831" y="22572"/>
                  <a:pt x="12790" y="22572"/>
                  <a:pt x="12748" y="22583"/>
                </a:cubicBezTo>
                <a:cubicBezTo>
                  <a:pt x="12510" y="22489"/>
                  <a:pt x="12272" y="22396"/>
                  <a:pt x="12033" y="22293"/>
                </a:cubicBezTo>
                <a:cubicBezTo>
                  <a:pt x="12137" y="22272"/>
                  <a:pt x="12230" y="22241"/>
                  <a:pt x="12323" y="22199"/>
                </a:cubicBezTo>
                <a:close/>
                <a:moveTo>
                  <a:pt x="11948" y="22348"/>
                </a:moveTo>
                <a:lnTo>
                  <a:pt x="11948" y="22348"/>
                </a:lnTo>
                <a:cubicBezTo>
                  <a:pt x="12142" y="22429"/>
                  <a:pt x="12347" y="22511"/>
                  <a:pt x="12551" y="22593"/>
                </a:cubicBezTo>
                <a:cubicBezTo>
                  <a:pt x="12386" y="22593"/>
                  <a:pt x="12230" y="22583"/>
                  <a:pt x="12075" y="22562"/>
                </a:cubicBezTo>
                <a:cubicBezTo>
                  <a:pt x="12036" y="22484"/>
                  <a:pt x="11988" y="22416"/>
                  <a:pt x="11948" y="22348"/>
                </a:cubicBezTo>
                <a:close/>
                <a:moveTo>
                  <a:pt x="15609" y="22002"/>
                </a:moveTo>
                <a:lnTo>
                  <a:pt x="15609" y="22002"/>
                </a:lnTo>
                <a:cubicBezTo>
                  <a:pt x="15702" y="22065"/>
                  <a:pt x="15795" y="22127"/>
                  <a:pt x="15889" y="22189"/>
                </a:cubicBezTo>
                <a:cubicBezTo>
                  <a:pt x="16044" y="22282"/>
                  <a:pt x="16210" y="22365"/>
                  <a:pt x="16376" y="22448"/>
                </a:cubicBezTo>
                <a:cubicBezTo>
                  <a:pt x="16345" y="22510"/>
                  <a:pt x="16303" y="22562"/>
                  <a:pt x="16262" y="22624"/>
                </a:cubicBezTo>
                <a:cubicBezTo>
                  <a:pt x="16168" y="22624"/>
                  <a:pt x="16086" y="22603"/>
                  <a:pt x="15992" y="22593"/>
                </a:cubicBezTo>
                <a:cubicBezTo>
                  <a:pt x="15920" y="22489"/>
                  <a:pt x="15847" y="22396"/>
                  <a:pt x="15795" y="22303"/>
                </a:cubicBezTo>
                <a:cubicBezTo>
                  <a:pt x="15733" y="22210"/>
                  <a:pt x="15661" y="22106"/>
                  <a:pt x="15609" y="22002"/>
                </a:cubicBezTo>
                <a:close/>
                <a:moveTo>
                  <a:pt x="16500" y="22500"/>
                </a:moveTo>
                <a:cubicBezTo>
                  <a:pt x="16552" y="22521"/>
                  <a:pt x="16604" y="22541"/>
                  <a:pt x="16666" y="22562"/>
                </a:cubicBezTo>
                <a:lnTo>
                  <a:pt x="16490" y="22635"/>
                </a:lnTo>
                <a:lnTo>
                  <a:pt x="16407" y="22635"/>
                </a:lnTo>
                <a:cubicBezTo>
                  <a:pt x="16438" y="22593"/>
                  <a:pt x="16469" y="22541"/>
                  <a:pt x="16500" y="22500"/>
                </a:cubicBezTo>
                <a:close/>
                <a:moveTo>
                  <a:pt x="18967" y="20966"/>
                </a:moveTo>
                <a:cubicBezTo>
                  <a:pt x="19050" y="20997"/>
                  <a:pt x="19122" y="21018"/>
                  <a:pt x="19205" y="21028"/>
                </a:cubicBezTo>
                <a:cubicBezTo>
                  <a:pt x="19319" y="21059"/>
                  <a:pt x="19433" y="21070"/>
                  <a:pt x="19547" y="21070"/>
                </a:cubicBezTo>
                <a:cubicBezTo>
                  <a:pt x="19443" y="21515"/>
                  <a:pt x="19298" y="21951"/>
                  <a:pt x="19112" y="22375"/>
                </a:cubicBezTo>
                <a:cubicBezTo>
                  <a:pt x="18760" y="22572"/>
                  <a:pt x="18355" y="22676"/>
                  <a:pt x="17941" y="22697"/>
                </a:cubicBezTo>
                <a:lnTo>
                  <a:pt x="17941" y="22697"/>
                </a:lnTo>
                <a:cubicBezTo>
                  <a:pt x="17654" y="22696"/>
                  <a:pt x="17378" y="22665"/>
                  <a:pt x="17101" y="22603"/>
                </a:cubicBezTo>
                <a:cubicBezTo>
                  <a:pt x="17194" y="22572"/>
                  <a:pt x="17298" y="22531"/>
                  <a:pt x="17381" y="22489"/>
                </a:cubicBezTo>
                <a:cubicBezTo>
                  <a:pt x="17961" y="22220"/>
                  <a:pt x="18397" y="21733"/>
                  <a:pt x="18739" y="21194"/>
                </a:cubicBezTo>
                <a:cubicBezTo>
                  <a:pt x="18811" y="21121"/>
                  <a:pt x="18894" y="21049"/>
                  <a:pt x="18967" y="20966"/>
                </a:cubicBezTo>
                <a:close/>
                <a:moveTo>
                  <a:pt x="16044" y="22655"/>
                </a:moveTo>
                <a:lnTo>
                  <a:pt x="16044" y="22655"/>
                </a:lnTo>
                <a:cubicBezTo>
                  <a:pt x="16106" y="22666"/>
                  <a:pt x="16168" y="22676"/>
                  <a:pt x="16220" y="22676"/>
                </a:cubicBezTo>
                <a:lnTo>
                  <a:pt x="16179" y="22738"/>
                </a:lnTo>
                <a:lnTo>
                  <a:pt x="16127" y="22759"/>
                </a:lnTo>
                <a:cubicBezTo>
                  <a:pt x="16096" y="22728"/>
                  <a:pt x="16075" y="22686"/>
                  <a:pt x="16044" y="22655"/>
                </a:cubicBezTo>
                <a:close/>
                <a:moveTo>
                  <a:pt x="13246" y="22552"/>
                </a:moveTo>
                <a:cubicBezTo>
                  <a:pt x="13298" y="22624"/>
                  <a:pt x="13339" y="22697"/>
                  <a:pt x="13391" y="22780"/>
                </a:cubicBezTo>
                <a:cubicBezTo>
                  <a:pt x="13225" y="22738"/>
                  <a:pt x="13070" y="22686"/>
                  <a:pt x="12914" y="22635"/>
                </a:cubicBezTo>
                <a:lnTo>
                  <a:pt x="12945" y="22603"/>
                </a:lnTo>
                <a:cubicBezTo>
                  <a:pt x="13049" y="22593"/>
                  <a:pt x="13142" y="22572"/>
                  <a:pt x="13246" y="22552"/>
                </a:cubicBezTo>
                <a:close/>
                <a:moveTo>
                  <a:pt x="10935" y="22334"/>
                </a:moveTo>
                <a:cubicBezTo>
                  <a:pt x="11049" y="22355"/>
                  <a:pt x="11152" y="22365"/>
                  <a:pt x="11266" y="22375"/>
                </a:cubicBezTo>
                <a:lnTo>
                  <a:pt x="11391" y="22438"/>
                </a:lnTo>
                <a:cubicBezTo>
                  <a:pt x="11049" y="22583"/>
                  <a:pt x="10696" y="22738"/>
                  <a:pt x="10334" y="22873"/>
                </a:cubicBezTo>
                <a:cubicBezTo>
                  <a:pt x="10551" y="22707"/>
                  <a:pt x="10748" y="22531"/>
                  <a:pt x="10935" y="22334"/>
                </a:cubicBezTo>
                <a:close/>
                <a:moveTo>
                  <a:pt x="15236" y="22396"/>
                </a:moveTo>
                <a:cubicBezTo>
                  <a:pt x="15453" y="22500"/>
                  <a:pt x="15692" y="22572"/>
                  <a:pt x="15930" y="22635"/>
                </a:cubicBezTo>
                <a:cubicBezTo>
                  <a:pt x="15961" y="22676"/>
                  <a:pt x="16003" y="22728"/>
                  <a:pt x="16044" y="22780"/>
                </a:cubicBezTo>
                <a:cubicBezTo>
                  <a:pt x="15806" y="22852"/>
                  <a:pt x="15557" y="22904"/>
                  <a:pt x="15308" y="22935"/>
                </a:cubicBezTo>
                <a:cubicBezTo>
                  <a:pt x="15174" y="22945"/>
                  <a:pt x="15028" y="22956"/>
                  <a:pt x="14894" y="22956"/>
                </a:cubicBezTo>
                <a:cubicBezTo>
                  <a:pt x="15008" y="22780"/>
                  <a:pt x="15132" y="22593"/>
                  <a:pt x="15236" y="22396"/>
                </a:cubicBezTo>
                <a:close/>
                <a:moveTo>
                  <a:pt x="14738" y="22127"/>
                </a:moveTo>
                <a:cubicBezTo>
                  <a:pt x="14832" y="22189"/>
                  <a:pt x="14925" y="22241"/>
                  <a:pt x="15028" y="22303"/>
                </a:cubicBezTo>
                <a:cubicBezTo>
                  <a:pt x="15070" y="22324"/>
                  <a:pt x="15111" y="22344"/>
                  <a:pt x="15153" y="22365"/>
                </a:cubicBezTo>
                <a:cubicBezTo>
                  <a:pt x="15039" y="22572"/>
                  <a:pt x="14914" y="22769"/>
                  <a:pt x="14780" y="22966"/>
                </a:cubicBezTo>
                <a:cubicBezTo>
                  <a:pt x="14344" y="22956"/>
                  <a:pt x="13909" y="22904"/>
                  <a:pt x="13495" y="22800"/>
                </a:cubicBezTo>
                <a:cubicBezTo>
                  <a:pt x="13432" y="22707"/>
                  <a:pt x="13370" y="22614"/>
                  <a:pt x="13318" y="22531"/>
                </a:cubicBezTo>
                <a:cubicBezTo>
                  <a:pt x="13567" y="22469"/>
                  <a:pt x="13816" y="22386"/>
                  <a:pt x="14044" y="22272"/>
                </a:cubicBezTo>
                <a:cubicBezTo>
                  <a:pt x="14106" y="22241"/>
                  <a:pt x="14168" y="22210"/>
                  <a:pt x="14241" y="22168"/>
                </a:cubicBezTo>
                <a:lnTo>
                  <a:pt x="14479" y="22158"/>
                </a:lnTo>
                <a:cubicBezTo>
                  <a:pt x="14562" y="22147"/>
                  <a:pt x="14645" y="22137"/>
                  <a:pt x="14738" y="22127"/>
                </a:cubicBezTo>
                <a:close/>
                <a:moveTo>
                  <a:pt x="12106" y="22603"/>
                </a:moveTo>
                <a:cubicBezTo>
                  <a:pt x="12235" y="22619"/>
                  <a:pt x="12369" y="22628"/>
                  <a:pt x="12505" y="22628"/>
                </a:cubicBezTo>
                <a:cubicBezTo>
                  <a:pt x="12555" y="22628"/>
                  <a:pt x="12605" y="22627"/>
                  <a:pt x="12655" y="22624"/>
                </a:cubicBezTo>
                <a:lnTo>
                  <a:pt x="12769" y="22666"/>
                </a:lnTo>
                <a:cubicBezTo>
                  <a:pt x="12634" y="22790"/>
                  <a:pt x="12510" y="22904"/>
                  <a:pt x="12375" y="23018"/>
                </a:cubicBezTo>
                <a:lnTo>
                  <a:pt x="12313" y="22925"/>
                </a:lnTo>
                <a:cubicBezTo>
                  <a:pt x="12241" y="22821"/>
                  <a:pt x="12168" y="22717"/>
                  <a:pt x="12106" y="22603"/>
                </a:cubicBezTo>
                <a:close/>
                <a:moveTo>
                  <a:pt x="8489" y="22407"/>
                </a:moveTo>
                <a:cubicBezTo>
                  <a:pt x="8743" y="22438"/>
                  <a:pt x="8999" y="22453"/>
                  <a:pt x="9257" y="22453"/>
                </a:cubicBezTo>
                <a:cubicBezTo>
                  <a:pt x="9515" y="22453"/>
                  <a:pt x="9774" y="22438"/>
                  <a:pt x="10033" y="22407"/>
                </a:cubicBezTo>
                <a:lnTo>
                  <a:pt x="10033" y="22407"/>
                </a:lnTo>
                <a:lnTo>
                  <a:pt x="9878" y="22541"/>
                </a:lnTo>
                <a:cubicBezTo>
                  <a:pt x="9639" y="22749"/>
                  <a:pt x="9380" y="22977"/>
                  <a:pt x="9111" y="23194"/>
                </a:cubicBezTo>
                <a:cubicBezTo>
                  <a:pt x="8883" y="22945"/>
                  <a:pt x="8675" y="22676"/>
                  <a:pt x="8478" y="22407"/>
                </a:cubicBezTo>
                <a:close/>
                <a:moveTo>
                  <a:pt x="10738" y="22272"/>
                </a:moveTo>
                <a:cubicBezTo>
                  <a:pt x="10779" y="22282"/>
                  <a:pt x="10821" y="22293"/>
                  <a:pt x="10862" y="22303"/>
                </a:cubicBezTo>
                <a:cubicBezTo>
                  <a:pt x="10644" y="22531"/>
                  <a:pt x="10406" y="22749"/>
                  <a:pt x="10147" y="22935"/>
                </a:cubicBezTo>
                <a:cubicBezTo>
                  <a:pt x="9826" y="23070"/>
                  <a:pt x="9504" y="23173"/>
                  <a:pt x="9162" y="23256"/>
                </a:cubicBezTo>
                <a:lnTo>
                  <a:pt x="9173" y="23246"/>
                </a:lnTo>
                <a:lnTo>
                  <a:pt x="9162" y="23236"/>
                </a:lnTo>
                <a:cubicBezTo>
                  <a:pt x="9401" y="23049"/>
                  <a:pt x="9629" y="22852"/>
                  <a:pt x="9836" y="22666"/>
                </a:cubicBezTo>
                <a:cubicBezTo>
                  <a:pt x="9950" y="22572"/>
                  <a:pt x="10064" y="22479"/>
                  <a:pt x="10168" y="22375"/>
                </a:cubicBezTo>
                <a:cubicBezTo>
                  <a:pt x="10354" y="22355"/>
                  <a:pt x="10551" y="22313"/>
                  <a:pt x="10738" y="22272"/>
                </a:cubicBezTo>
                <a:close/>
                <a:moveTo>
                  <a:pt x="8167" y="22355"/>
                </a:moveTo>
                <a:cubicBezTo>
                  <a:pt x="8240" y="22375"/>
                  <a:pt x="8313" y="22386"/>
                  <a:pt x="8385" y="22396"/>
                </a:cubicBezTo>
                <a:cubicBezTo>
                  <a:pt x="8592" y="22686"/>
                  <a:pt x="8820" y="22966"/>
                  <a:pt x="9059" y="23225"/>
                </a:cubicBezTo>
                <a:lnTo>
                  <a:pt x="8986" y="23287"/>
                </a:lnTo>
                <a:cubicBezTo>
                  <a:pt x="8893" y="23308"/>
                  <a:pt x="8800" y="23319"/>
                  <a:pt x="8706" y="23329"/>
                </a:cubicBezTo>
                <a:cubicBezTo>
                  <a:pt x="8645" y="23335"/>
                  <a:pt x="8584" y="23338"/>
                  <a:pt x="8524" y="23338"/>
                </a:cubicBezTo>
                <a:cubicBezTo>
                  <a:pt x="7944" y="23338"/>
                  <a:pt x="7384" y="23072"/>
                  <a:pt x="7027" y="22603"/>
                </a:cubicBezTo>
                <a:cubicBezTo>
                  <a:pt x="7193" y="22583"/>
                  <a:pt x="7369" y="22552"/>
                  <a:pt x="7546" y="22521"/>
                </a:cubicBezTo>
                <a:cubicBezTo>
                  <a:pt x="7753" y="22479"/>
                  <a:pt x="7960" y="22427"/>
                  <a:pt x="8167" y="22355"/>
                </a:cubicBezTo>
                <a:close/>
                <a:moveTo>
                  <a:pt x="9826" y="23163"/>
                </a:moveTo>
                <a:lnTo>
                  <a:pt x="9826" y="23163"/>
                </a:lnTo>
                <a:cubicBezTo>
                  <a:pt x="9681" y="23246"/>
                  <a:pt x="9536" y="23329"/>
                  <a:pt x="9380" y="23401"/>
                </a:cubicBezTo>
                <a:lnTo>
                  <a:pt x="9328" y="23422"/>
                </a:lnTo>
                <a:cubicBezTo>
                  <a:pt x="9297" y="23391"/>
                  <a:pt x="9266" y="23360"/>
                  <a:pt x="9235" y="23319"/>
                </a:cubicBezTo>
                <a:cubicBezTo>
                  <a:pt x="9432" y="23277"/>
                  <a:pt x="9629" y="23225"/>
                  <a:pt x="9826" y="23163"/>
                </a:cubicBezTo>
                <a:close/>
                <a:moveTo>
                  <a:pt x="9162" y="23329"/>
                </a:moveTo>
                <a:cubicBezTo>
                  <a:pt x="9193" y="23370"/>
                  <a:pt x="9225" y="23401"/>
                  <a:pt x="9266" y="23443"/>
                </a:cubicBezTo>
                <a:cubicBezTo>
                  <a:pt x="9079" y="23515"/>
                  <a:pt x="8883" y="23567"/>
                  <a:pt x="8686" y="23588"/>
                </a:cubicBezTo>
                <a:cubicBezTo>
                  <a:pt x="8789" y="23515"/>
                  <a:pt x="8893" y="23443"/>
                  <a:pt x="9007" y="23370"/>
                </a:cubicBezTo>
                <a:lnTo>
                  <a:pt x="9007" y="23360"/>
                </a:lnTo>
                <a:lnTo>
                  <a:pt x="9162" y="23329"/>
                </a:lnTo>
                <a:close/>
                <a:moveTo>
                  <a:pt x="6934" y="22603"/>
                </a:moveTo>
                <a:cubicBezTo>
                  <a:pt x="7270" y="23098"/>
                  <a:pt x="7833" y="23404"/>
                  <a:pt x="8433" y="23404"/>
                </a:cubicBezTo>
                <a:cubicBezTo>
                  <a:pt x="8462" y="23404"/>
                  <a:pt x="8491" y="23403"/>
                  <a:pt x="8520" y="23401"/>
                </a:cubicBezTo>
                <a:cubicBezTo>
                  <a:pt x="8634" y="23401"/>
                  <a:pt x="8748" y="23391"/>
                  <a:pt x="8862" y="23381"/>
                </a:cubicBezTo>
                <a:lnTo>
                  <a:pt x="8862" y="23381"/>
                </a:lnTo>
                <a:cubicBezTo>
                  <a:pt x="8758" y="23453"/>
                  <a:pt x="8644" y="23536"/>
                  <a:pt x="8530" y="23609"/>
                </a:cubicBezTo>
                <a:cubicBezTo>
                  <a:pt x="8498" y="23610"/>
                  <a:pt x="8467" y="23611"/>
                  <a:pt x="8435" y="23611"/>
                </a:cubicBezTo>
                <a:cubicBezTo>
                  <a:pt x="7756" y="23611"/>
                  <a:pt x="7118" y="23292"/>
                  <a:pt x="6623" y="22717"/>
                </a:cubicBezTo>
                <a:cubicBezTo>
                  <a:pt x="6592" y="22686"/>
                  <a:pt x="6571" y="22655"/>
                  <a:pt x="6551" y="22624"/>
                </a:cubicBezTo>
                <a:cubicBezTo>
                  <a:pt x="6675" y="22624"/>
                  <a:pt x="6799" y="22624"/>
                  <a:pt x="6934" y="22614"/>
                </a:cubicBezTo>
                <a:lnTo>
                  <a:pt x="6934" y="22603"/>
                </a:lnTo>
                <a:close/>
                <a:moveTo>
                  <a:pt x="4094" y="22096"/>
                </a:moveTo>
                <a:lnTo>
                  <a:pt x="4094" y="22096"/>
                </a:lnTo>
                <a:cubicBezTo>
                  <a:pt x="4343" y="22230"/>
                  <a:pt x="4602" y="22334"/>
                  <a:pt x="4872" y="22407"/>
                </a:cubicBezTo>
                <a:cubicBezTo>
                  <a:pt x="5069" y="22873"/>
                  <a:pt x="5359" y="23298"/>
                  <a:pt x="5722" y="23640"/>
                </a:cubicBezTo>
                <a:lnTo>
                  <a:pt x="5659" y="23609"/>
                </a:lnTo>
                <a:cubicBezTo>
                  <a:pt x="5027" y="23225"/>
                  <a:pt x="4499" y="22707"/>
                  <a:pt x="4094" y="22096"/>
                </a:cubicBezTo>
                <a:close/>
                <a:moveTo>
                  <a:pt x="13557" y="22883"/>
                </a:moveTo>
                <a:cubicBezTo>
                  <a:pt x="13940" y="22966"/>
                  <a:pt x="14324" y="23018"/>
                  <a:pt x="14717" y="23028"/>
                </a:cubicBezTo>
                <a:cubicBezTo>
                  <a:pt x="14666" y="23111"/>
                  <a:pt x="14603" y="23184"/>
                  <a:pt x="14552" y="23256"/>
                </a:cubicBezTo>
                <a:cubicBezTo>
                  <a:pt x="14438" y="23391"/>
                  <a:pt x="14324" y="23526"/>
                  <a:pt x="14199" y="23650"/>
                </a:cubicBezTo>
                <a:cubicBezTo>
                  <a:pt x="13992" y="23443"/>
                  <a:pt x="13795" y="23215"/>
                  <a:pt x="13619" y="22966"/>
                </a:cubicBezTo>
                <a:cubicBezTo>
                  <a:pt x="13598" y="22945"/>
                  <a:pt x="13577" y="22914"/>
                  <a:pt x="13557" y="22883"/>
                </a:cubicBezTo>
                <a:close/>
                <a:moveTo>
                  <a:pt x="11308" y="22552"/>
                </a:moveTo>
                <a:lnTo>
                  <a:pt x="11308" y="22552"/>
                </a:lnTo>
                <a:cubicBezTo>
                  <a:pt x="10997" y="22800"/>
                  <a:pt x="10686" y="23039"/>
                  <a:pt x="10354" y="23267"/>
                </a:cubicBezTo>
                <a:cubicBezTo>
                  <a:pt x="10116" y="23422"/>
                  <a:pt x="9867" y="23567"/>
                  <a:pt x="9618" y="23692"/>
                </a:cubicBezTo>
                <a:cubicBezTo>
                  <a:pt x="9525" y="23619"/>
                  <a:pt x="9442" y="23536"/>
                  <a:pt x="9359" y="23464"/>
                </a:cubicBezTo>
                <a:lnTo>
                  <a:pt x="9359" y="23453"/>
                </a:lnTo>
                <a:cubicBezTo>
                  <a:pt x="9598" y="23350"/>
                  <a:pt x="9836" y="23225"/>
                  <a:pt x="10043" y="23080"/>
                </a:cubicBezTo>
                <a:cubicBezTo>
                  <a:pt x="10479" y="22925"/>
                  <a:pt x="10904" y="22728"/>
                  <a:pt x="11308" y="22552"/>
                </a:cubicBezTo>
                <a:close/>
                <a:moveTo>
                  <a:pt x="19070" y="22479"/>
                </a:moveTo>
                <a:cubicBezTo>
                  <a:pt x="18905" y="22842"/>
                  <a:pt x="18677" y="23163"/>
                  <a:pt x="18386" y="23433"/>
                </a:cubicBezTo>
                <a:cubicBezTo>
                  <a:pt x="18138" y="23648"/>
                  <a:pt x="17887" y="23737"/>
                  <a:pt x="17641" y="23737"/>
                </a:cubicBezTo>
                <a:cubicBezTo>
                  <a:pt x="17117" y="23737"/>
                  <a:pt x="16619" y="23331"/>
                  <a:pt x="16231" y="22873"/>
                </a:cubicBezTo>
                <a:cubicBezTo>
                  <a:pt x="16251" y="22852"/>
                  <a:pt x="16282" y="22811"/>
                  <a:pt x="16303" y="22780"/>
                </a:cubicBezTo>
                <a:lnTo>
                  <a:pt x="16303" y="22769"/>
                </a:lnTo>
                <a:cubicBezTo>
                  <a:pt x="16376" y="22749"/>
                  <a:pt x="16448" y="22717"/>
                  <a:pt x="16521" y="22686"/>
                </a:cubicBezTo>
                <a:cubicBezTo>
                  <a:pt x="16666" y="22686"/>
                  <a:pt x="16811" y="22666"/>
                  <a:pt x="16956" y="22635"/>
                </a:cubicBezTo>
                <a:cubicBezTo>
                  <a:pt x="17235" y="22712"/>
                  <a:pt x="17521" y="22751"/>
                  <a:pt x="17805" y="22751"/>
                </a:cubicBezTo>
                <a:cubicBezTo>
                  <a:pt x="18239" y="22751"/>
                  <a:pt x="18670" y="22661"/>
                  <a:pt x="19070" y="22479"/>
                </a:cubicBezTo>
                <a:close/>
                <a:moveTo>
                  <a:pt x="4944" y="22438"/>
                </a:moveTo>
                <a:lnTo>
                  <a:pt x="4944" y="22438"/>
                </a:lnTo>
                <a:cubicBezTo>
                  <a:pt x="5214" y="22510"/>
                  <a:pt x="5494" y="22562"/>
                  <a:pt x="5763" y="22593"/>
                </a:cubicBezTo>
                <a:cubicBezTo>
                  <a:pt x="5918" y="23111"/>
                  <a:pt x="6178" y="23588"/>
                  <a:pt x="6530" y="23992"/>
                </a:cubicBezTo>
                <a:cubicBezTo>
                  <a:pt x="6416" y="23961"/>
                  <a:pt x="6302" y="23920"/>
                  <a:pt x="6198" y="23878"/>
                </a:cubicBezTo>
                <a:cubicBezTo>
                  <a:pt x="5639" y="23567"/>
                  <a:pt x="5214" y="23008"/>
                  <a:pt x="4944" y="22438"/>
                </a:cubicBezTo>
                <a:close/>
                <a:moveTo>
                  <a:pt x="12842" y="22686"/>
                </a:moveTo>
                <a:cubicBezTo>
                  <a:pt x="13049" y="22759"/>
                  <a:pt x="13246" y="22811"/>
                  <a:pt x="13453" y="22863"/>
                </a:cubicBezTo>
                <a:cubicBezTo>
                  <a:pt x="13660" y="23163"/>
                  <a:pt x="13888" y="23443"/>
                  <a:pt x="14147" y="23702"/>
                </a:cubicBezTo>
                <a:cubicBezTo>
                  <a:pt x="14013" y="23837"/>
                  <a:pt x="13878" y="23951"/>
                  <a:pt x="13743" y="24065"/>
                </a:cubicBezTo>
                <a:cubicBezTo>
                  <a:pt x="13215" y="23868"/>
                  <a:pt x="12759" y="23526"/>
                  <a:pt x="12427" y="23080"/>
                </a:cubicBezTo>
                <a:cubicBezTo>
                  <a:pt x="12562" y="22956"/>
                  <a:pt x="12707" y="22821"/>
                  <a:pt x="12842" y="22697"/>
                </a:cubicBezTo>
                <a:lnTo>
                  <a:pt x="12842" y="22686"/>
                </a:lnTo>
                <a:close/>
                <a:moveTo>
                  <a:pt x="16096" y="22852"/>
                </a:moveTo>
                <a:lnTo>
                  <a:pt x="16096" y="22852"/>
                </a:lnTo>
                <a:cubicBezTo>
                  <a:pt x="15816" y="23225"/>
                  <a:pt x="15484" y="23547"/>
                  <a:pt x="15101" y="23806"/>
                </a:cubicBezTo>
                <a:cubicBezTo>
                  <a:pt x="15080" y="23826"/>
                  <a:pt x="15080" y="23868"/>
                  <a:pt x="15101" y="23889"/>
                </a:cubicBezTo>
                <a:cubicBezTo>
                  <a:pt x="14977" y="23971"/>
                  <a:pt x="14842" y="24044"/>
                  <a:pt x="14686" y="24085"/>
                </a:cubicBezTo>
                <a:cubicBezTo>
                  <a:pt x="14541" y="23971"/>
                  <a:pt x="14396" y="23847"/>
                  <a:pt x="14261" y="23712"/>
                </a:cubicBezTo>
                <a:cubicBezTo>
                  <a:pt x="14469" y="23505"/>
                  <a:pt x="14655" y="23277"/>
                  <a:pt x="14832" y="23039"/>
                </a:cubicBezTo>
                <a:cubicBezTo>
                  <a:pt x="15256" y="23039"/>
                  <a:pt x="15681" y="22977"/>
                  <a:pt x="16096" y="22852"/>
                </a:cubicBezTo>
                <a:close/>
                <a:moveTo>
                  <a:pt x="5825" y="22603"/>
                </a:moveTo>
                <a:cubicBezTo>
                  <a:pt x="6032" y="22624"/>
                  <a:pt x="6240" y="22635"/>
                  <a:pt x="6447" y="22635"/>
                </a:cubicBezTo>
                <a:cubicBezTo>
                  <a:pt x="6613" y="22842"/>
                  <a:pt x="6799" y="23028"/>
                  <a:pt x="7007" y="23194"/>
                </a:cubicBezTo>
                <a:cubicBezTo>
                  <a:pt x="7389" y="23516"/>
                  <a:pt x="7879" y="23682"/>
                  <a:pt x="8371" y="23682"/>
                </a:cubicBezTo>
                <a:cubicBezTo>
                  <a:pt x="8386" y="23682"/>
                  <a:pt x="8401" y="23682"/>
                  <a:pt x="8416" y="23681"/>
                </a:cubicBezTo>
                <a:lnTo>
                  <a:pt x="8416" y="23681"/>
                </a:lnTo>
                <a:cubicBezTo>
                  <a:pt x="8033" y="23930"/>
                  <a:pt x="7597" y="24075"/>
                  <a:pt x="7141" y="24106"/>
                </a:cubicBezTo>
                <a:cubicBezTo>
                  <a:pt x="7110" y="24111"/>
                  <a:pt x="7082" y="24114"/>
                  <a:pt x="7053" y="24114"/>
                </a:cubicBezTo>
                <a:cubicBezTo>
                  <a:pt x="7025" y="24114"/>
                  <a:pt x="6996" y="24111"/>
                  <a:pt x="6965" y="24106"/>
                </a:cubicBezTo>
                <a:cubicBezTo>
                  <a:pt x="6872" y="24085"/>
                  <a:pt x="6779" y="24065"/>
                  <a:pt x="6675" y="24044"/>
                </a:cubicBezTo>
                <a:cubicBezTo>
                  <a:pt x="6654" y="24023"/>
                  <a:pt x="6634" y="23992"/>
                  <a:pt x="6613" y="23971"/>
                </a:cubicBezTo>
                <a:cubicBezTo>
                  <a:pt x="6260" y="23578"/>
                  <a:pt x="5991" y="23111"/>
                  <a:pt x="5825" y="22603"/>
                </a:cubicBezTo>
                <a:close/>
                <a:moveTo>
                  <a:pt x="14210" y="23775"/>
                </a:moveTo>
                <a:cubicBezTo>
                  <a:pt x="14324" y="23889"/>
                  <a:pt x="14458" y="24003"/>
                  <a:pt x="14593" y="24117"/>
                </a:cubicBezTo>
                <a:cubicBezTo>
                  <a:pt x="14479" y="24140"/>
                  <a:pt x="14363" y="24153"/>
                  <a:pt x="14247" y="24153"/>
                </a:cubicBezTo>
                <a:cubicBezTo>
                  <a:pt x="14109" y="24153"/>
                  <a:pt x="13971" y="24135"/>
                  <a:pt x="13837" y="24096"/>
                </a:cubicBezTo>
                <a:cubicBezTo>
                  <a:pt x="13961" y="23992"/>
                  <a:pt x="14085" y="23889"/>
                  <a:pt x="14210" y="23775"/>
                </a:cubicBezTo>
                <a:close/>
                <a:moveTo>
                  <a:pt x="9297" y="23484"/>
                </a:moveTo>
                <a:cubicBezTo>
                  <a:pt x="9359" y="23547"/>
                  <a:pt x="9421" y="23609"/>
                  <a:pt x="9473" y="23661"/>
                </a:cubicBezTo>
                <a:lnTo>
                  <a:pt x="9546" y="23723"/>
                </a:lnTo>
                <a:cubicBezTo>
                  <a:pt x="8944" y="24010"/>
                  <a:pt x="8284" y="24165"/>
                  <a:pt x="7625" y="24165"/>
                </a:cubicBezTo>
                <a:cubicBezTo>
                  <a:pt x="7546" y="24165"/>
                  <a:pt x="7468" y="24162"/>
                  <a:pt x="7390" y="24158"/>
                </a:cubicBezTo>
                <a:lnTo>
                  <a:pt x="7442" y="24148"/>
                </a:lnTo>
                <a:cubicBezTo>
                  <a:pt x="7846" y="24065"/>
                  <a:pt x="8230" y="23899"/>
                  <a:pt x="8572" y="23671"/>
                </a:cubicBezTo>
                <a:cubicBezTo>
                  <a:pt x="8820" y="23640"/>
                  <a:pt x="9059" y="23578"/>
                  <a:pt x="9297" y="23484"/>
                </a:cubicBezTo>
                <a:close/>
                <a:moveTo>
                  <a:pt x="11494" y="22469"/>
                </a:moveTo>
                <a:cubicBezTo>
                  <a:pt x="11556" y="22489"/>
                  <a:pt x="11619" y="22510"/>
                  <a:pt x="11681" y="22531"/>
                </a:cubicBezTo>
                <a:cubicBezTo>
                  <a:pt x="11784" y="22552"/>
                  <a:pt x="11898" y="22572"/>
                  <a:pt x="12002" y="22593"/>
                </a:cubicBezTo>
                <a:cubicBezTo>
                  <a:pt x="12095" y="22759"/>
                  <a:pt x="12199" y="22925"/>
                  <a:pt x="12313" y="23080"/>
                </a:cubicBezTo>
                <a:cubicBezTo>
                  <a:pt x="12282" y="23111"/>
                  <a:pt x="12241" y="23142"/>
                  <a:pt x="12199" y="23173"/>
                </a:cubicBezTo>
                <a:cubicBezTo>
                  <a:pt x="11691" y="23619"/>
                  <a:pt x="11142" y="24023"/>
                  <a:pt x="10562" y="24365"/>
                </a:cubicBezTo>
                <a:cubicBezTo>
                  <a:pt x="10479" y="24324"/>
                  <a:pt x="10396" y="24272"/>
                  <a:pt x="10323" y="24231"/>
                </a:cubicBezTo>
                <a:cubicBezTo>
                  <a:pt x="10095" y="24085"/>
                  <a:pt x="9878" y="23930"/>
                  <a:pt x="9681" y="23754"/>
                </a:cubicBezTo>
                <a:cubicBezTo>
                  <a:pt x="10323" y="23412"/>
                  <a:pt x="10914" y="22987"/>
                  <a:pt x="11453" y="22500"/>
                </a:cubicBezTo>
                <a:lnTo>
                  <a:pt x="11494" y="22469"/>
                </a:lnTo>
                <a:close/>
                <a:moveTo>
                  <a:pt x="12355" y="23142"/>
                </a:moveTo>
                <a:cubicBezTo>
                  <a:pt x="12624" y="23515"/>
                  <a:pt x="12987" y="23826"/>
                  <a:pt x="13391" y="24034"/>
                </a:cubicBezTo>
                <a:cubicBezTo>
                  <a:pt x="13484" y="24075"/>
                  <a:pt x="13567" y="24106"/>
                  <a:pt x="13650" y="24137"/>
                </a:cubicBezTo>
                <a:cubicBezTo>
                  <a:pt x="13360" y="24355"/>
                  <a:pt x="13039" y="24510"/>
                  <a:pt x="12686" y="24624"/>
                </a:cubicBezTo>
                <a:cubicBezTo>
                  <a:pt x="12442" y="24690"/>
                  <a:pt x="12194" y="24722"/>
                  <a:pt x="11946" y="24722"/>
                </a:cubicBezTo>
                <a:cubicBezTo>
                  <a:pt x="11488" y="24722"/>
                  <a:pt x="11034" y="24612"/>
                  <a:pt x="10624" y="24396"/>
                </a:cubicBezTo>
                <a:cubicBezTo>
                  <a:pt x="11204" y="24065"/>
                  <a:pt x="11753" y="23671"/>
                  <a:pt x="12251" y="23236"/>
                </a:cubicBezTo>
                <a:cubicBezTo>
                  <a:pt x="12292" y="23205"/>
                  <a:pt x="12323" y="23173"/>
                  <a:pt x="12355" y="23142"/>
                </a:cubicBezTo>
                <a:close/>
                <a:moveTo>
                  <a:pt x="9608" y="23785"/>
                </a:moveTo>
                <a:cubicBezTo>
                  <a:pt x="9878" y="24023"/>
                  <a:pt x="10168" y="24231"/>
                  <a:pt x="10479" y="24407"/>
                </a:cubicBezTo>
                <a:cubicBezTo>
                  <a:pt x="10126" y="24593"/>
                  <a:pt x="9753" y="24749"/>
                  <a:pt x="9370" y="24842"/>
                </a:cubicBezTo>
                <a:cubicBezTo>
                  <a:pt x="9147" y="24898"/>
                  <a:pt x="8921" y="24925"/>
                  <a:pt x="8697" y="24925"/>
                </a:cubicBezTo>
                <a:cubicBezTo>
                  <a:pt x="8003" y="24925"/>
                  <a:pt x="7327" y="24664"/>
                  <a:pt x="6810" y="24179"/>
                </a:cubicBezTo>
                <a:lnTo>
                  <a:pt x="6841" y="24179"/>
                </a:lnTo>
                <a:cubicBezTo>
                  <a:pt x="7116" y="24243"/>
                  <a:pt x="7390" y="24273"/>
                  <a:pt x="7659" y="24273"/>
                </a:cubicBezTo>
                <a:cubicBezTo>
                  <a:pt x="8341" y="24273"/>
                  <a:pt x="8999" y="24082"/>
                  <a:pt x="9608" y="23785"/>
                </a:cubicBezTo>
                <a:close/>
                <a:moveTo>
                  <a:pt x="21060" y="20386"/>
                </a:moveTo>
                <a:lnTo>
                  <a:pt x="21060" y="20386"/>
                </a:lnTo>
                <a:cubicBezTo>
                  <a:pt x="20926" y="21028"/>
                  <a:pt x="20749" y="21660"/>
                  <a:pt x="20511" y="22261"/>
                </a:cubicBezTo>
                <a:cubicBezTo>
                  <a:pt x="20169" y="23163"/>
                  <a:pt x="19651" y="24075"/>
                  <a:pt x="18832" y="24624"/>
                </a:cubicBezTo>
                <a:cubicBezTo>
                  <a:pt x="18330" y="24961"/>
                  <a:pt x="17796" y="25106"/>
                  <a:pt x="17262" y="25106"/>
                </a:cubicBezTo>
                <a:cubicBezTo>
                  <a:pt x="16382" y="25106"/>
                  <a:pt x="15500" y="24715"/>
                  <a:pt x="14759" y="24148"/>
                </a:cubicBezTo>
                <a:cubicBezTo>
                  <a:pt x="14914" y="24096"/>
                  <a:pt x="15060" y="24023"/>
                  <a:pt x="15184" y="23930"/>
                </a:cubicBezTo>
                <a:cubicBezTo>
                  <a:pt x="15205" y="23909"/>
                  <a:pt x="15205" y="23878"/>
                  <a:pt x="15184" y="23868"/>
                </a:cubicBezTo>
                <a:cubicBezTo>
                  <a:pt x="15557" y="23609"/>
                  <a:pt x="15889" y="23298"/>
                  <a:pt x="16168" y="22945"/>
                </a:cubicBezTo>
                <a:cubicBezTo>
                  <a:pt x="16376" y="23184"/>
                  <a:pt x="16614" y="23401"/>
                  <a:pt x="16873" y="23578"/>
                </a:cubicBezTo>
                <a:cubicBezTo>
                  <a:pt x="17147" y="23758"/>
                  <a:pt x="17399" y="23836"/>
                  <a:pt x="17629" y="23836"/>
                </a:cubicBezTo>
                <a:cubicBezTo>
                  <a:pt x="18288" y="23836"/>
                  <a:pt x="18774" y="23195"/>
                  <a:pt x="19112" y="22458"/>
                </a:cubicBezTo>
                <a:cubicBezTo>
                  <a:pt x="19485" y="22272"/>
                  <a:pt x="19817" y="22013"/>
                  <a:pt x="20086" y="21702"/>
                </a:cubicBezTo>
                <a:cubicBezTo>
                  <a:pt x="20418" y="21318"/>
                  <a:pt x="20698" y="20904"/>
                  <a:pt x="20915" y="20448"/>
                </a:cubicBezTo>
                <a:lnTo>
                  <a:pt x="21060" y="20386"/>
                </a:lnTo>
                <a:close/>
                <a:moveTo>
                  <a:pt x="9402" y="0"/>
                </a:moveTo>
                <a:cubicBezTo>
                  <a:pt x="8392" y="0"/>
                  <a:pt x="7396" y="359"/>
                  <a:pt x="6602" y="1046"/>
                </a:cubicBezTo>
                <a:cubicBezTo>
                  <a:pt x="6343" y="1264"/>
                  <a:pt x="6115" y="1502"/>
                  <a:pt x="5918" y="1772"/>
                </a:cubicBezTo>
                <a:cubicBezTo>
                  <a:pt x="5608" y="1958"/>
                  <a:pt x="5328" y="2176"/>
                  <a:pt x="5079" y="2435"/>
                </a:cubicBezTo>
                <a:cubicBezTo>
                  <a:pt x="4602" y="2663"/>
                  <a:pt x="4167" y="2953"/>
                  <a:pt x="3752" y="3285"/>
                </a:cubicBezTo>
                <a:cubicBezTo>
                  <a:pt x="3068" y="3865"/>
                  <a:pt x="2457" y="4580"/>
                  <a:pt x="2136" y="5430"/>
                </a:cubicBezTo>
                <a:cubicBezTo>
                  <a:pt x="2053" y="5638"/>
                  <a:pt x="1991" y="5855"/>
                  <a:pt x="1949" y="6073"/>
                </a:cubicBezTo>
                <a:cubicBezTo>
                  <a:pt x="1773" y="6135"/>
                  <a:pt x="1607" y="6208"/>
                  <a:pt x="1431" y="6280"/>
                </a:cubicBezTo>
                <a:cubicBezTo>
                  <a:pt x="1141" y="6394"/>
                  <a:pt x="871" y="6570"/>
                  <a:pt x="799" y="6892"/>
                </a:cubicBezTo>
                <a:cubicBezTo>
                  <a:pt x="705" y="7265"/>
                  <a:pt x="902" y="7669"/>
                  <a:pt x="1078" y="7980"/>
                </a:cubicBezTo>
                <a:cubicBezTo>
                  <a:pt x="1296" y="8394"/>
                  <a:pt x="1535" y="8788"/>
                  <a:pt x="1794" y="9182"/>
                </a:cubicBezTo>
                <a:cubicBezTo>
                  <a:pt x="1255" y="9721"/>
                  <a:pt x="757" y="10374"/>
                  <a:pt x="581" y="11110"/>
                </a:cubicBezTo>
                <a:cubicBezTo>
                  <a:pt x="446" y="11669"/>
                  <a:pt x="540" y="12260"/>
                  <a:pt x="840" y="12758"/>
                </a:cubicBezTo>
                <a:cubicBezTo>
                  <a:pt x="104" y="14219"/>
                  <a:pt x="1" y="16022"/>
                  <a:pt x="778" y="17494"/>
                </a:cubicBezTo>
                <a:cubicBezTo>
                  <a:pt x="1027" y="17971"/>
                  <a:pt x="1379" y="18396"/>
                  <a:pt x="1794" y="18738"/>
                </a:cubicBezTo>
                <a:cubicBezTo>
                  <a:pt x="1949" y="19743"/>
                  <a:pt x="2364" y="20696"/>
                  <a:pt x="3110" y="21401"/>
                </a:cubicBezTo>
                <a:cubicBezTo>
                  <a:pt x="3359" y="21650"/>
                  <a:pt x="3649" y="21857"/>
                  <a:pt x="3960" y="22033"/>
                </a:cubicBezTo>
                <a:cubicBezTo>
                  <a:pt x="4478" y="22863"/>
                  <a:pt x="5224" y="23526"/>
                  <a:pt x="6115" y="23940"/>
                </a:cubicBezTo>
                <a:cubicBezTo>
                  <a:pt x="6292" y="24044"/>
                  <a:pt x="6478" y="24117"/>
                  <a:pt x="6675" y="24158"/>
                </a:cubicBezTo>
                <a:cubicBezTo>
                  <a:pt x="6882" y="24365"/>
                  <a:pt x="7121" y="24542"/>
                  <a:pt x="7369" y="24676"/>
                </a:cubicBezTo>
                <a:cubicBezTo>
                  <a:pt x="7788" y="24910"/>
                  <a:pt x="8216" y="25009"/>
                  <a:pt x="8641" y="25009"/>
                </a:cubicBezTo>
                <a:cubicBezTo>
                  <a:pt x="9289" y="25009"/>
                  <a:pt x="9934" y="24780"/>
                  <a:pt x="10541" y="24448"/>
                </a:cubicBezTo>
                <a:cubicBezTo>
                  <a:pt x="10841" y="24614"/>
                  <a:pt x="11173" y="24728"/>
                  <a:pt x="11515" y="24780"/>
                </a:cubicBezTo>
                <a:cubicBezTo>
                  <a:pt x="11647" y="24798"/>
                  <a:pt x="11779" y="24807"/>
                  <a:pt x="11911" y="24807"/>
                </a:cubicBezTo>
                <a:cubicBezTo>
                  <a:pt x="12535" y="24807"/>
                  <a:pt x="13145" y="24607"/>
                  <a:pt x="13650" y="24231"/>
                </a:cubicBezTo>
                <a:lnTo>
                  <a:pt x="13743" y="24158"/>
                </a:lnTo>
                <a:cubicBezTo>
                  <a:pt x="13904" y="24202"/>
                  <a:pt x="14068" y="24223"/>
                  <a:pt x="14232" y="24223"/>
                </a:cubicBezTo>
                <a:cubicBezTo>
                  <a:pt x="14374" y="24223"/>
                  <a:pt x="14516" y="24208"/>
                  <a:pt x="14655" y="24179"/>
                </a:cubicBezTo>
                <a:cubicBezTo>
                  <a:pt x="15122" y="24552"/>
                  <a:pt x="15650" y="24832"/>
                  <a:pt x="16220" y="25008"/>
                </a:cubicBezTo>
                <a:cubicBezTo>
                  <a:pt x="16560" y="25113"/>
                  <a:pt x="16911" y="25169"/>
                  <a:pt x="17260" y="25169"/>
                </a:cubicBezTo>
                <a:cubicBezTo>
                  <a:pt x="17739" y="25169"/>
                  <a:pt x="18213" y="25061"/>
                  <a:pt x="18645" y="24821"/>
                </a:cubicBezTo>
                <a:cubicBezTo>
                  <a:pt x="19361" y="24428"/>
                  <a:pt x="19879" y="23754"/>
                  <a:pt x="20242" y="23039"/>
                </a:cubicBezTo>
                <a:cubicBezTo>
                  <a:pt x="20666" y="22179"/>
                  <a:pt x="20977" y="21277"/>
                  <a:pt x="21164" y="20344"/>
                </a:cubicBezTo>
                <a:cubicBezTo>
                  <a:pt x="21319" y="20272"/>
                  <a:pt x="21464" y="20189"/>
                  <a:pt x="21620" y="20106"/>
                </a:cubicBezTo>
                <a:cubicBezTo>
                  <a:pt x="23154" y="19194"/>
                  <a:pt x="23983" y="17494"/>
                  <a:pt x="24242" y="15784"/>
                </a:cubicBezTo>
                <a:cubicBezTo>
                  <a:pt x="24242" y="15753"/>
                  <a:pt x="24242" y="15722"/>
                  <a:pt x="24252" y="15691"/>
                </a:cubicBezTo>
                <a:cubicBezTo>
                  <a:pt x="24460" y="14665"/>
                  <a:pt x="24522" y="13618"/>
                  <a:pt x="24439" y="12581"/>
                </a:cubicBezTo>
                <a:cubicBezTo>
                  <a:pt x="24916" y="11576"/>
                  <a:pt x="25258" y="10509"/>
                  <a:pt x="25455" y="9410"/>
                </a:cubicBezTo>
                <a:cubicBezTo>
                  <a:pt x="25631" y="8498"/>
                  <a:pt x="25558" y="7607"/>
                  <a:pt x="25061" y="6809"/>
                </a:cubicBezTo>
                <a:cubicBezTo>
                  <a:pt x="24885" y="6529"/>
                  <a:pt x="24688" y="6270"/>
                  <a:pt x="24460" y="6031"/>
                </a:cubicBezTo>
                <a:cubicBezTo>
                  <a:pt x="24522" y="5524"/>
                  <a:pt x="24480" y="4995"/>
                  <a:pt x="24190" y="4570"/>
                </a:cubicBezTo>
                <a:cubicBezTo>
                  <a:pt x="23745" y="3907"/>
                  <a:pt x="22884" y="3845"/>
                  <a:pt x="22159" y="3803"/>
                </a:cubicBezTo>
                <a:cubicBezTo>
                  <a:pt x="21967" y="3793"/>
                  <a:pt x="21773" y="3788"/>
                  <a:pt x="21578" y="3788"/>
                </a:cubicBezTo>
                <a:cubicBezTo>
                  <a:pt x="21384" y="3788"/>
                  <a:pt x="21190" y="3793"/>
                  <a:pt x="20998" y="3803"/>
                </a:cubicBezTo>
                <a:cubicBezTo>
                  <a:pt x="20998" y="3782"/>
                  <a:pt x="20988" y="3772"/>
                  <a:pt x="20977" y="3751"/>
                </a:cubicBezTo>
                <a:cubicBezTo>
                  <a:pt x="20739" y="2964"/>
                  <a:pt x="20293" y="2280"/>
                  <a:pt x="19537" y="1907"/>
                </a:cubicBezTo>
                <a:cubicBezTo>
                  <a:pt x="19009" y="1654"/>
                  <a:pt x="18437" y="1526"/>
                  <a:pt x="17856" y="1526"/>
                </a:cubicBezTo>
                <a:cubicBezTo>
                  <a:pt x="17650" y="1526"/>
                  <a:pt x="17443" y="1542"/>
                  <a:pt x="17236" y="1575"/>
                </a:cubicBezTo>
                <a:cubicBezTo>
                  <a:pt x="17122" y="1596"/>
                  <a:pt x="16998" y="1616"/>
                  <a:pt x="16873" y="1647"/>
                </a:cubicBezTo>
                <a:cubicBezTo>
                  <a:pt x="16417" y="1026"/>
                  <a:pt x="15795" y="559"/>
                  <a:pt x="15080" y="269"/>
                </a:cubicBezTo>
                <a:cubicBezTo>
                  <a:pt x="14703" y="128"/>
                  <a:pt x="14312" y="62"/>
                  <a:pt x="13923" y="62"/>
                </a:cubicBezTo>
                <a:cubicBezTo>
                  <a:pt x="13169" y="62"/>
                  <a:pt x="12420" y="308"/>
                  <a:pt x="11784" y="725"/>
                </a:cubicBezTo>
                <a:cubicBezTo>
                  <a:pt x="11567" y="580"/>
                  <a:pt x="11339" y="456"/>
                  <a:pt x="11100" y="352"/>
                </a:cubicBezTo>
                <a:cubicBezTo>
                  <a:pt x="10553" y="116"/>
                  <a:pt x="9975" y="0"/>
                  <a:pt x="940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573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103C9D53-D35C-4EA1-B42D-9D62013943BF}"/>
              </a:ext>
            </a:extLst>
          </p:cNvPr>
          <p:cNvSpPr txBox="1"/>
          <p:nvPr/>
        </p:nvSpPr>
        <p:spPr>
          <a:xfrm>
            <a:off x="1405707" y="2396019"/>
            <a:ext cx="3710396" cy="2839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l-G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énero: </a:t>
            </a:r>
            <a:r>
              <a:rPr lang="es-MX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 el griego existen tres </a:t>
            </a:r>
            <a:r>
              <a:rPr lang="el-G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géneros: masculino, femenino neutro.</a:t>
            </a:r>
            <a:r>
              <a:rPr lang="es-MX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 reconoce el género de un sustantivo por su terminación y por el artículo o adjetivo que lo acompaña</a:t>
            </a:r>
            <a:r>
              <a:rPr lang="el-G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l-G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" name="Google Shape;1853;p68">
            <a:extLst>
              <a:ext uri="{FF2B5EF4-FFF2-40B4-BE49-F238E27FC236}">
                <a16:creationId xmlns:a16="http://schemas.microsoft.com/office/drawing/2014/main" id="{42FE0309-6C78-4754-9A0F-6E62BE4C3868}"/>
              </a:ext>
            </a:extLst>
          </p:cNvPr>
          <p:cNvGrpSpPr/>
          <p:nvPr/>
        </p:nvGrpSpPr>
        <p:grpSpPr>
          <a:xfrm>
            <a:off x="1277336" y="1414103"/>
            <a:ext cx="4638881" cy="4385134"/>
            <a:chOff x="230625" y="877075"/>
            <a:chExt cx="3369025" cy="3828875"/>
          </a:xfrm>
        </p:grpSpPr>
        <p:sp>
          <p:nvSpPr>
            <p:cNvPr id="6" name="Google Shape;1854;p68">
              <a:extLst>
                <a:ext uri="{FF2B5EF4-FFF2-40B4-BE49-F238E27FC236}">
                  <a16:creationId xmlns:a16="http://schemas.microsoft.com/office/drawing/2014/main" id="{CD700D41-1945-48A7-8AD7-A02B3F79C864}"/>
                </a:ext>
              </a:extLst>
            </p:cNvPr>
            <p:cNvSpPr/>
            <p:nvPr/>
          </p:nvSpPr>
          <p:spPr>
            <a:xfrm>
              <a:off x="546550" y="916200"/>
              <a:ext cx="531600" cy="898425"/>
            </a:xfrm>
            <a:custGeom>
              <a:avLst/>
              <a:gdLst/>
              <a:ahLst/>
              <a:cxnLst/>
              <a:rect l="l" t="t" r="r" b="b"/>
              <a:pathLst>
                <a:path w="21264" h="35937" extrusionOk="0">
                  <a:moveTo>
                    <a:pt x="13628" y="19067"/>
                  </a:moveTo>
                  <a:cubicBezTo>
                    <a:pt x="14158" y="19067"/>
                    <a:pt x="14704" y="19627"/>
                    <a:pt x="14375" y="20244"/>
                  </a:cubicBezTo>
                  <a:cubicBezTo>
                    <a:pt x="13776" y="21262"/>
                    <a:pt x="13237" y="22400"/>
                    <a:pt x="12878" y="23598"/>
                  </a:cubicBezTo>
                  <a:cubicBezTo>
                    <a:pt x="12758" y="23898"/>
                    <a:pt x="12459" y="24137"/>
                    <a:pt x="12099" y="24137"/>
                  </a:cubicBezTo>
                  <a:lnTo>
                    <a:pt x="11860" y="24137"/>
                  </a:lnTo>
                  <a:cubicBezTo>
                    <a:pt x="11441" y="23957"/>
                    <a:pt x="11201" y="23538"/>
                    <a:pt x="11381" y="23119"/>
                  </a:cubicBezTo>
                  <a:cubicBezTo>
                    <a:pt x="11800" y="21861"/>
                    <a:pt x="12339" y="20663"/>
                    <a:pt x="12998" y="19465"/>
                  </a:cubicBezTo>
                  <a:cubicBezTo>
                    <a:pt x="13148" y="19184"/>
                    <a:pt x="13386" y="19067"/>
                    <a:pt x="13628" y="19067"/>
                  </a:cubicBezTo>
                  <a:close/>
                  <a:moveTo>
                    <a:pt x="10573" y="17878"/>
                  </a:moveTo>
                  <a:cubicBezTo>
                    <a:pt x="11171" y="17878"/>
                    <a:pt x="11699" y="18638"/>
                    <a:pt x="11201" y="19226"/>
                  </a:cubicBezTo>
                  <a:lnTo>
                    <a:pt x="11141" y="19166"/>
                  </a:lnTo>
                  <a:cubicBezTo>
                    <a:pt x="9883" y="20663"/>
                    <a:pt x="8685" y="22280"/>
                    <a:pt x="7667" y="23957"/>
                  </a:cubicBezTo>
                  <a:cubicBezTo>
                    <a:pt x="7128" y="24676"/>
                    <a:pt x="6649" y="25455"/>
                    <a:pt x="6170" y="26114"/>
                  </a:cubicBezTo>
                  <a:cubicBezTo>
                    <a:pt x="5990" y="26353"/>
                    <a:pt x="5751" y="26473"/>
                    <a:pt x="5511" y="26473"/>
                  </a:cubicBezTo>
                  <a:cubicBezTo>
                    <a:pt x="5331" y="26413"/>
                    <a:pt x="5212" y="26413"/>
                    <a:pt x="5032" y="26293"/>
                  </a:cubicBezTo>
                  <a:cubicBezTo>
                    <a:pt x="4673" y="26054"/>
                    <a:pt x="4613" y="25575"/>
                    <a:pt x="4912" y="25215"/>
                  </a:cubicBezTo>
                  <a:cubicBezTo>
                    <a:pt x="5391" y="24556"/>
                    <a:pt x="5871" y="23838"/>
                    <a:pt x="6410" y="23119"/>
                  </a:cubicBezTo>
                  <a:cubicBezTo>
                    <a:pt x="7488" y="21382"/>
                    <a:pt x="8685" y="19705"/>
                    <a:pt x="10003" y="18148"/>
                  </a:cubicBezTo>
                  <a:cubicBezTo>
                    <a:pt x="10179" y="17958"/>
                    <a:pt x="10379" y="17878"/>
                    <a:pt x="10573" y="17878"/>
                  </a:cubicBezTo>
                  <a:close/>
                  <a:moveTo>
                    <a:pt x="16651" y="0"/>
                  </a:moveTo>
                  <a:cubicBezTo>
                    <a:pt x="11021" y="599"/>
                    <a:pt x="5511" y="1617"/>
                    <a:pt x="1" y="2995"/>
                  </a:cubicBezTo>
                  <a:lnTo>
                    <a:pt x="2457" y="35936"/>
                  </a:lnTo>
                  <a:lnTo>
                    <a:pt x="21263" y="31444"/>
                  </a:lnTo>
                  <a:cubicBezTo>
                    <a:pt x="20305" y="20903"/>
                    <a:pt x="18807" y="10422"/>
                    <a:pt x="16651" y="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0070C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" name="Google Shape;1855;p68">
              <a:extLst>
                <a:ext uri="{FF2B5EF4-FFF2-40B4-BE49-F238E27FC236}">
                  <a16:creationId xmlns:a16="http://schemas.microsoft.com/office/drawing/2014/main" id="{089483FE-EBB4-4191-A76E-4BD5EF409EBB}"/>
                </a:ext>
              </a:extLst>
            </p:cNvPr>
            <p:cNvSpPr/>
            <p:nvPr/>
          </p:nvSpPr>
          <p:spPr>
            <a:xfrm>
              <a:off x="2731175" y="922175"/>
              <a:ext cx="518100" cy="826550"/>
            </a:xfrm>
            <a:custGeom>
              <a:avLst/>
              <a:gdLst/>
              <a:ahLst/>
              <a:cxnLst/>
              <a:rect l="l" t="t" r="r" b="b"/>
              <a:pathLst>
                <a:path w="20724" h="33062" extrusionOk="0">
                  <a:moveTo>
                    <a:pt x="11511" y="4066"/>
                  </a:moveTo>
                  <a:cubicBezTo>
                    <a:pt x="12207" y="4066"/>
                    <a:pt x="12670" y="5060"/>
                    <a:pt x="11919" y="5511"/>
                  </a:cubicBezTo>
                  <a:cubicBezTo>
                    <a:pt x="10721" y="6170"/>
                    <a:pt x="9763" y="7128"/>
                    <a:pt x="9104" y="8326"/>
                  </a:cubicBezTo>
                  <a:cubicBezTo>
                    <a:pt x="8924" y="8565"/>
                    <a:pt x="8685" y="8745"/>
                    <a:pt x="8385" y="8745"/>
                  </a:cubicBezTo>
                  <a:cubicBezTo>
                    <a:pt x="8265" y="8745"/>
                    <a:pt x="8145" y="8685"/>
                    <a:pt x="8026" y="8685"/>
                  </a:cubicBezTo>
                  <a:cubicBezTo>
                    <a:pt x="7606" y="8506"/>
                    <a:pt x="7427" y="7967"/>
                    <a:pt x="7666" y="7607"/>
                  </a:cubicBezTo>
                  <a:cubicBezTo>
                    <a:pt x="8505" y="6170"/>
                    <a:pt x="9643" y="5032"/>
                    <a:pt x="11080" y="4193"/>
                  </a:cubicBezTo>
                  <a:cubicBezTo>
                    <a:pt x="11228" y="4105"/>
                    <a:pt x="11374" y="4066"/>
                    <a:pt x="11511" y="4066"/>
                  </a:cubicBezTo>
                  <a:close/>
                  <a:moveTo>
                    <a:pt x="15341" y="3350"/>
                  </a:moveTo>
                  <a:cubicBezTo>
                    <a:pt x="15482" y="3350"/>
                    <a:pt x="15625" y="3390"/>
                    <a:pt x="15752" y="3475"/>
                  </a:cubicBezTo>
                  <a:cubicBezTo>
                    <a:pt x="16111" y="3654"/>
                    <a:pt x="16231" y="4133"/>
                    <a:pt x="16051" y="4493"/>
                  </a:cubicBezTo>
                  <a:cubicBezTo>
                    <a:pt x="14195" y="7308"/>
                    <a:pt x="12039" y="9823"/>
                    <a:pt x="9583" y="12039"/>
                  </a:cubicBezTo>
                  <a:lnTo>
                    <a:pt x="7367" y="14315"/>
                  </a:lnTo>
                  <a:cubicBezTo>
                    <a:pt x="7200" y="14482"/>
                    <a:pt x="7010" y="14552"/>
                    <a:pt x="6826" y="14552"/>
                  </a:cubicBezTo>
                  <a:cubicBezTo>
                    <a:pt x="6219" y="14552"/>
                    <a:pt x="5677" y="13789"/>
                    <a:pt x="6229" y="13237"/>
                  </a:cubicBezTo>
                  <a:lnTo>
                    <a:pt x="8505" y="11021"/>
                  </a:lnTo>
                  <a:cubicBezTo>
                    <a:pt x="10781" y="8745"/>
                    <a:pt x="12997" y="6529"/>
                    <a:pt x="14674" y="3714"/>
                  </a:cubicBezTo>
                  <a:cubicBezTo>
                    <a:pt x="14829" y="3482"/>
                    <a:pt x="15083" y="3350"/>
                    <a:pt x="15341" y="3350"/>
                  </a:cubicBezTo>
                  <a:close/>
                  <a:moveTo>
                    <a:pt x="12338" y="1"/>
                  </a:moveTo>
                  <a:cubicBezTo>
                    <a:pt x="9463" y="1"/>
                    <a:pt x="6528" y="121"/>
                    <a:pt x="3654" y="240"/>
                  </a:cubicBezTo>
                  <a:lnTo>
                    <a:pt x="0" y="33062"/>
                  </a:lnTo>
                  <a:lnTo>
                    <a:pt x="0" y="33062"/>
                  </a:lnTo>
                  <a:lnTo>
                    <a:pt x="19345" y="32163"/>
                  </a:lnTo>
                  <a:cubicBezTo>
                    <a:pt x="20304" y="21562"/>
                    <a:pt x="20723" y="10961"/>
                    <a:pt x="20543" y="420"/>
                  </a:cubicBezTo>
                  <a:cubicBezTo>
                    <a:pt x="17848" y="121"/>
                    <a:pt x="15093" y="1"/>
                    <a:pt x="12338" y="1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0070C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856;p68">
              <a:extLst>
                <a:ext uri="{FF2B5EF4-FFF2-40B4-BE49-F238E27FC236}">
                  <a16:creationId xmlns:a16="http://schemas.microsoft.com/office/drawing/2014/main" id="{2C5B0A3F-E9A6-4B25-90CC-31C66D350D9F}"/>
                </a:ext>
              </a:extLst>
            </p:cNvPr>
            <p:cNvSpPr/>
            <p:nvPr/>
          </p:nvSpPr>
          <p:spPr>
            <a:xfrm>
              <a:off x="230625" y="877075"/>
              <a:ext cx="3369025" cy="3828875"/>
            </a:xfrm>
            <a:custGeom>
              <a:avLst/>
              <a:gdLst/>
              <a:ahLst/>
              <a:cxnLst/>
              <a:rect l="l" t="t" r="r" b="b"/>
              <a:pathLst>
                <a:path w="134761" h="153155" extrusionOk="0">
                  <a:moveTo>
                    <a:pt x="112360" y="1805"/>
                  </a:moveTo>
                  <a:cubicBezTo>
                    <a:pt x="115115" y="1805"/>
                    <a:pt x="117870" y="1925"/>
                    <a:pt x="120565" y="2224"/>
                  </a:cubicBezTo>
                  <a:cubicBezTo>
                    <a:pt x="120745" y="12765"/>
                    <a:pt x="120326" y="23366"/>
                    <a:pt x="119367" y="33967"/>
                  </a:cubicBezTo>
                  <a:lnTo>
                    <a:pt x="100022" y="34866"/>
                  </a:lnTo>
                  <a:lnTo>
                    <a:pt x="100022" y="34866"/>
                  </a:lnTo>
                  <a:lnTo>
                    <a:pt x="103676" y="2044"/>
                  </a:lnTo>
                  <a:cubicBezTo>
                    <a:pt x="106550" y="1925"/>
                    <a:pt x="109485" y="1805"/>
                    <a:pt x="112360" y="1805"/>
                  </a:cubicBezTo>
                  <a:close/>
                  <a:moveTo>
                    <a:pt x="29288" y="1625"/>
                  </a:moveTo>
                  <a:cubicBezTo>
                    <a:pt x="31444" y="11987"/>
                    <a:pt x="32942" y="22528"/>
                    <a:pt x="33900" y="33069"/>
                  </a:cubicBezTo>
                  <a:lnTo>
                    <a:pt x="15094" y="37561"/>
                  </a:lnTo>
                  <a:lnTo>
                    <a:pt x="12638" y="4620"/>
                  </a:lnTo>
                  <a:cubicBezTo>
                    <a:pt x="18148" y="3242"/>
                    <a:pt x="23658" y="2224"/>
                    <a:pt x="29288" y="1625"/>
                  </a:cubicBezTo>
                  <a:close/>
                  <a:moveTo>
                    <a:pt x="129789" y="125184"/>
                  </a:moveTo>
                  <a:cubicBezTo>
                    <a:pt x="127154" y="130695"/>
                    <a:pt x="118409" y="145548"/>
                    <a:pt x="99842" y="149022"/>
                  </a:cubicBezTo>
                  <a:cubicBezTo>
                    <a:pt x="105532" y="140517"/>
                    <a:pt x="108287" y="133330"/>
                    <a:pt x="108167" y="127221"/>
                  </a:cubicBezTo>
                  <a:lnTo>
                    <a:pt x="108167" y="127221"/>
                  </a:lnTo>
                  <a:cubicBezTo>
                    <a:pt x="109246" y="127281"/>
                    <a:pt x="111222" y="127341"/>
                    <a:pt x="113618" y="127341"/>
                  </a:cubicBezTo>
                  <a:cubicBezTo>
                    <a:pt x="119008" y="127341"/>
                    <a:pt x="125716" y="126921"/>
                    <a:pt x="129789" y="125184"/>
                  </a:cubicBezTo>
                  <a:close/>
                  <a:moveTo>
                    <a:pt x="62110" y="19473"/>
                  </a:moveTo>
                  <a:cubicBezTo>
                    <a:pt x="76125" y="19473"/>
                    <a:pt x="89241" y="19653"/>
                    <a:pt x="100142" y="19892"/>
                  </a:cubicBezTo>
                  <a:lnTo>
                    <a:pt x="98405" y="35644"/>
                  </a:lnTo>
                  <a:cubicBezTo>
                    <a:pt x="98345" y="35824"/>
                    <a:pt x="98465" y="36064"/>
                    <a:pt x="98585" y="36243"/>
                  </a:cubicBezTo>
                  <a:cubicBezTo>
                    <a:pt x="98764" y="36423"/>
                    <a:pt x="98944" y="36483"/>
                    <a:pt x="99184" y="36483"/>
                  </a:cubicBezTo>
                  <a:lnTo>
                    <a:pt x="120086" y="35465"/>
                  </a:lnTo>
                  <a:cubicBezTo>
                    <a:pt x="120505" y="35465"/>
                    <a:pt x="120805" y="35165"/>
                    <a:pt x="120865" y="34746"/>
                  </a:cubicBezTo>
                  <a:cubicBezTo>
                    <a:pt x="121284" y="30074"/>
                    <a:pt x="121643" y="25403"/>
                    <a:pt x="121883" y="20671"/>
                  </a:cubicBezTo>
                  <a:cubicBezTo>
                    <a:pt x="126076" y="20911"/>
                    <a:pt x="128711" y="21150"/>
                    <a:pt x="129370" y="21390"/>
                  </a:cubicBezTo>
                  <a:cubicBezTo>
                    <a:pt x="130687" y="23007"/>
                    <a:pt x="132364" y="40795"/>
                    <a:pt x="132843" y="70861"/>
                  </a:cubicBezTo>
                  <a:cubicBezTo>
                    <a:pt x="133263" y="98053"/>
                    <a:pt x="132484" y="119255"/>
                    <a:pt x="130867" y="122789"/>
                  </a:cubicBezTo>
                  <a:cubicBezTo>
                    <a:pt x="128411" y="124705"/>
                    <a:pt x="122302" y="125783"/>
                    <a:pt x="113618" y="125783"/>
                  </a:cubicBezTo>
                  <a:cubicBezTo>
                    <a:pt x="110144" y="125783"/>
                    <a:pt x="107509" y="125604"/>
                    <a:pt x="107449" y="125604"/>
                  </a:cubicBezTo>
                  <a:cubicBezTo>
                    <a:pt x="107209" y="125604"/>
                    <a:pt x="107030" y="125664"/>
                    <a:pt x="106850" y="125843"/>
                  </a:cubicBezTo>
                  <a:cubicBezTo>
                    <a:pt x="106670" y="125963"/>
                    <a:pt x="106610" y="126203"/>
                    <a:pt x="106610" y="126442"/>
                  </a:cubicBezTo>
                  <a:cubicBezTo>
                    <a:pt x="107030" y="132671"/>
                    <a:pt x="104095" y="140158"/>
                    <a:pt x="97746" y="149321"/>
                  </a:cubicBezTo>
                  <a:cubicBezTo>
                    <a:pt x="86846" y="150819"/>
                    <a:pt x="56719" y="151657"/>
                    <a:pt x="32223" y="151657"/>
                  </a:cubicBezTo>
                  <a:cubicBezTo>
                    <a:pt x="14016" y="151657"/>
                    <a:pt x="4612" y="151178"/>
                    <a:pt x="3175" y="150759"/>
                  </a:cubicBezTo>
                  <a:cubicBezTo>
                    <a:pt x="2217" y="148064"/>
                    <a:pt x="1737" y="122968"/>
                    <a:pt x="1917" y="86254"/>
                  </a:cubicBezTo>
                  <a:cubicBezTo>
                    <a:pt x="2097" y="54391"/>
                    <a:pt x="2756" y="24744"/>
                    <a:pt x="3295" y="21929"/>
                  </a:cubicBezTo>
                  <a:cubicBezTo>
                    <a:pt x="3953" y="21510"/>
                    <a:pt x="6768" y="21030"/>
                    <a:pt x="12279" y="20611"/>
                  </a:cubicBezTo>
                  <a:lnTo>
                    <a:pt x="13596" y="38519"/>
                  </a:lnTo>
                  <a:cubicBezTo>
                    <a:pt x="13596" y="38759"/>
                    <a:pt x="13716" y="38998"/>
                    <a:pt x="13896" y="39118"/>
                  </a:cubicBezTo>
                  <a:cubicBezTo>
                    <a:pt x="14075" y="39178"/>
                    <a:pt x="14195" y="39238"/>
                    <a:pt x="14375" y="39238"/>
                  </a:cubicBezTo>
                  <a:lnTo>
                    <a:pt x="14555" y="39238"/>
                  </a:lnTo>
                  <a:lnTo>
                    <a:pt x="34918" y="34446"/>
                  </a:lnTo>
                  <a:cubicBezTo>
                    <a:pt x="35278" y="34387"/>
                    <a:pt x="35577" y="34027"/>
                    <a:pt x="35517" y="33608"/>
                  </a:cubicBezTo>
                  <a:cubicBezTo>
                    <a:pt x="35098" y="28996"/>
                    <a:pt x="34559" y="24384"/>
                    <a:pt x="33960" y="19773"/>
                  </a:cubicBezTo>
                  <a:cubicBezTo>
                    <a:pt x="41626" y="19533"/>
                    <a:pt x="50970" y="19473"/>
                    <a:pt x="62110" y="19473"/>
                  </a:cubicBezTo>
                  <a:close/>
                  <a:moveTo>
                    <a:pt x="29980" y="0"/>
                  </a:moveTo>
                  <a:cubicBezTo>
                    <a:pt x="29949" y="0"/>
                    <a:pt x="29918" y="3"/>
                    <a:pt x="29887" y="8"/>
                  </a:cubicBezTo>
                  <a:cubicBezTo>
                    <a:pt x="23658" y="427"/>
                    <a:pt x="17549" y="1865"/>
                    <a:pt x="11680" y="3182"/>
                  </a:cubicBezTo>
                  <a:cubicBezTo>
                    <a:pt x="11260" y="3242"/>
                    <a:pt x="11021" y="3602"/>
                    <a:pt x="11081" y="4021"/>
                  </a:cubicBezTo>
                  <a:lnTo>
                    <a:pt x="12159" y="19054"/>
                  </a:lnTo>
                  <a:cubicBezTo>
                    <a:pt x="2336" y="19833"/>
                    <a:pt x="2037" y="20851"/>
                    <a:pt x="1857" y="21390"/>
                  </a:cubicBezTo>
                  <a:cubicBezTo>
                    <a:pt x="1139" y="23786"/>
                    <a:pt x="480" y="57565"/>
                    <a:pt x="360" y="87452"/>
                  </a:cubicBezTo>
                  <a:cubicBezTo>
                    <a:pt x="1" y="150519"/>
                    <a:pt x="1558" y="151597"/>
                    <a:pt x="2157" y="152016"/>
                  </a:cubicBezTo>
                  <a:cubicBezTo>
                    <a:pt x="3654" y="152975"/>
                    <a:pt x="19286" y="153154"/>
                    <a:pt x="32223" y="153154"/>
                  </a:cubicBezTo>
                  <a:cubicBezTo>
                    <a:pt x="56959" y="153154"/>
                    <a:pt x="87624" y="152376"/>
                    <a:pt x="98285" y="150819"/>
                  </a:cubicBezTo>
                  <a:cubicBezTo>
                    <a:pt x="123440" y="147285"/>
                    <a:pt x="132125" y="123807"/>
                    <a:pt x="132185" y="123567"/>
                  </a:cubicBezTo>
                  <a:cubicBezTo>
                    <a:pt x="134401" y="119075"/>
                    <a:pt x="134760" y="91944"/>
                    <a:pt x="134341" y="70023"/>
                  </a:cubicBezTo>
                  <a:cubicBezTo>
                    <a:pt x="134101" y="57266"/>
                    <a:pt x="133622" y="45467"/>
                    <a:pt x="133023" y="36543"/>
                  </a:cubicBezTo>
                  <a:cubicBezTo>
                    <a:pt x="131885" y="21030"/>
                    <a:pt x="130747" y="20372"/>
                    <a:pt x="130088" y="20012"/>
                  </a:cubicBezTo>
                  <a:cubicBezTo>
                    <a:pt x="129430" y="19713"/>
                    <a:pt x="126495" y="19353"/>
                    <a:pt x="121943" y="19114"/>
                  </a:cubicBezTo>
                  <a:cubicBezTo>
                    <a:pt x="122182" y="13244"/>
                    <a:pt x="122242" y="7315"/>
                    <a:pt x="122123" y="1505"/>
                  </a:cubicBezTo>
                  <a:cubicBezTo>
                    <a:pt x="122123" y="1086"/>
                    <a:pt x="121823" y="787"/>
                    <a:pt x="121464" y="727"/>
                  </a:cubicBezTo>
                  <a:cubicBezTo>
                    <a:pt x="118409" y="427"/>
                    <a:pt x="115355" y="248"/>
                    <a:pt x="112360" y="248"/>
                  </a:cubicBezTo>
                  <a:cubicBezTo>
                    <a:pt x="109186" y="248"/>
                    <a:pt x="106011" y="367"/>
                    <a:pt x="102957" y="487"/>
                  </a:cubicBezTo>
                  <a:cubicBezTo>
                    <a:pt x="102597" y="487"/>
                    <a:pt x="102238" y="787"/>
                    <a:pt x="102238" y="1206"/>
                  </a:cubicBezTo>
                  <a:lnTo>
                    <a:pt x="100321" y="18335"/>
                  </a:lnTo>
                  <a:cubicBezTo>
                    <a:pt x="87984" y="18036"/>
                    <a:pt x="73909" y="17916"/>
                    <a:pt x="62110" y="17916"/>
                  </a:cubicBezTo>
                  <a:cubicBezTo>
                    <a:pt x="50610" y="17916"/>
                    <a:pt x="41267" y="17976"/>
                    <a:pt x="33720" y="18156"/>
                  </a:cubicBezTo>
                  <a:cubicBezTo>
                    <a:pt x="32882" y="12286"/>
                    <a:pt x="31864" y="6417"/>
                    <a:pt x="30666" y="607"/>
                  </a:cubicBezTo>
                  <a:cubicBezTo>
                    <a:pt x="30611" y="279"/>
                    <a:pt x="30306" y="0"/>
                    <a:pt x="299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solidFill>
                <a:srgbClr val="0070C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857;p68">
              <a:extLst>
                <a:ext uri="{FF2B5EF4-FFF2-40B4-BE49-F238E27FC236}">
                  <a16:creationId xmlns:a16="http://schemas.microsoft.com/office/drawing/2014/main" id="{C0222E04-50DA-4044-8DB5-929414DB863E}"/>
                </a:ext>
              </a:extLst>
            </p:cNvPr>
            <p:cNvSpPr/>
            <p:nvPr/>
          </p:nvSpPr>
          <p:spPr>
            <a:xfrm>
              <a:off x="661850" y="1363150"/>
              <a:ext cx="176825" cy="214875"/>
            </a:xfrm>
            <a:custGeom>
              <a:avLst/>
              <a:gdLst/>
              <a:ahLst/>
              <a:cxnLst/>
              <a:rect l="l" t="t" r="r" b="b"/>
              <a:pathLst>
                <a:path w="7073" h="8595" extrusionOk="0">
                  <a:moveTo>
                    <a:pt x="5935" y="0"/>
                  </a:moveTo>
                  <a:cubicBezTo>
                    <a:pt x="5745" y="0"/>
                    <a:pt x="5552" y="80"/>
                    <a:pt x="5391" y="270"/>
                  </a:cubicBezTo>
                  <a:cubicBezTo>
                    <a:pt x="4073" y="1827"/>
                    <a:pt x="2876" y="3504"/>
                    <a:pt x="1798" y="5241"/>
                  </a:cubicBezTo>
                  <a:cubicBezTo>
                    <a:pt x="1259" y="5960"/>
                    <a:pt x="779" y="6678"/>
                    <a:pt x="300" y="7337"/>
                  </a:cubicBezTo>
                  <a:cubicBezTo>
                    <a:pt x="1" y="7697"/>
                    <a:pt x="61" y="8176"/>
                    <a:pt x="480" y="8415"/>
                  </a:cubicBezTo>
                  <a:cubicBezTo>
                    <a:pt x="600" y="8535"/>
                    <a:pt x="719" y="8595"/>
                    <a:pt x="899" y="8595"/>
                  </a:cubicBezTo>
                  <a:cubicBezTo>
                    <a:pt x="1139" y="8595"/>
                    <a:pt x="1378" y="8475"/>
                    <a:pt x="1558" y="8236"/>
                  </a:cubicBezTo>
                  <a:cubicBezTo>
                    <a:pt x="2037" y="7517"/>
                    <a:pt x="2516" y="6798"/>
                    <a:pt x="3055" y="6079"/>
                  </a:cubicBezTo>
                  <a:cubicBezTo>
                    <a:pt x="4073" y="4402"/>
                    <a:pt x="5271" y="2845"/>
                    <a:pt x="6529" y="1348"/>
                  </a:cubicBezTo>
                  <a:cubicBezTo>
                    <a:pt x="7072" y="760"/>
                    <a:pt x="6521" y="0"/>
                    <a:pt x="59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solidFill>
                <a:srgbClr val="0070C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858;p68">
              <a:extLst>
                <a:ext uri="{FF2B5EF4-FFF2-40B4-BE49-F238E27FC236}">
                  <a16:creationId xmlns:a16="http://schemas.microsoft.com/office/drawing/2014/main" id="{711B7887-B120-4E16-8A79-A06884530526}"/>
                </a:ext>
              </a:extLst>
            </p:cNvPr>
            <p:cNvSpPr/>
            <p:nvPr/>
          </p:nvSpPr>
          <p:spPr>
            <a:xfrm>
              <a:off x="828050" y="1392275"/>
              <a:ext cx="82400" cy="125875"/>
            </a:xfrm>
            <a:custGeom>
              <a:avLst/>
              <a:gdLst/>
              <a:ahLst/>
              <a:cxnLst/>
              <a:rect l="l" t="t" r="r" b="b"/>
              <a:pathLst>
                <a:path w="3296" h="5035" extrusionOk="0">
                  <a:moveTo>
                    <a:pt x="2418" y="1"/>
                  </a:moveTo>
                  <a:cubicBezTo>
                    <a:pt x="2156" y="1"/>
                    <a:pt x="1895" y="147"/>
                    <a:pt x="1738" y="422"/>
                  </a:cubicBezTo>
                  <a:cubicBezTo>
                    <a:pt x="1079" y="1560"/>
                    <a:pt x="540" y="2818"/>
                    <a:pt x="121" y="4076"/>
                  </a:cubicBezTo>
                  <a:cubicBezTo>
                    <a:pt x="1" y="4495"/>
                    <a:pt x="181" y="4914"/>
                    <a:pt x="600" y="5034"/>
                  </a:cubicBezTo>
                  <a:lnTo>
                    <a:pt x="899" y="5034"/>
                  </a:lnTo>
                  <a:cubicBezTo>
                    <a:pt x="1199" y="5034"/>
                    <a:pt x="1498" y="4855"/>
                    <a:pt x="1618" y="4495"/>
                  </a:cubicBezTo>
                  <a:cubicBezTo>
                    <a:pt x="1977" y="3357"/>
                    <a:pt x="2516" y="2219"/>
                    <a:pt x="3115" y="1141"/>
                  </a:cubicBezTo>
                  <a:cubicBezTo>
                    <a:pt x="3295" y="782"/>
                    <a:pt x="3175" y="303"/>
                    <a:pt x="2816" y="123"/>
                  </a:cubicBezTo>
                  <a:cubicBezTo>
                    <a:pt x="2693" y="41"/>
                    <a:pt x="2555" y="1"/>
                    <a:pt x="24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solidFill>
                <a:srgbClr val="0070C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859;p68">
              <a:extLst>
                <a:ext uri="{FF2B5EF4-FFF2-40B4-BE49-F238E27FC236}">
                  <a16:creationId xmlns:a16="http://schemas.microsoft.com/office/drawing/2014/main" id="{0575CC3B-9608-4FA7-B7F7-303E5F2768DA}"/>
                </a:ext>
              </a:extLst>
            </p:cNvPr>
            <p:cNvSpPr/>
            <p:nvPr/>
          </p:nvSpPr>
          <p:spPr>
            <a:xfrm>
              <a:off x="2918325" y="1023825"/>
              <a:ext cx="128100" cy="117000"/>
            </a:xfrm>
            <a:custGeom>
              <a:avLst/>
              <a:gdLst/>
              <a:ahLst/>
              <a:cxnLst/>
              <a:rect l="l" t="t" r="r" b="b"/>
              <a:pathLst>
                <a:path w="5124" h="4680" extrusionOk="0">
                  <a:moveTo>
                    <a:pt x="4000" y="0"/>
                  </a:moveTo>
                  <a:cubicBezTo>
                    <a:pt x="3870" y="0"/>
                    <a:pt x="3732" y="39"/>
                    <a:pt x="3594" y="127"/>
                  </a:cubicBezTo>
                  <a:cubicBezTo>
                    <a:pt x="2157" y="966"/>
                    <a:pt x="1019" y="2104"/>
                    <a:pt x="180" y="3541"/>
                  </a:cubicBezTo>
                  <a:cubicBezTo>
                    <a:pt x="1" y="3901"/>
                    <a:pt x="120" y="4380"/>
                    <a:pt x="540" y="4559"/>
                  </a:cubicBezTo>
                  <a:cubicBezTo>
                    <a:pt x="600" y="4619"/>
                    <a:pt x="719" y="4679"/>
                    <a:pt x="839" y="4679"/>
                  </a:cubicBezTo>
                  <a:cubicBezTo>
                    <a:pt x="1139" y="4679"/>
                    <a:pt x="1438" y="4499"/>
                    <a:pt x="1558" y="4200"/>
                  </a:cubicBezTo>
                  <a:cubicBezTo>
                    <a:pt x="2217" y="3062"/>
                    <a:pt x="3235" y="2104"/>
                    <a:pt x="4373" y="1445"/>
                  </a:cubicBezTo>
                  <a:cubicBezTo>
                    <a:pt x="5124" y="994"/>
                    <a:pt x="4661" y="0"/>
                    <a:pt x="4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solidFill>
                <a:srgbClr val="0070C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860;p68">
              <a:extLst>
                <a:ext uri="{FF2B5EF4-FFF2-40B4-BE49-F238E27FC236}">
                  <a16:creationId xmlns:a16="http://schemas.microsoft.com/office/drawing/2014/main" id="{9E6B59F2-FF4F-4FDF-A1DD-9EA797F7F168}"/>
                </a:ext>
              </a:extLst>
            </p:cNvPr>
            <p:cNvSpPr/>
            <p:nvPr/>
          </p:nvSpPr>
          <p:spPr>
            <a:xfrm>
              <a:off x="2873850" y="1004425"/>
              <a:ext cx="264600" cy="281700"/>
            </a:xfrm>
            <a:custGeom>
              <a:avLst/>
              <a:gdLst/>
              <a:ahLst/>
              <a:cxnLst/>
              <a:rect l="l" t="t" r="r" b="b"/>
              <a:pathLst>
                <a:path w="10584" h="11268" extrusionOk="0">
                  <a:moveTo>
                    <a:pt x="9637" y="0"/>
                  </a:moveTo>
                  <a:cubicBezTo>
                    <a:pt x="9384" y="0"/>
                    <a:pt x="9143" y="132"/>
                    <a:pt x="9027" y="364"/>
                  </a:cubicBezTo>
                  <a:cubicBezTo>
                    <a:pt x="7290" y="3179"/>
                    <a:pt x="5134" y="5395"/>
                    <a:pt x="2798" y="7671"/>
                  </a:cubicBezTo>
                  <a:lnTo>
                    <a:pt x="582" y="9947"/>
                  </a:lnTo>
                  <a:cubicBezTo>
                    <a:pt x="1" y="10354"/>
                    <a:pt x="378" y="11267"/>
                    <a:pt x="1057" y="11267"/>
                  </a:cubicBezTo>
                  <a:cubicBezTo>
                    <a:pt x="1078" y="11267"/>
                    <a:pt x="1099" y="11267"/>
                    <a:pt x="1121" y="11265"/>
                  </a:cubicBezTo>
                  <a:cubicBezTo>
                    <a:pt x="1301" y="11265"/>
                    <a:pt x="1540" y="11205"/>
                    <a:pt x="1660" y="11025"/>
                  </a:cubicBezTo>
                  <a:lnTo>
                    <a:pt x="3936" y="8809"/>
                  </a:lnTo>
                  <a:cubicBezTo>
                    <a:pt x="6332" y="6533"/>
                    <a:pt x="8548" y="3958"/>
                    <a:pt x="10344" y="1203"/>
                  </a:cubicBezTo>
                  <a:cubicBezTo>
                    <a:pt x="10584" y="784"/>
                    <a:pt x="10464" y="304"/>
                    <a:pt x="10045" y="125"/>
                  </a:cubicBezTo>
                  <a:cubicBezTo>
                    <a:pt x="9918" y="40"/>
                    <a:pt x="9775" y="0"/>
                    <a:pt x="96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solidFill>
                <a:srgbClr val="0070C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861;p68">
              <a:extLst>
                <a:ext uri="{FF2B5EF4-FFF2-40B4-BE49-F238E27FC236}">
                  <a16:creationId xmlns:a16="http://schemas.microsoft.com/office/drawing/2014/main" id="{694C7A66-4F7B-422A-98D6-A9D23228EFF6}"/>
                </a:ext>
              </a:extLst>
            </p:cNvPr>
            <p:cNvSpPr/>
            <p:nvPr/>
          </p:nvSpPr>
          <p:spPr>
            <a:xfrm>
              <a:off x="1167950" y="1452300"/>
              <a:ext cx="117125" cy="115250"/>
            </a:xfrm>
            <a:custGeom>
              <a:avLst/>
              <a:gdLst/>
              <a:ahLst/>
              <a:cxnLst/>
              <a:rect l="l" t="t" r="r" b="b"/>
              <a:pathLst>
                <a:path w="4685" h="4610" extrusionOk="0">
                  <a:moveTo>
                    <a:pt x="3587" y="0"/>
                  </a:moveTo>
                  <a:cubicBezTo>
                    <a:pt x="3409" y="0"/>
                    <a:pt x="3222" y="70"/>
                    <a:pt x="3055" y="237"/>
                  </a:cubicBezTo>
                  <a:cubicBezTo>
                    <a:pt x="2037" y="1196"/>
                    <a:pt x="1079" y="2274"/>
                    <a:pt x="240" y="3412"/>
                  </a:cubicBezTo>
                  <a:cubicBezTo>
                    <a:pt x="1" y="3771"/>
                    <a:pt x="61" y="4250"/>
                    <a:pt x="420" y="4490"/>
                  </a:cubicBezTo>
                  <a:cubicBezTo>
                    <a:pt x="540" y="4550"/>
                    <a:pt x="719" y="4610"/>
                    <a:pt x="899" y="4610"/>
                  </a:cubicBezTo>
                  <a:cubicBezTo>
                    <a:pt x="1139" y="4610"/>
                    <a:pt x="1378" y="4490"/>
                    <a:pt x="1498" y="4310"/>
                  </a:cubicBezTo>
                  <a:cubicBezTo>
                    <a:pt x="2277" y="3232"/>
                    <a:pt x="3175" y="2214"/>
                    <a:pt x="4133" y="1316"/>
                  </a:cubicBezTo>
                  <a:cubicBezTo>
                    <a:pt x="4685" y="764"/>
                    <a:pt x="4178" y="0"/>
                    <a:pt x="35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solidFill>
                <a:srgbClr val="0070C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862;p68">
              <a:extLst>
                <a:ext uri="{FF2B5EF4-FFF2-40B4-BE49-F238E27FC236}">
                  <a16:creationId xmlns:a16="http://schemas.microsoft.com/office/drawing/2014/main" id="{CF848137-7919-421A-B39A-FE09F4FD32EF}"/>
                </a:ext>
              </a:extLst>
            </p:cNvPr>
            <p:cNvSpPr/>
            <p:nvPr/>
          </p:nvSpPr>
          <p:spPr>
            <a:xfrm>
              <a:off x="1167950" y="1470050"/>
              <a:ext cx="263900" cy="292150"/>
            </a:xfrm>
            <a:custGeom>
              <a:avLst/>
              <a:gdLst/>
              <a:ahLst/>
              <a:cxnLst/>
              <a:rect l="l" t="t" r="r" b="b"/>
              <a:pathLst>
                <a:path w="10556" h="11686" extrusionOk="0">
                  <a:moveTo>
                    <a:pt x="9421" y="1"/>
                  </a:moveTo>
                  <a:cubicBezTo>
                    <a:pt x="9261" y="1"/>
                    <a:pt x="9090" y="56"/>
                    <a:pt x="8925" y="186"/>
                  </a:cubicBezTo>
                  <a:lnTo>
                    <a:pt x="8985" y="186"/>
                  </a:lnTo>
                  <a:cubicBezTo>
                    <a:pt x="6230" y="2342"/>
                    <a:pt x="3894" y="5577"/>
                    <a:pt x="1797" y="8452"/>
                  </a:cubicBezTo>
                  <a:cubicBezTo>
                    <a:pt x="1258" y="9110"/>
                    <a:pt x="779" y="9829"/>
                    <a:pt x="300" y="10428"/>
                  </a:cubicBezTo>
                  <a:cubicBezTo>
                    <a:pt x="1" y="10787"/>
                    <a:pt x="61" y="11267"/>
                    <a:pt x="420" y="11566"/>
                  </a:cubicBezTo>
                  <a:cubicBezTo>
                    <a:pt x="540" y="11626"/>
                    <a:pt x="719" y="11686"/>
                    <a:pt x="899" y="11686"/>
                  </a:cubicBezTo>
                  <a:cubicBezTo>
                    <a:pt x="1139" y="11686"/>
                    <a:pt x="1378" y="11566"/>
                    <a:pt x="1498" y="11386"/>
                  </a:cubicBezTo>
                  <a:cubicBezTo>
                    <a:pt x="1977" y="10727"/>
                    <a:pt x="2516" y="10069"/>
                    <a:pt x="2995" y="9350"/>
                  </a:cubicBezTo>
                  <a:cubicBezTo>
                    <a:pt x="5032" y="6595"/>
                    <a:pt x="7367" y="3421"/>
                    <a:pt x="9883" y="1444"/>
                  </a:cubicBezTo>
                  <a:cubicBezTo>
                    <a:pt x="10556" y="915"/>
                    <a:pt x="10072" y="1"/>
                    <a:pt x="9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solidFill>
                <a:srgbClr val="0070C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863;p68">
              <a:extLst>
                <a:ext uri="{FF2B5EF4-FFF2-40B4-BE49-F238E27FC236}">
                  <a16:creationId xmlns:a16="http://schemas.microsoft.com/office/drawing/2014/main" id="{A0866CDF-1C07-4056-9303-367D5DD72292}"/>
                </a:ext>
              </a:extLst>
            </p:cNvPr>
            <p:cNvSpPr/>
            <p:nvPr/>
          </p:nvSpPr>
          <p:spPr>
            <a:xfrm>
              <a:off x="1215875" y="1704375"/>
              <a:ext cx="148100" cy="135700"/>
            </a:xfrm>
            <a:custGeom>
              <a:avLst/>
              <a:gdLst/>
              <a:ahLst/>
              <a:cxnLst/>
              <a:rect l="l" t="t" r="r" b="b"/>
              <a:pathLst>
                <a:path w="5924" h="5428" extrusionOk="0">
                  <a:moveTo>
                    <a:pt x="4852" y="0"/>
                  </a:moveTo>
                  <a:cubicBezTo>
                    <a:pt x="4739" y="0"/>
                    <a:pt x="4618" y="30"/>
                    <a:pt x="4492" y="97"/>
                  </a:cubicBezTo>
                  <a:cubicBezTo>
                    <a:pt x="3474" y="576"/>
                    <a:pt x="2635" y="1354"/>
                    <a:pt x="2037" y="2313"/>
                  </a:cubicBezTo>
                  <a:cubicBezTo>
                    <a:pt x="1617" y="2972"/>
                    <a:pt x="1078" y="3511"/>
                    <a:pt x="479" y="3990"/>
                  </a:cubicBezTo>
                  <a:cubicBezTo>
                    <a:pt x="60" y="4229"/>
                    <a:pt x="0" y="4768"/>
                    <a:pt x="300" y="5128"/>
                  </a:cubicBezTo>
                  <a:cubicBezTo>
                    <a:pt x="419" y="5307"/>
                    <a:pt x="659" y="5427"/>
                    <a:pt x="899" y="5427"/>
                  </a:cubicBezTo>
                  <a:cubicBezTo>
                    <a:pt x="1078" y="5427"/>
                    <a:pt x="1198" y="5367"/>
                    <a:pt x="1378" y="5307"/>
                  </a:cubicBezTo>
                  <a:cubicBezTo>
                    <a:pt x="2096" y="4768"/>
                    <a:pt x="2755" y="4050"/>
                    <a:pt x="3294" y="3271"/>
                  </a:cubicBezTo>
                  <a:cubicBezTo>
                    <a:pt x="3714" y="2552"/>
                    <a:pt x="4372" y="1953"/>
                    <a:pt x="5151" y="1474"/>
                  </a:cubicBezTo>
                  <a:cubicBezTo>
                    <a:pt x="5924" y="1114"/>
                    <a:pt x="5545" y="0"/>
                    <a:pt x="48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solidFill>
                <a:srgbClr val="0070C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864;p68">
              <a:extLst>
                <a:ext uri="{FF2B5EF4-FFF2-40B4-BE49-F238E27FC236}">
                  <a16:creationId xmlns:a16="http://schemas.microsoft.com/office/drawing/2014/main" id="{ADDC66F4-6740-4522-A5BD-1C4857411EF8}"/>
                </a:ext>
              </a:extLst>
            </p:cNvPr>
            <p:cNvSpPr/>
            <p:nvPr/>
          </p:nvSpPr>
          <p:spPr>
            <a:xfrm>
              <a:off x="389350" y="4406625"/>
              <a:ext cx="113825" cy="116650"/>
            </a:xfrm>
            <a:custGeom>
              <a:avLst/>
              <a:gdLst/>
              <a:ahLst/>
              <a:cxnLst/>
              <a:rect l="l" t="t" r="r" b="b"/>
              <a:pathLst>
                <a:path w="4553" h="4666" extrusionOk="0">
                  <a:moveTo>
                    <a:pt x="3619" y="0"/>
                  </a:moveTo>
                  <a:cubicBezTo>
                    <a:pt x="3455" y="0"/>
                    <a:pt x="3295" y="53"/>
                    <a:pt x="3175" y="174"/>
                  </a:cubicBezTo>
                  <a:cubicBezTo>
                    <a:pt x="1977" y="1072"/>
                    <a:pt x="958" y="2210"/>
                    <a:pt x="240" y="3528"/>
                  </a:cubicBezTo>
                  <a:cubicBezTo>
                    <a:pt x="0" y="3887"/>
                    <a:pt x="120" y="4366"/>
                    <a:pt x="539" y="4606"/>
                  </a:cubicBezTo>
                  <a:cubicBezTo>
                    <a:pt x="659" y="4665"/>
                    <a:pt x="779" y="4665"/>
                    <a:pt x="899" y="4665"/>
                  </a:cubicBezTo>
                  <a:cubicBezTo>
                    <a:pt x="1198" y="4665"/>
                    <a:pt x="1438" y="4546"/>
                    <a:pt x="1617" y="4306"/>
                  </a:cubicBezTo>
                  <a:cubicBezTo>
                    <a:pt x="2216" y="3168"/>
                    <a:pt x="3115" y="2210"/>
                    <a:pt x="4133" y="1431"/>
                  </a:cubicBezTo>
                  <a:cubicBezTo>
                    <a:pt x="4492" y="1192"/>
                    <a:pt x="4552" y="653"/>
                    <a:pt x="4253" y="293"/>
                  </a:cubicBezTo>
                  <a:cubicBezTo>
                    <a:pt x="4110" y="115"/>
                    <a:pt x="3860" y="0"/>
                    <a:pt x="36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solidFill>
                <a:srgbClr val="0070C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865;p68">
              <a:extLst>
                <a:ext uri="{FF2B5EF4-FFF2-40B4-BE49-F238E27FC236}">
                  <a16:creationId xmlns:a16="http://schemas.microsoft.com/office/drawing/2014/main" id="{1C47A5D5-CAB2-49DD-B2F9-DF2E14E1E4E1}"/>
                </a:ext>
              </a:extLst>
            </p:cNvPr>
            <p:cNvSpPr/>
            <p:nvPr/>
          </p:nvSpPr>
          <p:spPr>
            <a:xfrm>
              <a:off x="492550" y="4329350"/>
              <a:ext cx="199750" cy="224250"/>
            </a:xfrm>
            <a:custGeom>
              <a:avLst/>
              <a:gdLst/>
              <a:ahLst/>
              <a:cxnLst/>
              <a:rect l="l" t="t" r="r" b="b"/>
              <a:pathLst>
                <a:path w="7990" h="8970" extrusionOk="0">
                  <a:moveTo>
                    <a:pt x="6914" y="0"/>
                  </a:moveTo>
                  <a:cubicBezTo>
                    <a:pt x="6726" y="0"/>
                    <a:pt x="6529" y="80"/>
                    <a:pt x="6353" y="270"/>
                  </a:cubicBezTo>
                  <a:cubicBezTo>
                    <a:pt x="4856" y="1827"/>
                    <a:pt x="3539" y="3564"/>
                    <a:pt x="2281" y="5301"/>
                  </a:cubicBezTo>
                  <a:cubicBezTo>
                    <a:pt x="1682" y="6139"/>
                    <a:pt x="1083" y="6918"/>
                    <a:pt x="484" y="7697"/>
                  </a:cubicBezTo>
                  <a:cubicBezTo>
                    <a:pt x="0" y="8268"/>
                    <a:pt x="518" y="8969"/>
                    <a:pt x="1088" y="8969"/>
                  </a:cubicBezTo>
                  <a:cubicBezTo>
                    <a:pt x="1294" y="8969"/>
                    <a:pt x="1507" y="8878"/>
                    <a:pt x="1682" y="8655"/>
                  </a:cubicBezTo>
                  <a:cubicBezTo>
                    <a:pt x="2281" y="7876"/>
                    <a:pt x="2880" y="7038"/>
                    <a:pt x="3479" y="6259"/>
                  </a:cubicBezTo>
                  <a:cubicBezTo>
                    <a:pt x="4736" y="4522"/>
                    <a:pt x="6054" y="2905"/>
                    <a:pt x="7491" y="1348"/>
                  </a:cubicBezTo>
                  <a:cubicBezTo>
                    <a:pt x="7989" y="760"/>
                    <a:pt x="7495" y="0"/>
                    <a:pt x="69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solidFill>
                <a:srgbClr val="0070C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53;p68">
            <a:extLst>
              <a:ext uri="{FF2B5EF4-FFF2-40B4-BE49-F238E27FC236}">
                <a16:creationId xmlns:a16="http://schemas.microsoft.com/office/drawing/2014/main" id="{1DCC80E5-1377-4B12-AD53-C8A6A1EFEAA7}"/>
              </a:ext>
            </a:extLst>
          </p:cNvPr>
          <p:cNvGrpSpPr/>
          <p:nvPr/>
        </p:nvGrpSpPr>
        <p:grpSpPr>
          <a:xfrm>
            <a:off x="6890476" y="1414103"/>
            <a:ext cx="4373217" cy="4127018"/>
            <a:chOff x="230625" y="877075"/>
            <a:chExt cx="3369025" cy="3828875"/>
          </a:xfrm>
        </p:grpSpPr>
        <p:sp>
          <p:nvSpPr>
            <p:cNvPr id="19" name="Google Shape;1854;p68">
              <a:extLst>
                <a:ext uri="{FF2B5EF4-FFF2-40B4-BE49-F238E27FC236}">
                  <a16:creationId xmlns:a16="http://schemas.microsoft.com/office/drawing/2014/main" id="{2166BD38-2960-475F-B4CB-A3270684EAB6}"/>
                </a:ext>
              </a:extLst>
            </p:cNvPr>
            <p:cNvSpPr/>
            <p:nvPr/>
          </p:nvSpPr>
          <p:spPr>
            <a:xfrm>
              <a:off x="546550" y="916200"/>
              <a:ext cx="531600" cy="898425"/>
            </a:xfrm>
            <a:custGeom>
              <a:avLst/>
              <a:gdLst/>
              <a:ahLst/>
              <a:cxnLst/>
              <a:rect l="l" t="t" r="r" b="b"/>
              <a:pathLst>
                <a:path w="21264" h="35937" extrusionOk="0">
                  <a:moveTo>
                    <a:pt x="13628" y="19067"/>
                  </a:moveTo>
                  <a:cubicBezTo>
                    <a:pt x="14158" y="19067"/>
                    <a:pt x="14704" y="19627"/>
                    <a:pt x="14375" y="20244"/>
                  </a:cubicBezTo>
                  <a:cubicBezTo>
                    <a:pt x="13776" y="21262"/>
                    <a:pt x="13237" y="22400"/>
                    <a:pt x="12878" y="23598"/>
                  </a:cubicBezTo>
                  <a:cubicBezTo>
                    <a:pt x="12758" y="23898"/>
                    <a:pt x="12459" y="24137"/>
                    <a:pt x="12099" y="24137"/>
                  </a:cubicBezTo>
                  <a:lnTo>
                    <a:pt x="11860" y="24137"/>
                  </a:lnTo>
                  <a:cubicBezTo>
                    <a:pt x="11441" y="23957"/>
                    <a:pt x="11201" y="23538"/>
                    <a:pt x="11381" y="23119"/>
                  </a:cubicBezTo>
                  <a:cubicBezTo>
                    <a:pt x="11800" y="21861"/>
                    <a:pt x="12339" y="20663"/>
                    <a:pt x="12998" y="19465"/>
                  </a:cubicBezTo>
                  <a:cubicBezTo>
                    <a:pt x="13148" y="19184"/>
                    <a:pt x="13386" y="19067"/>
                    <a:pt x="13628" y="19067"/>
                  </a:cubicBezTo>
                  <a:close/>
                  <a:moveTo>
                    <a:pt x="10573" y="17878"/>
                  </a:moveTo>
                  <a:cubicBezTo>
                    <a:pt x="11171" y="17878"/>
                    <a:pt x="11699" y="18638"/>
                    <a:pt x="11201" y="19226"/>
                  </a:cubicBezTo>
                  <a:lnTo>
                    <a:pt x="11141" y="19166"/>
                  </a:lnTo>
                  <a:cubicBezTo>
                    <a:pt x="9883" y="20663"/>
                    <a:pt x="8685" y="22280"/>
                    <a:pt x="7667" y="23957"/>
                  </a:cubicBezTo>
                  <a:cubicBezTo>
                    <a:pt x="7128" y="24676"/>
                    <a:pt x="6649" y="25455"/>
                    <a:pt x="6170" y="26114"/>
                  </a:cubicBezTo>
                  <a:cubicBezTo>
                    <a:pt x="5990" y="26353"/>
                    <a:pt x="5751" y="26473"/>
                    <a:pt x="5511" y="26473"/>
                  </a:cubicBezTo>
                  <a:cubicBezTo>
                    <a:pt x="5331" y="26413"/>
                    <a:pt x="5212" y="26413"/>
                    <a:pt x="5032" y="26293"/>
                  </a:cubicBezTo>
                  <a:cubicBezTo>
                    <a:pt x="4673" y="26054"/>
                    <a:pt x="4613" y="25575"/>
                    <a:pt x="4912" y="25215"/>
                  </a:cubicBezTo>
                  <a:cubicBezTo>
                    <a:pt x="5391" y="24556"/>
                    <a:pt x="5871" y="23838"/>
                    <a:pt x="6410" y="23119"/>
                  </a:cubicBezTo>
                  <a:cubicBezTo>
                    <a:pt x="7488" y="21382"/>
                    <a:pt x="8685" y="19705"/>
                    <a:pt x="10003" y="18148"/>
                  </a:cubicBezTo>
                  <a:cubicBezTo>
                    <a:pt x="10179" y="17958"/>
                    <a:pt x="10379" y="17878"/>
                    <a:pt x="10573" y="17878"/>
                  </a:cubicBezTo>
                  <a:close/>
                  <a:moveTo>
                    <a:pt x="16651" y="0"/>
                  </a:moveTo>
                  <a:cubicBezTo>
                    <a:pt x="11021" y="599"/>
                    <a:pt x="5511" y="1617"/>
                    <a:pt x="1" y="2995"/>
                  </a:cubicBezTo>
                  <a:lnTo>
                    <a:pt x="2457" y="35936"/>
                  </a:lnTo>
                  <a:lnTo>
                    <a:pt x="21263" y="31444"/>
                  </a:lnTo>
                  <a:cubicBezTo>
                    <a:pt x="20305" y="20903"/>
                    <a:pt x="18807" y="10422"/>
                    <a:pt x="16651" y="0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855;p68">
              <a:extLst>
                <a:ext uri="{FF2B5EF4-FFF2-40B4-BE49-F238E27FC236}">
                  <a16:creationId xmlns:a16="http://schemas.microsoft.com/office/drawing/2014/main" id="{F7907E71-CA98-4CC1-A2F3-DF8D4D2CA2A6}"/>
                </a:ext>
              </a:extLst>
            </p:cNvPr>
            <p:cNvSpPr/>
            <p:nvPr/>
          </p:nvSpPr>
          <p:spPr>
            <a:xfrm>
              <a:off x="2731175" y="922175"/>
              <a:ext cx="518100" cy="826550"/>
            </a:xfrm>
            <a:custGeom>
              <a:avLst/>
              <a:gdLst/>
              <a:ahLst/>
              <a:cxnLst/>
              <a:rect l="l" t="t" r="r" b="b"/>
              <a:pathLst>
                <a:path w="20724" h="33062" extrusionOk="0">
                  <a:moveTo>
                    <a:pt x="11511" y="4066"/>
                  </a:moveTo>
                  <a:cubicBezTo>
                    <a:pt x="12207" y="4066"/>
                    <a:pt x="12670" y="5060"/>
                    <a:pt x="11919" y="5511"/>
                  </a:cubicBezTo>
                  <a:cubicBezTo>
                    <a:pt x="10721" y="6170"/>
                    <a:pt x="9763" y="7128"/>
                    <a:pt x="9104" y="8326"/>
                  </a:cubicBezTo>
                  <a:cubicBezTo>
                    <a:pt x="8924" y="8565"/>
                    <a:pt x="8685" y="8745"/>
                    <a:pt x="8385" y="8745"/>
                  </a:cubicBezTo>
                  <a:cubicBezTo>
                    <a:pt x="8265" y="8745"/>
                    <a:pt x="8145" y="8685"/>
                    <a:pt x="8026" y="8685"/>
                  </a:cubicBezTo>
                  <a:cubicBezTo>
                    <a:pt x="7606" y="8506"/>
                    <a:pt x="7427" y="7967"/>
                    <a:pt x="7666" y="7607"/>
                  </a:cubicBezTo>
                  <a:cubicBezTo>
                    <a:pt x="8505" y="6170"/>
                    <a:pt x="9643" y="5032"/>
                    <a:pt x="11080" y="4193"/>
                  </a:cubicBezTo>
                  <a:cubicBezTo>
                    <a:pt x="11228" y="4105"/>
                    <a:pt x="11374" y="4066"/>
                    <a:pt x="11511" y="4066"/>
                  </a:cubicBezTo>
                  <a:close/>
                  <a:moveTo>
                    <a:pt x="15341" y="3350"/>
                  </a:moveTo>
                  <a:cubicBezTo>
                    <a:pt x="15482" y="3350"/>
                    <a:pt x="15625" y="3390"/>
                    <a:pt x="15752" y="3475"/>
                  </a:cubicBezTo>
                  <a:cubicBezTo>
                    <a:pt x="16111" y="3654"/>
                    <a:pt x="16231" y="4133"/>
                    <a:pt x="16051" y="4493"/>
                  </a:cubicBezTo>
                  <a:cubicBezTo>
                    <a:pt x="14195" y="7308"/>
                    <a:pt x="12039" y="9823"/>
                    <a:pt x="9583" y="12039"/>
                  </a:cubicBezTo>
                  <a:lnTo>
                    <a:pt x="7367" y="14315"/>
                  </a:lnTo>
                  <a:cubicBezTo>
                    <a:pt x="7200" y="14482"/>
                    <a:pt x="7010" y="14552"/>
                    <a:pt x="6826" y="14552"/>
                  </a:cubicBezTo>
                  <a:cubicBezTo>
                    <a:pt x="6219" y="14552"/>
                    <a:pt x="5677" y="13789"/>
                    <a:pt x="6229" y="13237"/>
                  </a:cubicBezTo>
                  <a:lnTo>
                    <a:pt x="8505" y="11021"/>
                  </a:lnTo>
                  <a:cubicBezTo>
                    <a:pt x="10781" y="8745"/>
                    <a:pt x="12997" y="6529"/>
                    <a:pt x="14674" y="3714"/>
                  </a:cubicBezTo>
                  <a:cubicBezTo>
                    <a:pt x="14829" y="3482"/>
                    <a:pt x="15083" y="3350"/>
                    <a:pt x="15341" y="3350"/>
                  </a:cubicBezTo>
                  <a:close/>
                  <a:moveTo>
                    <a:pt x="12338" y="1"/>
                  </a:moveTo>
                  <a:cubicBezTo>
                    <a:pt x="9463" y="1"/>
                    <a:pt x="6528" y="121"/>
                    <a:pt x="3654" y="240"/>
                  </a:cubicBezTo>
                  <a:lnTo>
                    <a:pt x="0" y="33062"/>
                  </a:lnTo>
                  <a:lnTo>
                    <a:pt x="0" y="33062"/>
                  </a:lnTo>
                  <a:lnTo>
                    <a:pt x="19345" y="32163"/>
                  </a:lnTo>
                  <a:cubicBezTo>
                    <a:pt x="20304" y="21562"/>
                    <a:pt x="20723" y="10961"/>
                    <a:pt x="20543" y="420"/>
                  </a:cubicBezTo>
                  <a:cubicBezTo>
                    <a:pt x="17848" y="121"/>
                    <a:pt x="15093" y="1"/>
                    <a:pt x="12338" y="1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856;p68">
              <a:extLst>
                <a:ext uri="{FF2B5EF4-FFF2-40B4-BE49-F238E27FC236}">
                  <a16:creationId xmlns:a16="http://schemas.microsoft.com/office/drawing/2014/main" id="{818F2F43-B233-4B4D-9B8E-18D8A084E2C7}"/>
                </a:ext>
              </a:extLst>
            </p:cNvPr>
            <p:cNvSpPr/>
            <p:nvPr/>
          </p:nvSpPr>
          <p:spPr>
            <a:xfrm>
              <a:off x="230625" y="877075"/>
              <a:ext cx="3369025" cy="3828875"/>
            </a:xfrm>
            <a:custGeom>
              <a:avLst/>
              <a:gdLst/>
              <a:ahLst/>
              <a:cxnLst/>
              <a:rect l="l" t="t" r="r" b="b"/>
              <a:pathLst>
                <a:path w="134761" h="153155" extrusionOk="0">
                  <a:moveTo>
                    <a:pt x="112360" y="1805"/>
                  </a:moveTo>
                  <a:cubicBezTo>
                    <a:pt x="115115" y="1805"/>
                    <a:pt x="117870" y="1925"/>
                    <a:pt x="120565" y="2224"/>
                  </a:cubicBezTo>
                  <a:cubicBezTo>
                    <a:pt x="120745" y="12765"/>
                    <a:pt x="120326" y="23366"/>
                    <a:pt x="119367" y="33967"/>
                  </a:cubicBezTo>
                  <a:lnTo>
                    <a:pt x="100022" y="34866"/>
                  </a:lnTo>
                  <a:lnTo>
                    <a:pt x="100022" y="34866"/>
                  </a:lnTo>
                  <a:lnTo>
                    <a:pt x="103676" y="2044"/>
                  </a:lnTo>
                  <a:cubicBezTo>
                    <a:pt x="106550" y="1925"/>
                    <a:pt x="109485" y="1805"/>
                    <a:pt x="112360" y="1805"/>
                  </a:cubicBezTo>
                  <a:close/>
                  <a:moveTo>
                    <a:pt x="29288" y="1625"/>
                  </a:moveTo>
                  <a:cubicBezTo>
                    <a:pt x="31444" y="11987"/>
                    <a:pt x="32942" y="22528"/>
                    <a:pt x="33900" y="33069"/>
                  </a:cubicBezTo>
                  <a:lnTo>
                    <a:pt x="15094" y="37561"/>
                  </a:lnTo>
                  <a:lnTo>
                    <a:pt x="12638" y="4620"/>
                  </a:lnTo>
                  <a:cubicBezTo>
                    <a:pt x="18148" y="3242"/>
                    <a:pt x="23658" y="2224"/>
                    <a:pt x="29288" y="1625"/>
                  </a:cubicBezTo>
                  <a:close/>
                  <a:moveTo>
                    <a:pt x="129789" y="125184"/>
                  </a:moveTo>
                  <a:cubicBezTo>
                    <a:pt x="127154" y="130695"/>
                    <a:pt x="118409" y="145548"/>
                    <a:pt x="99842" y="149022"/>
                  </a:cubicBezTo>
                  <a:cubicBezTo>
                    <a:pt x="105532" y="140517"/>
                    <a:pt x="108287" y="133330"/>
                    <a:pt x="108167" y="127221"/>
                  </a:cubicBezTo>
                  <a:lnTo>
                    <a:pt x="108167" y="127221"/>
                  </a:lnTo>
                  <a:cubicBezTo>
                    <a:pt x="109246" y="127281"/>
                    <a:pt x="111222" y="127341"/>
                    <a:pt x="113618" y="127341"/>
                  </a:cubicBezTo>
                  <a:cubicBezTo>
                    <a:pt x="119008" y="127341"/>
                    <a:pt x="125716" y="126921"/>
                    <a:pt x="129789" y="125184"/>
                  </a:cubicBezTo>
                  <a:close/>
                  <a:moveTo>
                    <a:pt x="62110" y="19473"/>
                  </a:moveTo>
                  <a:cubicBezTo>
                    <a:pt x="76125" y="19473"/>
                    <a:pt x="89241" y="19653"/>
                    <a:pt x="100142" y="19892"/>
                  </a:cubicBezTo>
                  <a:lnTo>
                    <a:pt x="98405" y="35644"/>
                  </a:lnTo>
                  <a:cubicBezTo>
                    <a:pt x="98345" y="35824"/>
                    <a:pt x="98465" y="36064"/>
                    <a:pt x="98585" y="36243"/>
                  </a:cubicBezTo>
                  <a:cubicBezTo>
                    <a:pt x="98764" y="36423"/>
                    <a:pt x="98944" y="36483"/>
                    <a:pt x="99184" y="36483"/>
                  </a:cubicBezTo>
                  <a:lnTo>
                    <a:pt x="120086" y="35465"/>
                  </a:lnTo>
                  <a:cubicBezTo>
                    <a:pt x="120505" y="35465"/>
                    <a:pt x="120805" y="35165"/>
                    <a:pt x="120865" y="34746"/>
                  </a:cubicBezTo>
                  <a:cubicBezTo>
                    <a:pt x="121284" y="30074"/>
                    <a:pt x="121643" y="25403"/>
                    <a:pt x="121883" y="20671"/>
                  </a:cubicBezTo>
                  <a:cubicBezTo>
                    <a:pt x="126076" y="20911"/>
                    <a:pt x="128711" y="21150"/>
                    <a:pt x="129370" y="21390"/>
                  </a:cubicBezTo>
                  <a:cubicBezTo>
                    <a:pt x="130687" y="23007"/>
                    <a:pt x="132364" y="40795"/>
                    <a:pt x="132843" y="70861"/>
                  </a:cubicBezTo>
                  <a:cubicBezTo>
                    <a:pt x="133263" y="98053"/>
                    <a:pt x="132484" y="119255"/>
                    <a:pt x="130867" y="122789"/>
                  </a:cubicBezTo>
                  <a:cubicBezTo>
                    <a:pt x="128411" y="124705"/>
                    <a:pt x="122302" y="125783"/>
                    <a:pt x="113618" y="125783"/>
                  </a:cubicBezTo>
                  <a:cubicBezTo>
                    <a:pt x="110144" y="125783"/>
                    <a:pt x="107509" y="125604"/>
                    <a:pt x="107449" y="125604"/>
                  </a:cubicBezTo>
                  <a:cubicBezTo>
                    <a:pt x="107209" y="125604"/>
                    <a:pt x="107030" y="125664"/>
                    <a:pt x="106850" y="125843"/>
                  </a:cubicBezTo>
                  <a:cubicBezTo>
                    <a:pt x="106670" y="125963"/>
                    <a:pt x="106610" y="126203"/>
                    <a:pt x="106610" y="126442"/>
                  </a:cubicBezTo>
                  <a:cubicBezTo>
                    <a:pt x="107030" y="132671"/>
                    <a:pt x="104095" y="140158"/>
                    <a:pt x="97746" y="149321"/>
                  </a:cubicBezTo>
                  <a:cubicBezTo>
                    <a:pt x="86846" y="150819"/>
                    <a:pt x="56719" y="151657"/>
                    <a:pt x="32223" y="151657"/>
                  </a:cubicBezTo>
                  <a:cubicBezTo>
                    <a:pt x="14016" y="151657"/>
                    <a:pt x="4612" y="151178"/>
                    <a:pt x="3175" y="150759"/>
                  </a:cubicBezTo>
                  <a:cubicBezTo>
                    <a:pt x="2217" y="148064"/>
                    <a:pt x="1737" y="122968"/>
                    <a:pt x="1917" y="86254"/>
                  </a:cubicBezTo>
                  <a:cubicBezTo>
                    <a:pt x="2097" y="54391"/>
                    <a:pt x="2756" y="24744"/>
                    <a:pt x="3295" y="21929"/>
                  </a:cubicBezTo>
                  <a:cubicBezTo>
                    <a:pt x="3953" y="21510"/>
                    <a:pt x="6768" y="21030"/>
                    <a:pt x="12279" y="20611"/>
                  </a:cubicBezTo>
                  <a:lnTo>
                    <a:pt x="13596" y="38519"/>
                  </a:lnTo>
                  <a:cubicBezTo>
                    <a:pt x="13596" y="38759"/>
                    <a:pt x="13716" y="38998"/>
                    <a:pt x="13896" y="39118"/>
                  </a:cubicBezTo>
                  <a:cubicBezTo>
                    <a:pt x="14075" y="39178"/>
                    <a:pt x="14195" y="39238"/>
                    <a:pt x="14375" y="39238"/>
                  </a:cubicBezTo>
                  <a:lnTo>
                    <a:pt x="14555" y="39238"/>
                  </a:lnTo>
                  <a:lnTo>
                    <a:pt x="34918" y="34446"/>
                  </a:lnTo>
                  <a:cubicBezTo>
                    <a:pt x="35278" y="34387"/>
                    <a:pt x="35577" y="34027"/>
                    <a:pt x="35517" y="33608"/>
                  </a:cubicBezTo>
                  <a:cubicBezTo>
                    <a:pt x="35098" y="28996"/>
                    <a:pt x="34559" y="24384"/>
                    <a:pt x="33960" y="19773"/>
                  </a:cubicBezTo>
                  <a:cubicBezTo>
                    <a:pt x="41626" y="19533"/>
                    <a:pt x="50970" y="19473"/>
                    <a:pt x="62110" y="19473"/>
                  </a:cubicBezTo>
                  <a:close/>
                  <a:moveTo>
                    <a:pt x="29980" y="0"/>
                  </a:moveTo>
                  <a:cubicBezTo>
                    <a:pt x="29949" y="0"/>
                    <a:pt x="29918" y="3"/>
                    <a:pt x="29887" y="8"/>
                  </a:cubicBezTo>
                  <a:cubicBezTo>
                    <a:pt x="23658" y="427"/>
                    <a:pt x="17549" y="1865"/>
                    <a:pt x="11680" y="3182"/>
                  </a:cubicBezTo>
                  <a:cubicBezTo>
                    <a:pt x="11260" y="3242"/>
                    <a:pt x="11021" y="3602"/>
                    <a:pt x="11081" y="4021"/>
                  </a:cubicBezTo>
                  <a:lnTo>
                    <a:pt x="12159" y="19054"/>
                  </a:lnTo>
                  <a:cubicBezTo>
                    <a:pt x="2336" y="19833"/>
                    <a:pt x="2037" y="20851"/>
                    <a:pt x="1857" y="21390"/>
                  </a:cubicBezTo>
                  <a:cubicBezTo>
                    <a:pt x="1139" y="23786"/>
                    <a:pt x="480" y="57565"/>
                    <a:pt x="360" y="87452"/>
                  </a:cubicBezTo>
                  <a:cubicBezTo>
                    <a:pt x="1" y="150519"/>
                    <a:pt x="1558" y="151597"/>
                    <a:pt x="2157" y="152016"/>
                  </a:cubicBezTo>
                  <a:cubicBezTo>
                    <a:pt x="3654" y="152975"/>
                    <a:pt x="19286" y="153154"/>
                    <a:pt x="32223" y="153154"/>
                  </a:cubicBezTo>
                  <a:cubicBezTo>
                    <a:pt x="56959" y="153154"/>
                    <a:pt x="87624" y="152376"/>
                    <a:pt x="98285" y="150819"/>
                  </a:cubicBezTo>
                  <a:cubicBezTo>
                    <a:pt x="123440" y="147285"/>
                    <a:pt x="132125" y="123807"/>
                    <a:pt x="132185" y="123567"/>
                  </a:cubicBezTo>
                  <a:cubicBezTo>
                    <a:pt x="134401" y="119075"/>
                    <a:pt x="134760" y="91944"/>
                    <a:pt x="134341" y="70023"/>
                  </a:cubicBezTo>
                  <a:cubicBezTo>
                    <a:pt x="134101" y="57266"/>
                    <a:pt x="133622" y="45467"/>
                    <a:pt x="133023" y="36543"/>
                  </a:cubicBezTo>
                  <a:cubicBezTo>
                    <a:pt x="131885" y="21030"/>
                    <a:pt x="130747" y="20372"/>
                    <a:pt x="130088" y="20012"/>
                  </a:cubicBezTo>
                  <a:cubicBezTo>
                    <a:pt x="129430" y="19713"/>
                    <a:pt x="126495" y="19353"/>
                    <a:pt x="121943" y="19114"/>
                  </a:cubicBezTo>
                  <a:cubicBezTo>
                    <a:pt x="122182" y="13244"/>
                    <a:pt x="122242" y="7315"/>
                    <a:pt x="122123" y="1505"/>
                  </a:cubicBezTo>
                  <a:cubicBezTo>
                    <a:pt x="122123" y="1086"/>
                    <a:pt x="121823" y="787"/>
                    <a:pt x="121464" y="727"/>
                  </a:cubicBezTo>
                  <a:cubicBezTo>
                    <a:pt x="118409" y="427"/>
                    <a:pt x="115355" y="248"/>
                    <a:pt x="112360" y="248"/>
                  </a:cubicBezTo>
                  <a:cubicBezTo>
                    <a:pt x="109186" y="248"/>
                    <a:pt x="106011" y="367"/>
                    <a:pt x="102957" y="487"/>
                  </a:cubicBezTo>
                  <a:cubicBezTo>
                    <a:pt x="102597" y="487"/>
                    <a:pt x="102238" y="787"/>
                    <a:pt x="102238" y="1206"/>
                  </a:cubicBezTo>
                  <a:lnTo>
                    <a:pt x="100321" y="18335"/>
                  </a:lnTo>
                  <a:cubicBezTo>
                    <a:pt x="87984" y="18036"/>
                    <a:pt x="73909" y="17916"/>
                    <a:pt x="62110" y="17916"/>
                  </a:cubicBezTo>
                  <a:cubicBezTo>
                    <a:pt x="50610" y="17916"/>
                    <a:pt x="41267" y="17976"/>
                    <a:pt x="33720" y="18156"/>
                  </a:cubicBezTo>
                  <a:cubicBezTo>
                    <a:pt x="32882" y="12286"/>
                    <a:pt x="31864" y="6417"/>
                    <a:pt x="30666" y="607"/>
                  </a:cubicBezTo>
                  <a:cubicBezTo>
                    <a:pt x="30611" y="279"/>
                    <a:pt x="30306" y="0"/>
                    <a:pt x="299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" name="Google Shape;1857;p68">
              <a:extLst>
                <a:ext uri="{FF2B5EF4-FFF2-40B4-BE49-F238E27FC236}">
                  <a16:creationId xmlns:a16="http://schemas.microsoft.com/office/drawing/2014/main" id="{3F627052-A639-4448-866A-DA162017D68F}"/>
                </a:ext>
              </a:extLst>
            </p:cNvPr>
            <p:cNvSpPr/>
            <p:nvPr/>
          </p:nvSpPr>
          <p:spPr>
            <a:xfrm>
              <a:off x="661850" y="1363150"/>
              <a:ext cx="176825" cy="214875"/>
            </a:xfrm>
            <a:custGeom>
              <a:avLst/>
              <a:gdLst/>
              <a:ahLst/>
              <a:cxnLst/>
              <a:rect l="l" t="t" r="r" b="b"/>
              <a:pathLst>
                <a:path w="7073" h="8595" extrusionOk="0">
                  <a:moveTo>
                    <a:pt x="5935" y="0"/>
                  </a:moveTo>
                  <a:cubicBezTo>
                    <a:pt x="5745" y="0"/>
                    <a:pt x="5552" y="80"/>
                    <a:pt x="5391" y="270"/>
                  </a:cubicBezTo>
                  <a:cubicBezTo>
                    <a:pt x="4073" y="1827"/>
                    <a:pt x="2876" y="3504"/>
                    <a:pt x="1798" y="5241"/>
                  </a:cubicBezTo>
                  <a:cubicBezTo>
                    <a:pt x="1259" y="5960"/>
                    <a:pt x="779" y="6678"/>
                    <a:pt x="300" y="7337"/>
                  </a:cubicBezTo>
                  <a:cubicBezTo>
                    <a:pt x="1" y="7697"/>
                    <a:pt x="61" y="8176"/>
                    <a:pt x="480" y="8415"/>
                  </a:cubicBezTo>
                  <a:cubicBezTo>
                    <a:pt x="600" y="8535"/>
                    <a:pt x="719" y="8595"/>
                    <a:pt x="899" y="8595"/>
                  </a:cubicBezTo>
                  <a:cubicBezTo>
                    <a:pt x="1139" y="8595"/>
                    <a:pt x="1378" y="8475"/>
                    <a:pt x="1558" y="8236"/>
                  </a:cubicBezTo>
                  <a:cubicBezTo>
                    <a:pt x="2037" y="7517"/>
                    <a:pt x="2516" y="6798"/>
                    <a:pt x="3055" y="6079"/>
                  </a:cubicBezTo>
                  <a:cubicBezTo>
                    <a:pt x="4073" y="4402"/>
                    <a:pt x="5271" y="2845"/>
                    <a:pt x="6529" y="1348"/>
                  </a:cubicBezTo>
                  <a:cubicBezTo>
                    <a:pt x="7072" y="760"/>
                    <a:pt x="6521" y="0"/>
                    <a:pt x="59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858;p68">
              <a:extLst>
                <a:ext uri="{FF2B5EF4-FFF2-40B4-BE49-F238E27FC236}">
                  <a16:creationId xmlns:a16="http://schemas.microsoft.com/office/drawing/2014/main" id="{B8CA1977-88D2-4A72-A381-CB9A4D2AAEC9}"/>
                </a:ext>
              </a:extLst>
            </p:cNvPr>
            <p:cNvSpPr/>
            <p:nvPr/>
          </p:nvSpPr>
          <p:spPr>
            <a:xfrm>
              <a:off x="828050" y="1392275"/>
              <a:ext cx="82400" cy="125875"/>
            </a:xfrm>
            <a:custGeom>
              <a:avLst/>
              <a:gdLst/>
              <a:ahLst/>
              <a:cxnLst/>
              <a:rect l="l" t="t" r="r" b="b"/>
              <a:pathLst>
                <a:path w="3296" h="5035" extrusionOk="0">
                  <a:moveTo>
                    <a:pt x="2418" y="1"/>
                  </a:moveTo>
                  <a:cubicBezTo>
                    <a:pt x="2156" y="1"/>
                    <a:pt x="1895" y="147"/>
                    <a:pt x="1738" y="422"/>
                  </a:cubicBezTo>
                  <a:cubicBezTo>
                    <a:pt x="1079" y="1560"/>
                    <a:pt x="540" y="2818"/>
                    <a:pt x="121" y="4076"/>
                  </a:cubicBezTo>
                  <a:cubicBezTo>
                    <a:pt x="1" y="4495"/>
                    <a:pt x="181" y="4914"/>
                    <a:pt x="600" y="5034"/>
                  </a:cubicBezTo>
                  <a:lnTo>
                    <a:pt x="899" y="5034"/>
                  </a:lnTo>
                  <a:cubicBezTo>
                    <a:pt x="1199" y="5034"/>
                    <a:pt x="1498" y="4855"/>
                    <a:pt x="1618" y="4495"/>
                  </a:cubicBezTo>
                  <a:cubicBezTo>
                    <a:pt x="1977" y="3357"/>
                    <a:pt x="2516" y="2219"/>
                    <a:pt x="3115" y="1141"/>
                  </a:cubicBezTo>
                  <a:cubicBezTo>
                    <a:pt x="3295" y="782"/>
                    <a:pt x="3175" y="303"/>
                    <a:pt x="2816" y="123"/>
                  </a:cubicBezTo>
                  <a:cubicBezTo>
                    <a:pt x="2693" y="41"/>
                    <a:pt x="2555" y="1"/>
                    <a:pt x="24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859;p68">
              <a:extLst>
                <a:ext uri="{FF2B5EF4-FFF2-40B4-BE49-F238E27FC236}">
                  <a16:creationId xmlns:a16="http://schemas.microsoft.com/office/drawing/2014/main" id="{DF3ED301-2C07-4E3A-9E9A-5089B3BE868C}"/>
                </a:ext>
              </a:extLst>
            </p:cNvPr>
            <p:cNvSpPr/>
            <p:nvPr/>
          </p:nvSpPr>
          <p:spPr>
            <a:xfrm>
              <a:off x="2918325" y="1023825"/>
              <a:ext cx="128100" cy="117000"/>
            </a:xfrm>
            <a:custGeom>
              <a:avLst/>
              <a:gdLst/>
              <a:ahLst/>
              <a:cxnLst/>
              <a:rect l="l" t="t" r="r" b="b"/>
              <a:pathLst>
                <a:path w="5124" h="4680" extrusionOk="0">
                  <a:moveTo>
                    <a:pt x="4000" y="0"/>
                  </a:moveTo>
                  <a:cubicBezTo>
                    <a:pt x="3870" y="0"/>
                    <a:pt x="3732" y="39"/>
                    <a:pt x="3594" y="127"/>
                  </a:cubicBezTo>
                  <a:cubicBezTo>
                    <a:pt x="2157" y="966"/>
                    <a:pt x="1019" y="2104"/>
                    <a:pt x="180" y="3541"/>
                  </a:cubicBezTo>
                  <a:cubicBezTo>
                    <a:pt x="1" y="3901"/>
                    <a:pt x="120" y="4380"/>
                    <a:pt x="540" y="4559"/>
                  </a:cubicBezTo>
                  <a:cubicBezTo>
                    <a:pt x="600" y="4619"/>
                    <a:pt x="719" y="4679"/>
                    <a:pt x="839" y="4679"/>
                  </a:cubicBezTo>
                  <a:cubicBezTo>
                    <a:pt x="1139" y="4679"/>
                    <a:pt x="1438" y="4499"/>
                    <a:pt x="1558" y="4200"/>
                  </a:cubicBezTo>
                  <a:cubicBezTo>
                    <a:pt x="2217" y="3062"/>
                    <a:pt x="3235" y="2104"/>
                    <a:pt x="4373" y="1445"/>
                  </a:cubicBezTo>
                  <a:cubicBezTo>
                    <a:pt x="5124" y="994"/>
                    <a:pt x="4661" y="0"/>
                    <a:pt x="4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860;p68">
              <a:extLst>
                <a:ext uri="{FF2B5EF4-FFF2-40B4-BE49-F238E27FC236}">
                  <a16:creationId xmlns:a16="http://schemas.microsoft.com/office/drawing/2014/main" id="{88FAC7F0-CCEF-40B6-B4FB-500CDD8F077A}"/>
                </a:ext>
              </a:extLst>
            </p:cNvPr>
            <p:cNvSpPr/>
            <p:nvPr/>
          </p:nvSpPr>
          <p:spPr>
            <a:xfrm>
              <a:off x="2873850" y="1004425"/>
              <a:ext cx="264600" cy="281700"/>
            </a:xfrm>
            <a:custGeom>
              <a:avLst/>
              <a:gdLst/>
              <a:ahLst/>
              <a:cxnLst/>
              <a:rect l="l" t="t" r="r" b="b"/>
              <a:pathLst>
                <a:path w="10584" h="11268" extrusionOk="0">
                  <a:moveTo>
                    <a:pt x="9637" y="0"/>
                  </a:moveTo>
                  <a:cubicBezTo>
                    <a:pt x="9384" y="0"/>
                    <a:pt x="9143" y="132"/>
                    <a:pt x="9027" y="364"/>
                  </a:cubicBezTo>
                  <a:cubicBezTo>
                    <a:pt x="7290" y="3179"/>
                    <a:pt x="5134" y="5395"/>
                    <a:pt x="2798" y="7671"/>
                  </a:cubicBezTo>
                  <a:lnTo>
                    <a:pt x="582" y="9947"/>
                  </a:lnTo>
                  <a:cubicBezTo>
                    <a:pt x="1" y="10354"/>
                    <a:pt x="378" y="11267"/>
                    <a:pt x="1057" y="11267"/>
                  </a:cubicBezTo>
                  <a:cubicBezTo>
                    <a:pt x="1078" y="11267"/>
                    <a:pt x="1099" y="11267"/>
                    <a:pt x="1121" y="11265"/>
                  </a:cubicBezTo>
                  <a:cubicBezTo>
                    <a:pt x="1301" y="11265"/>
                    <a:pt x="1540" y="11205"/>
                    <a:pt x="1660" y="11025"/>
                  </a:cubicBezTo>
                  <a:lnTo>
                    <a:pt x="3936" y="8809"/>
                  </a:lnTo>
                  <a:cubicBezTo>
                    <a:pt x="6332" y="6533"/>
                    <a:pt x="8548" y="3958"/>
                    <a:pt x="10344" y="1203"/>
                  </a:cubicBezTo>
                  <a:cubicBezTo>
                    <a:pt x="10584" y="784"/>
                    <a:pt x="10464" y="304"/>
                    <a:pt x="10045" y="125"/>
                  </a:cubicBezTo>
                  <a:cubicBezTo>
                    <a:pt x="9918" y="40"/>
                    <a:pt x="9775" y="0"/>
                    <a:pt x="96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861;p68">
              <a:extLst>
                <a:ext uri="{FF2B5EF4-FFF2-40B4-BE49-F238E27FC236}">
                  <a16:creationId xmlns:a16="http://schemas.microsoft.com/office/drawing/2014/main" id="{C28E4548-E40B-452B-A324-39B8843443CA}"/>
                </a:ext>
              </a:extLst>
            </p:cNvPr>
            <p:cNvSpPr/>
            <p:nvPr/>
          </p:nvSpPr>
          <p:spPr>
            <a:xfrm>
              <a:off x="1167950" y="1452300"/>
              <a:ext cx="117125" cy="115250"/>
            </a:xfrm>
            <a:custGeom>
              <a:avLst/>
              <a:gdLst/>
              <a:ahLst/>
              <a:cxnLst/>
              <a:rect l="l" t="t" r="r" b="b"/>
              <a:pathLst>
                <a:path w="4685" h="4610" extrusionOk="0">
                  <a:moveTo>
                    <a:pt x="3587" y="0"/>
                  </a:moveTo>
                  <a:cubicBezTo>
                    <a:pt x="3409" y="0"/>
                    <a:pt x="3222" y="70"/>
                    <a:pt x="3055" y="237"/>
                  </a:cubicBezTo>
                  <a:cubicBezTo>
                    <a:pt x="2037" y="1196"/>
                    <a:pt x="1079" y="2274"/>
                    <a:pt x="240" y="3412"/>
                  </a:cubicBezTo>
                  <a:cubicBezTo>
                    <a:pt x="1" y="3771"/>
                    <a:pt x="61" y="4250"/>
                    <a:pt x="420" y="4490"/>
                  </a:cubicBezTo>
                  <a:cubicBezTo>
                    <a:pt x="540" y="4550"/>
                    <a:pt x="719" y="4610"/>
                    <a:pt x="899" y="4610"/>
                  </a:cubicBezTo>
                  <a:cubicBezTo>
                    <a:pt x="1139" y="4610"/>
                    <a:pt x="1378" y="4490"/>
                    <a:pt x="1498" y="4310"/>
                  </a:cubicBezTo>
                  <a:cubicBezTo>
                    <a:pt x="2277" y="3232"/>
                    <a:pt x="3175" y="2214"/>
                    <a:pt x="4133" y="1316"/>
                  </a:cubicBezTo>
                  <a:cubicBezTo>
                    <a:pt x="4685" y="764"/>
                    <a:pt x="4178" y="0"/>
                    <a:pt x="35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862;p68">
              <a:extLst>
                <a:ext uri="{FF2B5EF4-FFF2-40B4-BE49-F238E27FC236}">
                  <a16:creationId xmlns:a16="http://schemas.microsoft.com/office/drawing/2014/main" id="{D00B4F1E-EF01-42AE-9983-9A4A54C235DF}"/>
                </a:ext>
              </a:extLst>
            </p:cNvPr>
            <p:cNvSpPr/>
            <p:nvPr/>
          </p:nvSpPr>
          <p:spPr>
            <a:xfrm>
              <a:off x="1167950" y="1470050"/>
              <a:ext cx="263900" cy="292150"/>
            </a:xfrm>
            <a:custGeom>
              <a:avLst/>
              <a:gdLst/>
              <a:ahLst/>
              <a:cxnLst/>
              <a:rect l="l" t="t" r="r" b="b"/>
              <a:pathLst>
                <a:path w="10556" h="11686" extrusionOk="0">
                  <a:moveTo>
                    <a:pt x="9421" y="1"/>
                  </a:moveTo>
                  <a:cubicBezTo>
                    <a:pt x="9261" y="1"/>
                    <a:pt x="9090" y="56"/>
                    <a:pt x="8925" y="186"/>
                  </a:cubicBezTo>
                  <a:lnTo>
                    <a:pt x="8985" y="186"/>
                  </a:lnTo>
                  <a:cubicBezTo>
                    <a:pt x="6230" y="2342"/>
                    <a:pt x="3894" y="5577"/>
                    <a:pt x="1797" y="8452"/>
                  </a:cubicBezTo>
                  <a:cubicBezTo>
                    <a:pt x="1258" y="9110"/>
                    <a:pt x="779" y="9829"/>
                    <a:pt x="300" y="10428"/>
                  </a:cubicBezTo>
                  <a:cubicBezTo>
                    <a:pt x="1" y="10787"/>
                    <a:pt x="61" y="11267"/>
                    <a:pt x="420" y="11566"/>
                  </a:cubicBezTo>
                  <a:cubicBezTo>
                    <a:pt x="540" y="11626"/>
                    <a:pt x="719" y="11686"/>
                    <a:pt x="899" y="11686"/>
                  </a:cubicBezTo>
                  <a:cubicBezTo>
                    <a:pt x="1139" y="11686"/>
                    <a:pt x="1378" y="11566"/>
                    <a:pt x="1498" y="11386"/>
                  </a:cubicBezTo>
                  <a:cubicBezTo>
                    <a:pt x="1977" y="10727"/>
                    <a:pt x="2516" y="10069"/>
                    <a:pt x="2995" y="9350"/>
                  </a:cubicBezTo>
                  <a:cubicBezTo>
                    <a:pt x="5032" y="6595"/>
                    <a:pt x="7367" y="3421"/>
                    <a:pt x="9883" y="1444"/>
                  </a:cubicBezTo>
                  <a:cubicBezTo>
                    <a:pt x="10556" y="915"/>
                    <a:pt x="10072" y="1"/>
                    <a:pt x="9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863;p68">
              <a:extLst>
                <a:ext uri="{FF2B5EF4-FFF2-40B4-BE49-F238E27FC236}">
                  <a16:creationId xmlns:a16="http://schemas.microsoft.com/office/drawing/2014/main" id="{AB244B0A-4204-4C08-936C-FED583610B5F}"/>
                </a:ext>
              </a:extLst>
            </p:cNvPr>
            <p:cNvSpPr/>
            <p:nvPr/>
          </p:nvSpPr>
          <p:spPr>
            <a:xfrm>
              <a:off x="1215875" y="1704375"/>
              <a:ext cx="148100" cy="135700"/>
            </a:xfrm>
            <a:custGeom>
              <a:avLst/>
              <a:gdLst/>
              <a:ahLst/>
              <a:cxnLst/>
              <a:rect l="l" t="t" r="r" b="b"/>
              <a:pathLst>
                <a:path w="5924" h="5428" extrusionOk="0">
                  <a:moveTo>
                    <a:pt x="4852" y="0"/>
                  </a:moveTo>
                  <a:cubicBezTo>
                    <a:pt x="4739" y="0"/>
                    <a:pt x="4618" y="30"/>
                    <a:pt x="4492" y="97"/>
                  </a:cubicBezTo>
                  <a:cubicBezTo>
                    <a:pt x="3474" y="576"/>
                    <a:pt x="2635" y="1354"/>
                    <a:pt x="2037" y="2313"/>
                  </a:cubicBezTo>
                  <a:cubicBezTo>
                    <a:pt x="1617" y="2972"/>
                    <a:pt x="1078" y="3511"/>
                    <a:pt x="479" y="3990"/>
                  </a:cubicBezTo>
                  <a:cubicBezTo>
                    <a:pt x="60" y="4229"/>
                    <a:pt x="0" y="4768"/>
                    <a:pt x="300" y="5128"/>
                  </a:cubicBezTo>
                  <a:cubicBezTo>
                    <a:pt x="419" y="5307"/>
                    <a:pt x="659" y="5427"/>
                    <a:pt x="899" y="5427"/>
                  </a:cubicBezTo>
                  <a:cubicBezTo>
                    <a:pt x="1078" y="5427"/>
                    <a:pt x="1198" y="5367"/>
                    <a:pt x="1378" y="5307"/>
                  </a:cubicBezTo>
                  <a:cubicBezTo>
                    <a:pt x="2096" y="4768"/>
                    <a:pt x="2755" y="4050"/>
                    <a:pt x="3294" y="3271"/>
                  </a:cubicBezTo>
                  <a:cubicBezTo>
                    <a:pt x="3714" y="2552"/>
                    <a:pt x="4372" y="1953"/>
                    <a:pt x="5151" y="1474"/>
                  </a:cubicBezTo>
                  <a:cubicBezTo>
                    <a:pt x="5924" y="1114"/>
                    <a:pt x="5545" y="0"/>
                    <a:pt x="48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864;p68">
              <a:extLst>
                <a:ext uri="{FF2B5EF4-FFF2-40B4-BE49-F238E27FC236}">
                  <a16:creationId xmlns:a16="http://schemas.microsoft.com/office/drawing/2014/main" id="{7BBB4D46-DA67-4145-A33C-606509379888}"/>
                </a:ext>
              </a:extLst>
            </p:cNvPr>
            <p:cNvSpPr/>
            <p:nvPr/>
          </p:nvSpPr>
          <p:spPr>
            <a:xfrm>
              <a:off x="389350" y="4406625"/>
              <a:ext cx="113825" cy="116650"/>
            </a:xfrm>
            <a:custGeom>
              <a:avLst/>
              <a:gdLst/>
              <a:ahLst/>
              <a:cxnLst/>
              <a:rect l="l" t="t" r="r" b="b"/>
              <a:pathLst>
                <a:path w="4553" h="4666" extrusionOk="0">
                  <a:moveTo>
                    <a:pt x="3619" y="0"/>
                  </a:moveTo>
                  <a:cubicBezTo>
                    <a:pt x="3455" y="0"/>
                    <a:pt x="3295" y="53"/>
                    <a:pt x="3175" y="174"/>
                  </a:cubicBezTo>
                  <a:cubicBezTo>
                    <a:pt x="1977" y="1072"/>
                    <a:pt x="958" y="2210"/>
                    <a:pt x="240" y="3528"/>
                  </a:cubicBezTo>
                  <a:cubicBezTo>
                    <a:pt x="0" y="3887"/>
                    <a:pt x="120" y="4366"/>
                    <a:pt x="539" y="4606"/>
                  </a:cubicBezTo>
                  <a:cubicBezTo>
                    <a:pt x="659" y="4665"/>
                    <a:pt x="779" y="4665"/>
                    <a:pt x="899" y="4665"/>
                  </a:cubicBezTo>
                  <a:cubicBezTo>
                    <a:pt x="1198" y="4665"/>
                    <a:pt x="1438" y="4546"/>
                    <a:pt x="1617" y="4306"/>
                  </a:cubicBezTo>
                  <a:cubicBezTo>
                    <a:pt x="2216" y="3168"/>
                    <a:pt x="3115" y="2210"/>
                    <a:pt x="4133" y="1431"/>
                  </a:cubicBezTo>
                  <a:cubicBezTo>
                    <a:pt x="4492" y="1192"/>
                    <a:pt x="4552" y="653"/>
                    <a:pt x="4253" y="293"/>
                  </a:cubicBezTo>
                  <a:cubicBezTo>
                    <a:pt x="4110" y="115"/>
                    <a:pt x="3860" y="0"/>
                    <a:pt x="36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865;p68">
              <a:extLst>
                <a:ext uri="{FF2B5EF4-FFF2-40B4-BE49-F238E27FC236}">
                  <a16:creationId xmlns:a16="http://schemas.microsoft.com/office/drawing/2014/main" id="{496CD1EC-1BE9-4BF6-B256-F084B800FBAC}"/>
                </a:ext>
              </a:extLst>
            </p:cNvPr>
            <p:cNvSpPr/>
            <p:nvPr/>
          </p:nvSpPr>
          <p:spPr>
            <a:xfrm>
              <a:off x="492550" y="4329350"/>
              <a:ext cx="199750" cy="224250"/>
            </a:xfrm>
            <a:custGeom>
              <a:avLst/>
              <a:gdLst/>
              <a:ahLst/>
              <a:cxnLst/>
              <a:rect l="l" t="t" r="r" b="b"/>
              <a:pathLst>
                <a:path w="7990" h="8970" extrusionOk="0">
                  <a:moveTo>
                    <a:pt x="6914" y="0"/>
                  </a:moveTo>
                  <a:cubicBezTo>
                    <a:pt x="6726" y="0"/>
                    <a:pt x="6529" y="80"/>
                    <a:pt x="6353" y="270"/>
                  </a:cubicBezTo>
                  <a:cubicBezTo>
                    <a:pt x="4856" y="1827"/>
                    <a:pt x="3539" y="3564"/>
                    <a:pt x="2281" y="5301"/>
                  </a:cubicBezTo>
                  <a:cubicBezTo>
                    <a:pt x="1682" y="6139"/>
                    <a:pt x="1083" y="6918"/>
                    <a:pt x="484" y="7697"/>
                  </a:cubicBezTo>
                  <a:cubicBezTo>
                    <a:pt x="0" y="8268"/>
                    <a:pt x="518" y="8969"/>
                    <a:pt x="1088" y="8969"/>
                  </a:cubicBezTo>
                  <a:cubicBezTo>
                    <a:pt x="1294" y="8969"/>
                    <a:pt x="1507" y="8878"/>
                    <a:pt x="1682" y="8655"/>
                  </a:cubicBezTo>
                  <a:cubicBezTo>
                    <a:pt x="2281" y="7876"/>
                    <a:pt x="2880" y="7038"/>
                    <a:pt x="3479" y="6259"/>
                  </a:cubicBezTo>
                  <a:cubicBezTo>
                    <a:pt x="4736" y="4522"/>
                    <a:pt x="6054" y="2905"/>
                    <a:pt x="7491" y="1348"/>
                  </a:cubicBezTo>
                  <a:cubicBezTo>
                    <a:pt x="7989" y="760"/>
                    <a:pt x="7495" y="0"/>
                    <a:pt x="69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CuadroTexto 30">
            <a:extLst>
              <a:ext uri="{FF2B5EF4-FFF2-40B4-BE49-F238E27FC236}">
                <a16:creationId xmlns:a16="http://schemas.microsoft.com/office/drawing/2014/main" id="{2814A6D5-D84D-4915-9A06-F6577939105A}"/>
              </a:ext>
            </a:extLst>
          </p:cNvPr>
          <p:cNvSpPr txBox="1"/>
          <p:nvPr/>
        </p:nvSpPr>
        <p:spPr>
          <a:xfrm>
            <a:off x="7455164" y="2695452"/>
            <a:ext cx="3209861" cy="164641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l-GR"/>
            </a:defPPr>
            <a:lvl1pPr algn="ctr">
              <a:lnSpc>
                <a:spcPct val="107000"/>
              </a:lnSpc>
              <a:spcAft>
                <a:spcPts val="800"/>
              </a:spcAft>
              <a:defRPr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l-GR" b="1" dirty="0"/>
              <a:t>Número: </a:t>
            </a:r>
            <a:r>
              <a:rPr lang="el-GR" dirty="0"/>
              <a:t>Los sustantivos pueden ser unos o varios, es decir, singular o plural.</a:t>
            </a:r>
          </a:p>
        </p:txBody>
      </p:sp>
      <p:pic>
        <p:nvPicPr>
          <p:cNvPr id="33" name="Picture 2" descr="Instituto de Lideres Cristianos - Inicio | Facebook">
            <a:extLst>
              <a:ext uri="{FF2B5EF4-FFF2-40B4-BE49-F238E27FC236}">
                <a16:creationId xmlns:a16="http://schemas.microsoft.com/office/drawing/2014/main" id="{9D87EC96-AC12-4104-B91A-9D88259199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7" b="12021"/>
          <a:stretch/>
        </p:blipFill>
        <p:spPr bwMode="auto">
          <a:xfrm>
            <a:off x="0" y="1"/>
            <a:ext cx="2381577" cy="103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Google Shape;825;p30">
            <a:extLst>
              <a:ext uri="{FF2B5EF4-FFF2-40B4-BE49-F238E27FC236}">
                <a16:creationId xmlns:a16="http://schemas.microsoft.com/office/drawing/2014/main" id="{A12598B0-43F5-4295-A220-D3396D465858}"/>
              </a:ext>
            </a:extLst>
          </p:cNvPr>
          <p:cNvGrpSpPr/>
          <p:nvPr/>
        </p:nvGrpSpPr>
        <p:grpSpPr>
          <a:xfrm rot="1461682">
            <a:off x="9891971" y="5595272"/>
            <a:ext cx="2743443" cy="1090954"/>
            <a:chOff x="4038775" y="3369325"/>
            <a:chExt cx="1789725" cy="711700"/>
          </a:xfrm>
        </p:grpSpPr>
        <p:sp>
          <p:nvSpPr>
            <p:cNvPr id="35" name="Google Shape;826;p30">
              <a:extLst>
                <a:ext uri="{FF2B5EF4-FFF2-40B4-BE49-F238E27FC236}">
                  <a16:creationId xmlns:a16="http://schemas.microsoft.com/office/drawing/2014/main" id="{FB71BF7B-6418-49CF-A641-AF085176DFF4}"/>
                </a:ext>
              </a:extLst>
            </p:cNvPr>
            <p:cNvSpPr/>
            <p:nvPr/>
          </p:nvSpPr>
          <p:spPr>
            <a:xfrm>
              <a:off x="4059950" y="3603700"/>
              <a:ext cx="523950" cy="276175"/>
            </a:xfrm>
            <a:custGeom>
              <a:avLst/>
              <a:gdLst/>
              <a:ahLst/>
              <a:cxnLst/>
              <a:rect l="l" t="t" r="r" b="b"/>
              <a:pathLst>
                <a:path w="20958" h="11047" extrusionOk="0">
                  <a:moveTo>
                    <a:pt x="19281" y="1"/>
                  </a:moveTo>
                  <a:lnTo>
                    <a:pt x="0" y="3534"/>
                  </a:lnTo>
                  <a:cubicBezTo>
                    <a:pt x="334" y="5373"/>
                    <a:pt x="794" y="7176"/>
                    <a:pt x="1389" y="8942"/>
                  </a:cubicBezTo>
                  <a:cubicBezTo>
                    <a:pt x="1695" y="9898"/>
                    <a:pt x="2344" y="10484"/>
                    <a:pt x="3345" y="10691"/>
                  </a:cubicBezTo>
                  <a:cubicBezTo>
                    <a:pt x="4481" y="10928"/>
                    <a:pt x="5812" y="11047"/>
                    <a:pt x="7335" y="11047"/>
                  </a:cubicBezTo>
                  <a:cubicBezTo>
                    <a:pt x="10850" y="11047"/>
                    <a:pt x="15393" y="10416"/>
                    <a:pt x="20958" y="9159"/>
                  </a:cubicBezTo>
                  <a:lnTo>
                    <a:pt x="1928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27;p30">
              <a:extLst>
                <a:ext uri="{FF2B5EF4-FFF2-40B4-BE49-F238E27FC236}">
                  <a16:creationId xmlns:a16="http://schemas.microsoft.com/office/drawing/2014/main" id="{5519AE3B-4FB9-4C22-8EFA-417B4A787E1D}"/>
                </a:ext>
              </a:extLst>
            </p:cNvPr>
            <p:cNvSpPr/>
            <p:nvPr/>
          </p:nvSpPr>
          <p:spPr>
            <a:xfrm>
              <a:off x="4043050" y="3372050"/>
              <a:ext cx="501200" cy="322275"/>
            </a:xfrm>
            <a:custGeom>
              <a:avLst/>
              <a:gdLst/>
              <a:ahLst/>
              <a:cxnLst/>
              <a:rect l="l" t="t" r="r" b="b"/>
              <a:pathLst>
                <a:path w="20048" h="12891" extrusionOk="0">
                  <a:moveTo>
                    <a:pt x="16729" y="1088"/>
                  </a:moveTo>
                  <a:cubicBezTo>
                    <a:pt x="17056" y="1088"/>
                    <a:pt x="17120" y="1244"/>
                    <a:pt x="17145" y="1362"/>
                  </a:cubicBezTo>
                  <a:cubicBezTo>
                    <a:pt x="17172" y="1506"/>
                    <a:pt x="17154" y="1677"/>
                    <a:pt x="16802" y="1740"/>
                  </a:cubicBezTo>
                  <a:cubicBezTo>
                    <a:pt x="16759" y="1748"/>
                    <a:pt x="16717" y="1752"/>
                    <a:pt x="16678" y="1752"/>
                  </a:cubicBezTo>
                  <a:cubicBezTo>
                    <a:pt x="16549" y="1752"/>
                    <a:pt x="16448" y="1708"/>
                    <a:pt x="16379" y="1632"/>
                  </a:cubicBezTo>
                  <a:lnTo>
                    <a:pt x="16289" y="1461"/>
                  </a:lnTo>
                  <a:cubicBezTo>
                    <a:pt x="16253" y="1253"/>
                    <a:pt x="16334" y="1145"/>
                    <a:pt x="16550" y="1109"/>
                  </a:cubicBezTo>
                  <a:cubicBezTo>
                    <a:pt x="16577" y="1100"/>
                    <a:pt x="16613" y="1100"/>
                    <a:pt x="16649" y="1091"/>
                  </a:cubicBezTo>
                  <a:cubicBezTo>
                    <a:pt x="16677" y="1089"/>
                    <a:pt x="16704" y="1088"/>
                    <a:pt x="16729" y="1088"/>
                  </a:cubicBezTo>
                  <a:close/>
                  <a:moveTo>
                    <a:pt x="5761" y="3632"/>
                  </a:moveTo>
                  <a:cubicBezTo>
                    <a:pt x="6046" y="3632"/>
                    <a:pt x="6104" y="3792"/>
                    <a:pt x="6130" y="3912"/>
                  </a:cubicBezTo>
                  <a:cubicBezTo>
                    <a:pt x="6148" y="3985"/>
                    <a:pt x="6130" y="4066"/>
                    <a:pt x="6094" y="4147"/>
                  </a:cubicBezTo>
                  <a:cubicBezTo>
                    <a:pt x="6049" y="4237"/>
                    <a:pt x="5968" y="4300"/>
                    <a:pt x="5850" y="4318"/>
                  </a:cubicBezTo>
                  <a:cubicBezTo>
                    <a:pt x="5811" y="4325"/>
                    <a:pt x="5775" y="4329"/>
                    <a:pt x="5742" y="4329"/>
                  </a:cubicBezTo>
                  <a:cubicBezTo>
                    <a:pt x="5558" y="4329"/>
                    <a:pt x="5456" y="4224"/>
                    <a:pt x="5418" y="4003"/>
                  </a:cubicBezTo>
                  <a:cubicBezTo>
                    <a:pt x="5364" y="3723"/>
                    <a:pt x="5490" y="3660"/>
                    <a:pt x="5607" y="3642"/>
                  </a:cubicBezTo>
                  <a:cubicBezTo>
                    <a:pt x="5634" y="3633"/>
                    <a:pt x="5670" y="3633"/>
                    <a:pt x="5715" y="3633"/>
                  </a:cubicBezTo>
                  <a:cubicBezTo>
                    <a:pt x="5731" y="3632"/>
                    <a:pt x="5747" y="3632"/>
                    <a:pt x="5761" y="3632"/>
                  </a:cubicBezTo>
                  <a:close/>
                  <a:moveTo>
                    <a:pt x="4640" y="4196"/>
                  </a:moveTo>
                  <a:cubicBezTo>
                    <a:pt x="4834" y="4196"/>
                    <a:pt x="4880" y="4293"/>
                    <a:pt x="4895" y="4390"/>
                  </a:cubicBezTo>
                  <a:cubicBezTo>
                    <a:pt x="4922" y="4507"/>
                    <a:pt x="4823" y="4715"/>
                    <a:pt x="4264" y="5066"/>
                  </a:cubicBezTo>
                  <a:cubicBezTo>
                    <a:pt x="3813" y="5355"/>
                    <a:pt x="3372" y="5544"/>
                    <a:pt x="2957" y="5616"/>
                  </a:cubicBezTo>
                  <a:cubicBezTo>
                    <a:pt x="2891" y="5627"/>
                    <a:pt x="2818" y="5637"/>
                    <a:pt x="2750" y="5637"/>
                  </a:cubicBezTo>
                  <a:cubicBezTo>
                    <a:pt x="2652" y="5637"/>
                    <a:pt x="2563" y="5617"/>
                    <a:pt x="2515" y="5553"/>
                  </a:cubicBezTo>
                  <a:cubicBezTo>
                    <a:pt x="2506" y="5544"/>
                    <a:pt x="2479" y="5508"/>
                    <a:pt x="2452" y="5373"/>
                  </a:cubicBezTo>
                  <a:cubicBezTo>
                    <a:pt x="2452" y="5346"/>
                    <a:pt x="2515" y="5174"/>
                    <a:pt x="3651" y="4561"/>
                  </a:cubicBezTo>
                  <a:cubicBezTo>
                    <a:pt x="4003" y="4363"/>
                    <a:pt x="4291" y="4246"/>
                    <a:pt x="4498" y="4210"/>
                  </a:cubicBezTo>
                  <a:cubicBezTo>
                    <a:pt x="4553" y="4201"/>
                    <a:pt x="4600" y="4196"/>
                    <a:pt x="4640" y="4196"/>
                  </a:cubicBezTo>
                  <a:close/>
                  <a:moveTo>
                    <a:pt x="18335" y="0"/>
                  </a:moveTo>
                  <a:lnTo>
                    <a:pt x="18263" y="9"/>
                  </a:lnTo>
                  <a:cubicBezTo>
                    <a:pt x="16802" y="217"/>
                    <a:pt x="15414" y="442"/>
                    <a:pt x="14116" y="676"/>
                  </a:cubicBezTo>
                  <a:cubicBezTo>
                    <a:pt x="8104" y="1776"/>
                    <a:pt x="3732" y="3263"/>
                    <a:pt x="1109" y="5093"/>
                  </a:cubicBezTo>
                  <a:cubicBezTo>
                    <a:pt x="370" y="5634"/>
                    <a:pt x="0" y="6409"/>
                    <a:pt x="18" y="7383"/>
                  </a:cubicBezTo>
                  <a:cubicBezTo>
                    <a:pt x="91" y="9086"/>
                    <a:pt x="262" y="10772"/>
                    <a:pt x="532" y="12413"/>
                  </a:cubicBezTo>
                  <a:cubicBezTo>
                    <a:pt x="559" y="12548"/>
                    <a:pt x="586" y="12674"/>
                    <a:pt x="604" y="12809"/>
                  </a:cubicBezTo>
                  <a:lnTo>
                    <a:pt x="613" y="12890"/>
                  </a:lnTo>
                  <a:lnTo>
                    <a:pt x="20047" y="9330"/>
                  </a:lnTo>
                  <a:lnTo>
                    <a:pt x="18335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28;p30">
              <a:extLst>
                <a:ext uri="{FF2B5EF4-FFF2-40B4-BE49-F238E27FC236}">
                  <a16:creationId xmlns:a16="http://schemas.microsoft.com/office/drawing/2014/main" id="{91ECDC73-4165-4335-B68C-21A258054932}"/>
                </a:ext>
              </a:extLst>
            </p:cNvPr>
            <p:cNvSpPr/>
            <p:nvPr/>
          </p:nvSpPr>
          <p:spPr>
            <a:xfrm>
              <a:off x="4101875" y="3397400"/>
              <a:ext cx="372750" cy="117625"/>
            </a:xfrm>
            <a:custGeom>
              <a:avLst/>
              <a:gdLst/>
              <a:ahLst/>
              <a:cxnLst/>
              <a:rect l="l" t="t" r="r" b="b"/>
              <a:pathLst>
                <a:path w="14910" h="4705" extrusionOk="0">
                  <a:moveTo>
                    <a:pt x="14392" y="1"/>
                  </a:moveTo>
                  <a:cubicBezTo>
                    <a:pt x="14361" y="1"/>
                    <a:pt x="14329" y="2"/>
                    <a:pt x="14296" y="5"/>
                  </a:cubicBezTo>
                  <a:cubicBezTo>
                    <a:pt x="13954" y="23"/>
                    <a:pt x="13809" y="176"/>
                    <a:pt x="13863" y="456"/>
                  </a:cubicBezTo>
                  <a:lnTo>
                    <a:pt x="13963" y="654"/>
                  </a:lnTo>
                  <a:cubicBezTo>
                    <a:pt x="14053" y="758"/>
                    <a:pt x="14169" y="814"/>
                    <a:pt x="14316" y="814"/>
                  </a:cubicBezTo>
                  <a:cubicBezTo>
                    <a:pt x="14361" y="814"/>
                    <a:pt x="14408" y="809"/>
                    <a:pt x="14458" y="798"/>
                  </a:cubicBezTo>
                  <a:cubicBezTo>
                    <a:pt x="14774" y="744"/>
                    <a:pt x="14909" y="582"/>
                    <a:pt x="14864" y="329"/>
                  </a:cubicBezTo>
                  <a:cubicBezTo>
                    <a:pt x="14823" y="110"/>
                    <a:pt x="14666" y="1"/>
                    <a:pt x="14392" y="1"/>
                  </a:cubicBezTo>
                  <a:close/>
                  <a:moveTo>
                    <a:pt x="3386" y="2537"/>
                  </a:moveTo>
                  <a:cubicBezTo>
                    <a:pt x="3375" y="2537"/>
                    <a:pt x="3364" y="2538"/>
                    <a:pt x="3353" y="2538"/>
                  </a:cubicBezTo>
                  <a:cubicBezTo>
                    <a:pt x="3056" y="2538"/>
                    <a:pt x="2930" y="2700"/>
                    <a:pt x="2993" y="2998"/>
                  </a:cubicBezTo>
                  <a:cubicBezTo>
                    <a:pt x="3039" y="3258"/>
                    <a:pt x="3169" y="3388"/>
                    <a:pt x="3390" y="3388"/>
                  </a:cubicBezTo>
                  <a:cubicBezTo>
                    <a:pt x="3429" y="3388"/>
                    <a:pt x="3471" y="3384"/>
                    <a:pt x="3516" y="3376"/>
                  </a:cubicBezTo>
                  <a:cubicBezTo>
                    <a:pt x="3651" y="3349"/>
                    <a:pt x="3750" y="3286"/>
                    <a:pt x="3804" y="3169"/>
                  </a:cubicBezTo>
                  <a:cubicBezTo>
                    <a:pt x="3858" y="3070"/>
                    <a:pt x="3867" y="2971"/>
                    <a:pt x="3858" y="2880"/>
                  </a:cubicBezTo>
                  <a:cubicBezTo>
                    <a:pt x="3815" y="2646"/>
                    <a:pt x="3655" y="2537"/>
                    <a:pt x="3386" y="2537"/>
                  </a:cubicBezTo>
                  <a:close/>
                  <a:moveTo>
                    <a:pt x="2290" y="3104"/>
                  </a:moveTo>
                  <a:cubicBezTo>
                    <a:pt x="2061" y="3104"/>
                    <a:pt x="1719" y="3229"/>
                    <a:pt x="1262" y="3475"/>
                  </a:cubicBezTo>
                  <a:cubicBezTo>
                    <a:pt x="415" y="3935"/>
                    <a:pt x="0" y="4232"/>
                    <a:pt x="27" y="4377"/>
                  </a:cubicBezTo>
                  <a:cubicBezTo>
                    <a:pt x="45" y="4485"/>
                    <a:pt x="72" y="4566"/>
                    <a:pt x="108" y="4593"/>
                  </a:cubicBezTo>
                  <a:cubicBezTo>
                    <a:pt x="164" y="4668"/>
                    <a:pt x="264" y="4704"/>
                    <a:pt x="404" y="4704"/>
                  </a:cubicBezTo>
                  <a:cubicBezTo>
                    <a:pt x="466" y="4704"/>
                    <a:pt x="536" y="4697"/>
                    <a:pt x="613" y="4683"/>
                  </a:cubicBezTo>
                  <a:cubicBezTo>
                    <a:pt x="1046" y="4602"/>
                    <a:pt x="1487" y="4413"/>
                    <a:pt x="1947" y="4115"/>
                  </a:cubicBezTo>
                  <a:cubicBezTo>
                    <a:pt x="2434" y="3818"/>
                    <a:pt x="2659" y="3565"/>
                    <a:pt x="2623" y="3367"/>
                  </a:cubicBezTo>
                  <a:cubicBezTo>
                    <a:pt x="2590" y="3191"/>
                    <a:pt x="2479" y="3104"/>
                    <a:pt x="2290" y="3104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29;p30">
              <a:extLst>
                <a:ext uri="{FF2B5EF4-FFF2-40B4-BE49-F238E27FC236}">
                  <a16:creationId xmlns:a16="http://schemas.microsoft.com/office/drawing/2014/main" id="{FBE15FAA-3011-4A53-B1B4-CDE3B6563D34}"/>
                </a:ext>
              </a:extLst>
            </p:cNvPr>
            <p:cNvSpPr/>
            <p:nvPr/>
          </p:nvSpPr>
          <p:spPr>
            <a:xfrm>
              <a:off x="4038775" y="3369325"/>
              <a:ext cx="550325" cy="519150"/>
            </a:xfrm>
            <a:custGeom>
              <a:avLst/>
              <a:gdLst/>
              <a:ahLst/>
              <a:cxnLst/>
              <a:rect l="l" t="t" r="r" b="b"/>
              <a:pathLst>
                <a:path w="22013" h="20766" extrusionOk="0">
                  <a:moveTo>
                    <a:pt x="18293" y="414"/>
                  </a:moveTo>
                  <a:cubicBezTo>
                    <a:pt x="18449" y="1112"/>
                    <a:pt x="18591" y="1809"/>
                    <a:pt x="18740" y="2507"/>
                  </a:cubicBezTo>
                  <a:lnTo>
                    <a:pt x="19200" y="4797"/>
                  </a:lnTo>
                  <a:cubicBezTo>
                    <a:pt x="19506" y="6320"/>
                    <a:pt x="19795" y="7843"/>
                    <a:pt x="20065" y="9376"/>
                  </a:cubicBezTo>
                  <a:cubicBezTo>
                    <a:pt x="20345" y="10908"/>
                    <a:pt x="20624" y="12431"/>
                    <a:pt x="20876" y="13964"/>
                  </a:cubicBezTo>
                  <a:lnTo>
                    <a:pt x="21255" y="16262"/>
                  </a:lnTo>
                  <a:cubicBezTo>
                    <a:pt x="21362" y="16971"/>
                    <a:pt x="21477" y="17673"/>
                    <a:pt x="21585" y="18374"/>
                  </a:cubicBezTo>
                  <a:lnTo>
                    <a:pt x="21585" y="18374"/>
                  </a:lnTo>
                  <a:cubicBezTo>
                    <a:pt x="20571" y="18546"/>
                    <a:pt x="19557" y="18733"/>
                    <a:pt x="18551" y="18903"/>
                  </a:cubicBezTo>
                  <a:cubicBezTo>
                    <a:pt x="18010" y="18994"/>
                    <a:pt x="17478" y="19093"/>
                    <a:pt x="16937" y="19183"/>
                  </a:cubicBezTo>
                  <a:lnTo>
                    <a:pt x="16135" y="19309"/>
                  </a:lnTo>
                  <a:lnTo>
                    <a:pt x="15333" y="19435"/>
                  </a:lnTo>
                  <a:cubicBezTo>
                    <a:pt x="14801" y="19525"/>
                    <a:pt x="14260" y="19588"/>
                    <a:pt x="13728" y="19670"/>
                  </a:cubicBezTo>
                  <a:lnTo>
                    <a:pt x="12917" y="19769"/>
                  </a:lnTo>
                  <a:cubicBezTo>
                    <a:pt x="12647" y="19796"/>
                    <a:pt x="12385" y="19832"/>
                    <a:pt x="12115" y="19850"/>
                  </a:cubicBezTo>
                  <a:cubicBezTo>
                    <a:pt x="11033" y="19967"/>
                    <a:pt x="9961" y="20030"/>
                    <a:pt x="8879" y="20066"/>
                  </a:cubicBezTo>
                  <a:cubicBezTo>
                    <a:pt x="8626" y="20073"/>
                    <a:pt x="8372" y="20076"/>
                    <a:pt x="8118" y="20076"/>
                  </a:cubicBezTo>
                  <a:cubicBezTo>
                    <a:pt x="7297" y="20076"/>
                    <a:pt x="6473" y="20041"/>
                    <a:pt x="5661" y="19958"/>
                  </a:cubicBezTo>
                  <a:cubicBezTo>
                    <a:pt x="5400" y="19922"/>
                    <a:pt x="5129" y="19895"/>
                    <a:pt x="4868" y="19850"/>
                  </a:cubicBezTo>
                  <a:lnTo>
                    <a:pt x="4480" y="19778"/>
                  </a:lnTo>
                  <a:lnTo>
                    <a:pt x="4282" y="19742"/>
                  </a:lnTo>
                  <a:cubicBezTo>
                    <a:pt x="4219" y="19733"/>
                    <a:pt x="4165" y="19715"/>
                    <a:pt x="4102" y="19706"/>
                  </a:cubicBezTo>
                  <a:cubicBezTo>
                    <a:pt x="3624" y="19579"/>
                    <a:pt x="3209" y="19336"/>
                    <a:pt x="2921" y="18957"/>
                  </a:cubicBezTo>
                  <a:cubicBezTo>
                    <a:pt x="2776" y="18777"/>
                    <a:pt x="2668" y="18561"/>
                    <a:pt x="2578" y="18326"/>
                  </a:cubicBezTo>
                  <a:cubicBezTo>
                    <a:pt x="2542" y="18218"/>
                    <a:pt x="2497" y="18083"/>
                    <a:pt x="2452" y="17957"/>
                  </a:cubicBezTo>
                  <a:lnTo>
                    <a:pt x="2326" y="17569"/>
                  </a:lnTo>
                  <a:cubicBezTo>
                    <a:pt x="2164" y="17056"/>
                    <a:pt x="2010" y="16533"/>
                    <a:pt x="1866" y="16019"/>
                  </a:cubicBezTo>
                  <a:cubicBezTo>
                    <a:pt x="1578" y="14973"/>
                    <a:pt x="1343" y="13919"/>
                    <a:pt x="1145" y="12855"/>
                  </a:cubicBezTo>
                  <a:cubicBezTo>
                    <a:pt x="947" y="11800"/>
                    <a:pt x="802" y="10728"/>
                    <a:pt x="694" y="9664"/>
                  </a:cubicBezTo>
                  <a:cubicBezTo>
                    <a:pt x="649" y="9123"/>
                    <a:pt x="604" y="8591"/>
                    <a:pt x="568" y="8051"/>
                  </a:cubicBezTo>
                  <a:lnTo>
                    <a:pt x="550" y="7645"/>
                  </a:lnTo>
                  <a:cubicBezTo>
                    <a:pt x="541" y="7510"/>
                    <a:pt x="541" y="7393"/>
                    <a:pt x="550" y="7266"/>
                  </a:cubicBezTo>
                  <a:cubicBezTo>
                    <a:pt x="559" y="7023"/>
                    <a:pt x="595" y="6771"/>
                    <a:pt x="676" y="6545"/>
                  </a:cubicBezTo>
                  <a:cubicBezTo>
                    <a:pt x="829" y="6086"/>
                    <a:pt x="1145" y="5698"/>
                    <a:pt x="1569" y="5419"/>
                  </a:cubicBezTo>
                  <a:cubicBezTo>
                    <a:pt x="2001" y="5121"/>
                    <a:pt x="2461" y="4851"/>
                    <a:pt x="2930" y="4598"/>
                  </a:cubicBezTo>
                  <a:cubicBezTo>
                    <a:pt x="3867" y="4094"/>
                    <a:pt x="4859" y="3661"/>
                    <a:pt x="5868" y="3291"/>
                  </a:cubicBezTo>
                  <a:cubicBezTo>
                    <a:pt x="7878" y="2543"/>
                    <a:pt x="9970" y="1984"/>
                    <a:pt x="12079" y="1525"/>
                  </a:cubicBezTo>
                  <a:cubicBezTo>
                    <a:pt x="14139" y="1077"/>
                    <a:pt x="16208" y="716"/>
                    <a:pt x="18293" y="414"/>
                  </a:cubicBezTo>
                  <a:close/>
                  <a:moveTo>
                    <a:pt x="18441" y="0"/>
                  </a:moveTo>
                  <a:cubicBezTo>
                    <a:pt x="18436" y="0"/>
                    <a:pt x="18430" y="1"/>
                    <a:pt x="18425" y="1"/>
                  </a:cubicBezTo>
                  <a:lnTo>
                    <a:pt x="18416" y="1"/>
                  </a:lnTo>
                  <a:cubicBezTo>
                    <a:pt x="16261" y="299"/>
                    <a:pt x="14116" y="650"/>
                    <a:pt x="11989" y="1101"/>
                  </a:cubicBezTo>
                  <a:cubicBezTo>
                    <a:pt x="9861" y="1543"/>
                    <a:pt x="7752" y="2092"/>
                    <a:pt x="5697" y="2832"/>
                  </a:cubicBezTo>
                  <a:cubicBezTo>
                    <a:pt x="4669" y="3201"/>
                    <a:pt x="3660" y="3634"/>
                    <a:pt x="2686" y="4148"/>
                  </a:cubicBezTo>
                  <a:cubicBezTo>
                    <a:pt x="2200" y="4400"/>
                    <a:pt x="1731" y="4679"/>
                    <a:pt x="1262" y="4995"/>
                  </a:cubicBezTo>
                  <a:cubicBezTo>
                    <a:pt x="784" y="5301"/>
                    <a:pt x="361" y="5797"/>
                    <a:pt x="171" y="6374"/>
                  </a:cubicBezTo>
                  <a:cubicBezTo>
                    <a:pt x="72" y="6653"/>
                    <a:pt x="18" y="6951"/>
                    <a:pt x="9" y="7239"/>
                  </a:cubicBezTo>
                  <a:cubicBezTo>
                    <a:pt x="0" y="7393"/>
                    <a:pt x="0" y="7537"/>
                    <a:pt x="9" y="7672"/>
                  </a:cubicBezTo>
                  <a:lnTo>
                    <a:pt x="27" y="8078"/>
                  </a:lnTo>
                  <a:cubicBezTo>
                    <a:pt x="54" y="8628"/>
                    <a:pt x="90" y="9168"/>
                    <a:pt x="135" y="9709"/>
                  </a:cubicBezTo>
                  <a:cubicBezTo>
                    <a:pt x="244" y="10800"/>
                    <a:pt x="379" y="11882"/>
                    <a:pt x="568" y="12963"/>
                  </a:cubicBezTo>
                  <a:cubicBezTo>
                    <a:pt x="757" y="14036"/>
                    <a:pt x="992" y="15118"/>
                    <a:pt x="1271" y="16172"/>
                  </a:cubicBezTo>
                  <a:cubicBezTo>
                    <a:pt x="1406" y="16704"/>
                    <a:pt x="1560" y="17236"/>
                    <a:pt x="1722" y="17759"/>
                  </a:cubicBezTo>
                  <a:lnTo>
                    <a:pt x="1848" y="18155"/>
                  </a:lnTo>
                  <a:cubicBezTo>
                    <a:pt x="1893" y="18281"/>
                    <a:pt x="1929" y="18408"/>
                    <a:pt x="1983" y="18552"/>
                  </a:cubicBezTo>
                  <a:cubicBezTo>
                    <a:pt x="2082" y="18831"/>
                    <a:pt x="2218" y="19111"/>
                    <a:pt x="2407" y="19354"/>
                  </a:cubicBezTo>
                  <a:cubicBezTo>
                    <a:pt x="2776" y="19859"/>
                    <a:pt x="3353" y="20192"/>
                    <a:pt x="3930" y="20346"/>
                  </a:cubicBezTo>
                  <a:cubicBezTo>
                    <a:pt x="4002" y="20364"/>
                    <a:pt x="4074" y="20382"/>
                    <a:pt x="4147" y="20400"/>
                  </a:cubicBezTo>
                  <a:lnTo>
                    <a:pt x="4354" y="20436"/>
                  </a:lnTo>
                  <a:lnTo>
                    <a:pt x="4760" y="20508"/>
                  </a:lnTo>
                  <a:cubicBezTo>
                    <a:pt x="5039" y="20562"/>
                    <a:pt x="5309" y="20589"/>
                    <a:pt x="5589" y="20625"/>
                  </a:cubicBezTo>
                  <a:cubicBezTo>
                    <a:pt x="6490" y="20728"/>
                    <a:pt x="7397" y="20765"/>
                    <a:pt x="8301" y="20765"/>
                  </a:cubicBezTo>
                  <a:cubicBezTo>
                    <a:pt x="8500" y="20765"/>
                    <a:pt x="8698" y="20763"/>
                    <a:pt x="8897" y="20760"/>
                  </a:cubicBezTo>
                  <a:cubicBezTo>
                    <a:pt x="9997" y="20742"/>
                    <a:pt x="11096" y="20670"/>
                    <a:pt x="12187" y="20544"/>
                  </a:cubicBezTo>
                  <a:cubicBezTo>
                    <a:pt x="12457" y="20526"/>
                    <a:pt x="12728" y="20490"/>
                    <a:pt x="12998" y="20454"/>
                  </a:cubicBezTo>
                  <a:lnTo>
                    <a:pt x="13819" y="20355"/>
                  </a:lnTo>
                  <a:cubicBezTo>
                    <a:pt x="14359" y="20273"/>
                    <a:pt x="14900" y="20210"/>
                    <a:pt x="15441" y="20120"/>
                  </a:cubicBezTo>
                  <a:cubicBezTo>
                    <a:pt x="16523" y="19949"/>
                    <a:pt x="17595" y="19742"/>
                    <a:pt x="18668" y="19516"/>
                  </a:cubicBezTo>
                  <a:cubicBezTo>
                    <a:pt x="19200" y="19399"/>
                    <a:pt x="19732" y="19264"/>
                    <a:pt x="20263" y="19147"/>
                  </a:cubicBezTo>
                  <a:cubicBezTo>
                    <a:pt x="20795" y="19012"/>
                    <a:pt x="21318" y="18876"/>
                    <a:pt x="21850" y="18723"/>
                  </a:cubicBezTo>
                  <a:lnTo>
                    <a:pt x="21859" y="18723"/>
                  </a:lnTo>
                  <a:cubicBezTo>
                    <a:pt x="21958" y="18696"/>
                    <a:pt x="22012" y="18597"/>
                    <a:pt x="21994" y="18498"/>
                  </a:cubicBezTo>
                  <a:cubicBezTo>
                    <a:pt x="21823" y="17741"/>
                    <a:pt x="21670" y="16983"/>
                    <a:pt x="21507" y="16217"/>
                  </a:cubicBezTo>
                  <a:lnTo>
                    <a:pt x="21057" y="13937"/>
                  </a:lnTo>
                  <a:cubicBezTo>
                    <a:pt x="20750" y="12413"/>
                    <a:pt x="20462" y="10881"/>
                    <a:pt x="20173" y="9358"/>
                  </a:cubicBezTo>
                  <a:cubicBezTo>
                    <a:pt x="19894" y="7825"/>
                    <a:pt x="19623" y="6302"/>
                    <a:pt x="19362" y="4770"/>
                  </a:cubicBezTo>
                  <a:lnTo>
                    <a:pt x="18983" y="2471"/>
                  </a:lnTo>
                  <a:cubicBezTo>
                    <a:pt x="18866" y="1696"/>
                    <a:pt x="18740" y="930"/>
                    <a:pt x="18632" y="163"/>
                  </a:cubicBezTo>
                  <a:cubicBezTo>
                    <a:pt x="18623" y="70"/>
                    <a:pt x="18535" y="0"/>
                    <a:pt x="184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30;p30">
              <a:extLst>
                <a:ext uri="{FF2B5EF4-FFF2-40B4-BE49-F238E27FC236}">
                  <a16:creationId xmlns:a16="http://schemas.microsoft.com/office/drawing/2014/main" id="{C39D8DAA-F7CB-48CF-9E9C-336502C397BD}"/>
                </a:ext>
              </a:extLst>
            </p:cNvPr>
            <p:cNvSpPr/>
            <p:nvPr/>
          </p:nvSpPr>
          <p:spPr>
            <a:xfrm>
              <a:off x="4780825" y="3534300"/>
              <a:ext cx="393725" cy="234375"/>
            </a:xfrm>
            <a:custGeom>
              <a:avLst/>
              <a:gdLst/>
              <a:ahLst/>
              <a:cxnLst/>
              <a:rect l="l" t="t" r="r" b="b"/>
              <a:pathLst>
                <a:path w="15749" h="9375" extrusionOk="0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31;p30">
              <a:extLst>
                <a:ext uri="{FF2B5EF4-FFF2-40B4-BE49-F238E27FC236}">
                  <a16:creationId xmlns:a16="http://schemas.microsoft.com/office/drawing/2014/main" id="{A17B7B39-69F9-4609-9DC0-DF223A8BE644}"/>
                </a:ext>
              </a:extLst>
            </p:cNvPr>
            <p:cNvSpPr/>
            <p:nvPr/>
          </p:nvSpPr>
          <p:spPr>
            <a:xfrm>
              <a:off x="4772275" y="3553675"/>
              <a:ext cx="363275" cy="417375"/>
            </a:xfrm>
            <a:custGeom>
              <a:avLst/>
              <a:gdLst/>
              <a:ahLst/>
              <a:cxnLst/>
              <a:rect l="l" t="t" r="r" b="b"/>
              <a:pathLst>
                <a:path w="14531" h="16695" extrusionOk="0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32;p30">
              <a:extLst>
                <a:ext uri="{FF2B5EF4-FFF2-40B4-BE49-F238E27FC236}">
                  <a16:creationId xmlns:a16="http://schemas.microsoft.com/office/drawing/2014/main" id="{8E0B68CC-6E82-40C3-8B33-F47BE12600D4}"/>
                </a:ext>
              </a:extLst>
            </p:cNvPr>
            <p:cNvSpPr/>
            <p:nvPr/>
          </p:nvSpPr>
          <p:spPr>
            <a:xfrm>
              <a:off x="4702650" y="3626025"/>
              <a:ext cx="70775" cy="58375"/>
            </a:xfrm>
            <a:custGeom>
              <a:avLst/>
              <a:gdLst/>
              <a:ahLst/>
              <a:cxnLst/>
              <a:rect l="l" t="t" r="r" b="b"/>
              <a:pathLst>
                <a:path w="2831" h="2335" extrusionOk="0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33;p30">
              <a:extLst>
                <a:ext uri="{FF2B5EF4-FFF2-40B4-BE49-F238E27FC236}">
                  <a16:creationId xmlns:a16="http://schemas.microsoft.com/office/drawing/2014/main" id="{D770D9CD-913B-4913-811B-70794BB0FD04}"/>
                </a:ext>
              </a:extLst>
            </p:cNvPr>
            <p:cNvSpPr/>
            <p:nvPr/>
          </p:nvSpPr>
          <p:spPr>
            <a:xfrm>
              <a:off x="4710750" y="3642250"/>
              <a:ext cx="82050" cy="82500"/>
            </a:xfrm>
            <a:custGeom>
              <a:avLst/>
              <a:gdLst/>
              <a:ahLst/>
              <a:cxnLst/>
              <a:rect l="l" t="t" r="r" b="b"/>
              <a:pathLst>
                <a:path w="3282" h="3300" extrusionOk="0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34;p30">
              <a:extLst>
                <a:ext uri="{FF2B5EF4-FFF2-40B4-BE49-F238E27FC236}">
                  <a16:creationId xmlns:a16="http://schemas.microsoft.com/office/drawing/2014/main" id="{1166A49A-6311-4C2E-BB44-8FA71629F9B8}"/>
                </a:ext>
              </a:extLst>
            </p:cNvPr>
            <p:cNvSpPr/>
            <p:nvPr/>
          </p:nvSpPr>
          <p:spPr>
            <a:xfrm>
              <a:off x="4889225" y="3618300"/>
              <a:ext cx="140200" cy="44575"/>
            </a:xfrm>
            <a:custGeom>
              <a:avLst/>
              <a:gdLst/>
              <a:ahLst/>
              <a:cxnLst/>
              <a:rect l="l" t="t" r="r" b="b"/>
              <a:pathLst>
                <a:path w="5608" h="1783" extrusionOk="0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35;p30">
              <a:extLst>
                <a:ext uri="{FF2B5EF4-FFF2-40B4-BE49-F238E27FC236}">
                  <a16:creationId xmlns:a16="http://schemas.microsoft.com/office/drawing/2014/main" id="{3EF9B3FB-B031-4008-8529-C88AC912DBE8}"/>
                </a:ext>
              </a:extLst>
            </p:cNvPr>
            <p:cNvSpPr/>
            <p:nvPr/>
          </p:nvSpPr>
          <p:spPr>
            <a:xfrm>
              <a:off x="5118850" y="3528450"/>
              <a:ext cx="709650" cy="395050"/>
            </a:xfrm>
            <a:custGeom>
              <a:avLst/>
              <a:gdLst/>
              <a:ahLst/>
              <a:cxnLst/>
              <a:rect l="l" t="t" r="r" b="b"/>
              <a:pathLst>
                <a:path w="28386" h="15802" extrusionOk="0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" name="Google Shape;836;p30">
              <a:extLst>
                <a:ext uri="{FF2B5EF4-FFF2-40B4-BE49-F238E27FC236}">
                  <a16:creationId xmlns:a16="http://schemas.microsoft.com/office/drawing/2014/main" id="{A2B2C671-D6F8-43CF-BF64-D0D94B254704}"/>
                </a:ext>
              </a:extLst>
            </p:cNvPr>
            <p:cNvSpPr/>
            <p:nvPr/>
          </p:nvSpPr>
          <p:spPr>
            <a:xfrm>
              <a:off x="5213500" y="3590975"/>
              <a:ext cx="396875" cy="147475"/>
            </a:xfrm>
            <a:custGeom>
              <a:avLst/>
              <a:gdLst/>
              <a:ahLst/>
              <a:cxnLst/>
              <a:rect l="l" t="t" r="r" b="b"/>
              <a:pathLst>
                <a:path w="15875" h="5899" extrusionOk="0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37;p30">
              <a:extLst>
                <a:ext uri="{FF2B5EF4-FFF2-40B4-BE49-F238E27FC236}">
                  <a16:creationId xmlns:a16="http://schemas.microsoft.com/office/drawing/2014/main" id="{33E8463D-5177-438A-B6C9-25E2542EF409}"/>
                </a:ext>
              </a:extLst>
            </p:cNvPr>
            <p:cNvSpPr/>
            <p:nvPr/>
          </p:nvSpPr>
          <p:spPr>
            <a:xfrm>
              <a:off x="5070850" y="3766400"/>
              <a:ext cx="724975" cy="311175"/>
            </a:xfrm>
            <a:custGeom>
              <a:avLst/>
              <a:gdLst/>
              <a:ahLst/>
              <a:cxnLst/>
              <a:rect l="l" t="t" r="r" b="b"/>
              <a:pathLst>
                <a:path w="28999" h="12447" extrusionOk="0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38;p30">
              <a:extLst>
                <a:ext uri="{FF2B5EF4-FFF2-40B4-BE49-F238E27FC236}">
                  <a16:creationId xmlns:a16="http://schemas.microsoft.com/office/drawing/2014/main" id="{F9F52399-1B99-42A7-BA05-3EC38EC306AD}"/>
                </a:ext>
              </a:extLst>
            </p:cNvPr>
            <p:cNvSpPr/>
            <p:nvPr/>
          </p:nvSpPr>
          <p:spPr>
            <a:xfrm>
              <a:off x="4697000" y="3525875"/>
              <a:ext cx="1131500" cy="555150"/>
            </a:xfrm>
            <a:custGeom>
              <a:avLst/>
              <a:gdLst/>
              <a:ahLst/>
              <a:cxnLst/>
              <a:rect l="l" t="t" r="r" b="b"/>
              <a:pathLst>
                <a:path w="45260" h="22206" extrusionOk="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39;p30">
              <a:extLst>
                <a:ext uri="{FF2B5EF4-FFF2-40B4-BE49-F238E27FC236}">
                  <a16:creationId xmlns:a16="http://schemas.microsoft.com/office/drawing/2014/main" id="{28DA83E9-8053-4BD9-B98C-E3F35FC438EE}"/>
                </a:ext>
              </a:extLst>
            </p:cNvPr>
            <p:cNvSpPr/>
            <p:nvPr/>
          </p:nvSpPr>
          <p:spPr>
            <a:xfrm>
              <a:off x="5068825" y="3761150"/>
              <a:ext cx="57725" cy="214775"/>
            </a:xfrm>
            <a:custGeom>
              <a:avLst/>
              <a:gdLst/>
              <a:ahLst/>
              <a:cxnLst/>
              <a:rect l="l" t="t" r="r" b="b"/>
              <a:pathLst>
                <a:path w="2309" h="8591" extrusionOk="0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40;p30">
              <a:extLst>
                <a:ext uri="{FF2B5EF4-FFF2-40B4-BE49-F238E27FC236}">
                  <a16:creationId xmlns:a16="http://schemas.microsoft.com/office/drawing/2014/main" id="{9B6C8A74-0234-44AC-98DE-046713C4AFE2}"/>
                </a:ext>
              </a:extLst>
            </p:cNvPr>
            <p:cNvSpPr/>
            <p:nvPr/>
          </p:nvSpPr>
          <p:spPr>
            <a:xfrm>
              <a:off x="4825225" y="3697850"/>
              <a:ext cx="21000" cy="56475"/>
            </a:xfrm>
            <a:custGeom>
              <a:avLst/>
              <a:gdLst/>
              <a:ahLst/>
              <a:cxnLst/>
              <a:rect l="l" t="t" r="r" b="b"/>
              <a:pathLst>
                <a:path w="840" h="2259" extrusionOk="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41;p30">
              <a:extLst>
                <a:ext uri="{FF2B5EF4-FFF2-40B4-BE49-F238E27FC236}">
                  <a16:creationId xmlns:a16="http://schemas.microsoft.com/office/drawing/2014/main" id="{4DA83198-84D0-47D2-B19A-C8D92B007078}"/>
                </a:ext>
              </a:extLst>
            </p:cNvPr>
            <p:cNvSpPr/>
            <p:nvPr/>
          </p:nvSpPr>
          <p:spPr>
            <a:xfrm>
              <a:off x="5115925" y="3539325"/>
              <a:ext cx="61550" cy="232125"/>
            </a:xfrm>
            <a:custGeom>
              <a:avLst/>
              <a:gdLst/>
              <a:ahLst/>
              <a:cxnLst/>
              <a:rect l="l" t="t" r="r" b="b"/>
              <a:pathLst>
                <a:path w="2462" h="9285" extrusionOk="0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42;p30">
              <a:extLst>
                <a:ext uri="{FF2B5EF4-FFF2-40B4-BE49-F238E27FC236}">
                  <a16:creationId xmlns:a16="http://schemas.microsoft.com/office/drawing/2014/main" id="{6281AB6F-23F5-41CE-B713-6DE8B995077F}"/>
                </a:ext>
              </a:extLst>
            </p:cNvPr>
            <p:cNvSpPr/>
            <p:nvPr/>
          </p:nvSpPr>
          <p:spPr>
            <a:xfrm>
              <a:off x="5039525" y="3548650"/>
              <a:ext cx="101450" cy="405350"/>
            </a:xfrm>
            <a:custGeom>
              <a:avLst/>
              <a:gdLst/>
              <a:ahLst/>
              <a:cxnLst/>
              <a:rect l="l" t="t" r="r" b="b"/>
              <a:pathLst>
                <a:path w="4058" h="16214" extrusionOk="0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43;p30">
              <a:extLst>
                <a:ext uri="{FF2B5EF4-FFF2-40B4-BE49-F238E27FC236}">
                  <a16:creationId xmlns:a16="http://schemas.microsoft.com/office/drawing/2014/main" id="{362B50A9-CE46-478C-87B1-0D496FE8AE80}"/>
                </a:ext>
              </a:extLst>
            </p:cNvPr>
            <p:cNvSpPr/>
            <p:nvPr/>
          </p:nvSpPr>
          <p:spPr>
            <a:xfrm>
              <a:off x="4836050" y="3636975"/>
              <a:ext cx="24350" cy="70875"/>
            </a:xfrm>
            <a:custGeom>
              <a:avLst/>
              <a:gdLst/>
              <a:ahLst/>
              <a:cxnLst/>
              <a:rect l="l" t="t" r="r" b="b"/>
              <a:pathLst>
                <a:path w="974" h="2835" extrusionOk="0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44;p30">
              <a:extLst>
                <a:ext uri="{FF2B5EF4-FFF2-40B4-BE49-F238E27FC236}">
                  <a16:creationId xmlns:a16="http://schemas.microsoft.com/office/drawing/2014/main" id="{DEADFBA5-D8C1-4918-9E10-7CB7A038DCB0}"/>
                </a:ext>
              </a:extLst>
            </p:cNvPr>
            <p:cNvSpPr/>
            <p:nvPr/>
          </p:nvSpPr>
          <p:spPr>
            <a:xfrm>
              <a:off x="4769575" y="3641500"/>
              <a:ext cx="28650" cy="88500"/>
            </a:xfrm>
            <a:custGeom>
              <a:avLst/>
              <a:gdLst/>
              <a:ahLst/>
              <a:cxnLst/>
              <a:rect l="l" t="t" r="r" b="b"/>
              <a:pathLst>
                <a:path w="1146" h="3540" extrusionOk="0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5" name="Google Shape;137;p17">
            <a:extLst>
              <a:ext uri="{FF2B5EF4-FFF2-40B4-BE49-F238E27FC236}">
                <a16:creationId xmlns:a16="http://schemas.microsoft.com/office/drawing/2014/main" id="{12A428F5-5AB3-4C1B-9FC6-D1C5FBF742C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3117608">
            <a:off x="-471815" y="3927068"/>
            <a:ext cx="842075" cy="3986200"/>
          </a:xfrm>
          <a:prstGeom prst="rect">
            <a:avLst/>
          </a:prstGeom>
          <a:noFill/>
          <a:ln>
            <a:noFill/>
          </a:ln>
          <a:effectLst>
            <a:outerShdw blurRad="157163" dist="47625" dir="3180000" algn="bl" rotWithShape="0">
              <a:srgbClr val="000000">
                <a:alpha val="14000"/>
              </a:srgbClr>
            </a:outerShdw>
          </a:effectLst>
        </p:spPr>
      </p:pic>
      <p:pic>
        <p:nvPicPr>
          <p:cNvPr id="57" name="Google Shape;226;p25">
            <a:extLst>
              <a:ext uri="{FF2B5EF4-FFF2-40B4-BE49-F238E27FC236}">
                <a16:creationId xmlns:a16="http://schemas.microsoft.com/office/drawing/2014/main" id="{ED934392-40E5-4060-80BD-C1373960910E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3048751">
            <a:off x="-938486" y="2268956"/>
            <a:ext cx="1333796" cy="2667593"/>
          </a:xfrm>
          <a:prstGeom prst="rect">
            <a:avLst/>
          </a:prstGeom>
          <a:noFill/>
          <a:ln>
            <a:noFill/>
          </a:ln>
          <a:effectLst>
            <a:outerShdw blurRad="157163" dist="47625" dir="3180000" algn="bl" rotWithShape="0">
              <a:srgbClr val="000000">
                <a:alpha val="14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0398583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>
            <a:extLst>
              <a:ext uri="{FF2B5EF4-FFF2-40B4-BE49-F238E27FC236}">
                <a16:creationId xmlns:a16="http://schemas.microsoft.com/office/drawing/2014/main" id="{F3387919-C988-40F2-BBE7-C1DDFC6E0D2E}"/>
              </a:ext>
            </a:extLst>
          </p:cNvPr>
          <p:cNvSpPr txBox="1"/>
          <p:nvPr/>
        </p:nvSpPr>
        <p:spPr>
          <a:xfrm>
            <a:off x="779455" y="1004042"/>
            <a:ext cx="10633090" cy="1258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Caso: </a:t>
            </a:r>
            <a:r>
              <a:rPr lang="el-G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función del sustantivo en la oración se indica por su caso. Si el sustantivo es el sujeto de la oración tendrá una </a:t>
            </a:r>
            <a:r>
              <a:rPr lang="es-MX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terminación</a:t>
            </a:r>
            <a:r>
              <a:rPr lang="el-G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si es objeto directo tendrá otra. Estas funciones se llaman “casos”. En griego</a:t>
            </a:r>
            <a:r>
              <a:rPr lang="es-MX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koiné</a:t>
            </a:r>
            <a:r>
              <a:rPr lang="el-G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 encuentran cinco casos:</a:t>
            </a:r>
            <a:endParaRPr lang="el-G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9" name="Vista general de diapositiva 18">
                <a:extLst>
                  <a:ext uri="{FF2B5EF4-FFF2-40B4-BE49-F238E27FC236}">
                    <a16:creationId xmlns:a16="http://schemas.microsoft.com/office/drawing/2014/main" id="{B7747B31-FE2A-4F10-B28F-33A490BE177F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352889" y="2799789"/>
              <a:ext cx="2237193" cy="1258421"/>
            </p:xfrm>
            <a:graphic>
              <a:graphicData uri="http://schemas.microsoft.com/office/powerpoint/2016/slidezoom">
                <pslz:sldZm>
                  <pslz:sldZmObj sldId="2119" cId="2309017729">
                    <pslz:zmPr id="{8EEA1817-3E2C-47A3-9EFB-0DB8844200D7}" transitionDur="15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37193" cy="1258421"/>
                        </a:xfrm>
                        <a:prstGeom prst="rect">
                          <a:avLst/>
                        </a:prstGeom>
                        <a:ln w="28575">
                          <a:solidFill>
                            <a:srgbClr val="C00000"/>
                          </a:solidFill>
                        </a:ln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9" name="Vista general de diapositiva 18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B7747B31-FE2A-4F10-B28F-33A490BE177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52889" y="2799789"/>
                <a:ext cx="2237193" cy="1258421"/>
              </a:xfrm>
              <a:prstGeom prst="rect">
                <a:avLst/>
              </a:prstGeom>
              <a:ln w="28575">
                <a:solidFill>
                  <a:srgbClr val="C000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21" name="Vista general de diapositiva 20">
                <a:extLst>
                  <a:ext uri="{FF2B5EF4-FFF2-40B4-BE49-F238E27FC236}">
                    <a16:creationId xmlns:a16="http://schemas.microsoft.com/office/drawing/2014/main" id="{B0B24536-B687-4FB6-A425-67F98EB1E6C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352889" y="4387250"/>
              <a:ext cx="2237193" cy="1258421"/>
            </p:xfrm>
            <a:graphic>
              <a:graphicData uri="http://schemas.microsoft.com/office/powerpoint/2016/slidezoom">
                <pslz:sldZm>
                  <pslz:sldZmObj sldId="2120" cId="1614202875">
                    <pslz:zmPr id="{E63C0246-F27B-47B6-8119-FC33C608EAB0}" transitionDur="15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37193" cy="1258421"/>
                        </a:xfrm>
                        <a:prstGeom prst="rect">
                          <a:avLst/>
                        </a:prstGeom>
                        <a:ln w="28575">
                          <a:solidFill>
                            <a:srgbClr val="C00000"/>
                          </a:solidFill>
                        </a:ln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21" name="Vista general de diapositiva 20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B0B24536-B687-4FB6-A425-67F98EB1E6C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52889" y="4387250"/>
                <a:ext cx="2237193" cy="1258421"/>
              </a:xfrm>
              <a:prstGeom prst="rect">
                <a:avLst/>
              </a:prstGeom>
              <a:ln w="28575">
                <a:solidFill>
                  <a:srgbClr val="C000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23" name="Vista general de diapositiva 22">
                <a:extLst>
                  <a:ext uri="{FF2B5EF4-FFF2-40B4-BE49-F238E27FC236}">
                    <a16:creationId xmlns:a16="http://schemas.microsoft.com/office/drawing/2014/main" id="{BDF865CA-5B03-4354-B2F5-700A7B3F1DBA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8865432" y="2799789"/>
              <a:ext cx="2237193" cy="1258421"/>
            </p:xfrm>
            <a:graphic>
              <a:graphicData uri="http://schemas.microsoft.com/office/powerpoint/2016/slidezoom">
                <pslz:sldZm>
                  <pslz:sldZmObj sldId="2121" cId="16440278">
                    <pslz:zmPr id="{0271B954-CA9A-425C-8D1D-9523E739E08D}" transitionDur="1500">
                      <p166:blipFill xmlns:p166="http://schemas.microsoft.com/office/powerpoint/2016/6/main">
                        <a:blip r:embed="rId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37193" cy="1258421"/>
                        </a:xfrm>
                        <a:prstGeom prst="rect">
                          <a:avLst/>
                        </a:prstGeom>
                        <a:ln w="28575">
                          <a:solidFill>
                            <a:srgbClr val="C00000"/>
                          </a:solidFill>
                        </a:ln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23" name="Vista general de diapositiva 22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BDF865CA-5B03-4354-B2F5-700A7B3F1DB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865432" y="2799789"/>
                <a:ext cx="2237193" cy="1258421"/>
              </a:xfrm>
              <a:prstGeom prst="rect">
                <a:avLst/>
              </a:prstGeom>
              <a:ln w="28575">
                <a:solidFill>
                  <a:srgbClr val="C000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25" name="Vista general de diapositiva 24">
                <a:extLst>
                  <a:ext uri="{FF2B5EF4-FFF2-40B4-BE49-F238E27FC236}">
                    <a16:creationId xmlns:a16="http://schemas.microsoft.com/office/drawing/2014/main" id="{C743E806-BAE4-4358-B83A-75A3BCD4AF98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8865433" y="4387250"/>
              <a:ext cx="2237193" cy="1258421"/>
            </p:xfrm>
            <a:graphic>
              <a:graphicData uri="http://schemas.microsoft.com/office/powerpoint/2016/slidezoom">
                <pslz:sldZm>
                  <pslz:sldZmObj sldId="2122" cId="919827307">
                    <pslz:zmPr id="{C138339E-F666-489B-BC22-78F9A931A495}" transitionDur="1000">
                      <p166:blipFill xmlns:p166="http://schemas.microsoft.com/office/powerpoint/2016/6/main">
                        <a:blip r:embed="rId1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37193" cy="1258421"/>
                        </a:xfrm>
                        <a:prstGeom prst="rect">
                          <a:avLst/>
                        </a:prstGeom>
                        <a:ln w="28575">
                          <a:solidFill>
                            <a:srgbClr val="C00000"/>
                          </a:solidFill>
                        </a:ln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25" name="Vista general de diapositiva 24">
                <a:hlinkClick r:id="rId12" action="ppaction://hlinksldjump"/>
                <a:extLst>
                  <a:ext uri="{FF2B5EF4-FFF2-40B4-BE49-F238E27FC236}">
                    <a16:creationId xmlns:a16="http://schemas.microsoft.com/office/drawing/2014/main" id="{C743E806-BAE4-4358-B83A-75A3BCD4AF9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865433" y="4387250"/>
                <a:ext cx="2237193" cy="1258421"/>
              </a:xfrm>
              <a:prstGeom prst="rect">
                <a:avLst/>
              </a:prstGeom>
              <a:ln w="28575">
                <a:solidFill>
                  <a:srgbClr val="C000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</mc:Fallback>
      </mc:AlternateContent>
      <p:sp>
        <p:nvSpPr>
          <p:cNvPr id="27" name="CuadroTexto 26">
            <a:extLst>
              <a:ext uri="{FF2B5EF4-FFF2-40B4-BE49-F238E27FC236}">
                <a16:creationId xmlns:a16="http://schemas.microsoft.com/office/drawing/2014/main" id="{A3EED066-BA2F-4890-A79C-8BCC0DBC7619}"/>
              </a:ext>
            </a:extLst>
          </p:cNvPr>
          <p:cNvSpPr txBox="1"/>
          <p:nvPr/>
        </p:nvSpPr>
        <p:spPr>
          <a:xfrm>
            <a:off x="700879" y="3130074"/>
            <a:ext cx="23772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000" b="1" dirty="0">
                <a:solidFill>
                  <a:srgbClr val="0065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Caso nominativo:</a:t>
            </a:r>
            <a:r>
              <a:rPr lang="el-GR" sz="2000" dirty="0">
                <a:solidFill>
                  <a:srgbClr val="0065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l-GR" sz="2000" dirty="0">
              <a:solidFill>
                <a:srgbClr val="006599"/>
              </a:solidFill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212A3679-E2EB-4047-B950-51ACDEB2D843}"/>
              </a:ext>
            </a:extLst>
          </p:cNvPr>
          <p:cNvSpPr txBox="1"/>
          <p:nvPr/>
        </p:nvSpPr>
        <p:spPr>
          <a:xfrm>
            <a:off x="779455" y="4838295"/>
            <a:ext cx="27357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l-GR"/>
            </a:defPPr>
            <a:lvl1pPr>
              <a:defRPr sz="2000" b="1">
                <a:solidFill>
                  <a:srgbClr val="0065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l-GR" dirty="0"/>
              <a:t>Caso genitivo: 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53AC8567-5747-4728-BA29-DA14F7A7B7A1}"/>
              </a:ext>
            </a:extLst>
          </p:cNvPr>
          <p:cNvSpPr txBox="1"/>
          <p:nvPr/>
        </p:nvSpPr>
        <p:spPr>
          <a:xfrm>
            <a:off x="6475751" y="3124801"/>
            <a:ext cx="182005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l-GR"/>
            </a:defPPr>
            <a:lvl1pPr>
              <a:defRPr sz="2000" b="1">
                <a:solidFill>
                  <a:srgbClr val="0065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l-GR" dirty="0"/>
              <a:t>Caso Dativo: 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E6776913-9C90-4D41-B900-66999C5D3B50}"/>
              </a:ext>
            </a:extLst>
          </p:cNvPr>
          <p:cNvSpPr txBox="1"/>
          <p:nvPr/>
        </p:nvSpPr>
        <p:spPr>
          <a:xfrm>
            <a:off x="6324598" y="4838295"/>
            <a:ext cx="254083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l-GR"/>
            </a:defPPr>
            <a:lvl1pPr>
              <a:defRPr sz="2000" b="1">
                <a:solidFill>
                  <a:srgbClr val="0065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l-GR" dirty="0"/>
              <a:t>Caso acusativo</a:t>
            </a:r>
            <a:r>
              <a:rPr lang="es-MX" dirty="0"/>
              <a:t> y </a:t>
            </a:r>
            <a:r>
              <a:rPr lang="el-GR" dirty="0"/>
              <a:t>Caso Vocativo: </a:t>
            </a:r>
          </a:p>
          <a:p>
            <a:endParaRPr lang="el-GR" dirty="0"/>
          </a:p>
        </p:txBody>
      </p:sp>
      <p:grpSp>
        <p:nvGrpSpPr>
          <p:cNvPr id="36" name="Google Shape;1060;p35">
            <a:extLst>
              <a:ext uri="{FF2B5EF4-FFF2-40B4-BE49-F238E27FC236}">
                <a16:creationId xmlns:a16="http://schemas.microsoft.com/office/drawing/2014/main" id="{92FB7F0D-6380-407C-A5A6-600936DEE954}"/>
              </a:ext>
            </a:extLst>
          </p:cNvPr>
          <p:cNvGrpSpPr/>
          <p:nvPr/>
        </p:nvGrpSpPr>
        <p:grpSpPr>
          <a:xfrm rot="17981098">
            <a:off x="2782288" y="3105730"/>
            <a:ext cx="445693" cy="516747"/>
            <a:chOff x="645175" y="3632150"/>
            <a:chExt cx="394550" cy="462975"/>
          </a:xfrm>
          <a:solidFill>
            <a:schemeClr val="accent3">
              <a:lumMod val="75000"/>
            </a:schemeClr>
          </a:solidFill>
        </p:grpSpPr>
        <p:sp>
          <p:nvSpPr>
            <p:cNvPr id="37" name="Google Shape;1061;p35">
              <a:extLst>
                <a:ext uri="{FF2B5EF4-FFF2-40B4-BE49-F238E27FC236}">
                  <a16:creationId xmlns:a16="http://schemas.microsoft.com/office/drawing/2014/main" id="{4C0D1347-E3C9-449F-B3D4-3948C476814C}"/>
                </a:ext>
              </a:extLst>
            </p:cNvPr>
            <p:cNvSpPr/>
            <p:nvPr/>
          </p:nvSpPr>
          <p:spPr>
            <a:xfrm>
              <a:off x="699725" y="3704850"/>
              <a:ext cx="320175" cy="366225"/>
            </a:xfrm>
            <a:custGeom>
              <a:avLst/>
              <a:gdLst/>
              <a:ahLst/>
              <a:cxnLst/>
              <a:rect l="l" t="t" r="r" b="b"/>
              <a:pathLst>
                <a:path w="12807" h="14649" extrusionOk="0">
                  <a:moveTo>
                    <a:pt x="967" y="1"/>
                  </a:moveTo>
                  <a:cubicBezTo>
                    <a:pt x="714" y="1"/>
                    <a:pt x="444" y="127"/>
                    <a:pt x="390" y="378"/>
                  </a:cubicBezTo>
                  <a:cubicBezTo>
                    <a:pt x="276" y="926"/>
                    <a:pt x="161" y="1451"/>
                    <a:pt x="70" y="1999"/>
                  </a:cubicBezTo>
                  <a:cubicBezTo>
                    <a:pt x="1" y="2332"/>
                    <a:pt x="253" y="2497"/>
                    <a:pt x="523" y="2497"/>
                  </a:cubicBezTo>
                  <a:cubicBezTo>
                    <a:pt x="696" y="2497"/>
                    <a:pt x="876" y="2429"/>
                    <a:pt x="983" y="2295"/>
                  </a:cubicBezTo>
                  <a:cubicBezTo>
                    <a:pt x="1052" y="2204"/>
                    <a:pt x="1143" y="2113"/>
                    <a:pt x="1211" y="2044"/>
                  </a:cubicBezTo>
                  <a:lnTo>
                    <a:pt x="1211" y="2044"/>
                  </a:lnTo>
                  <a:lnTo>
                    <a:pt x="960" y="2957"/>
                  </a:lnTo>
                  <a:cubicBezTo>
                    <a:pt x="884" y="3273"/>
                    <a:pt x="1117" y="3400"/>
                    <a:pt x="1378" y="3400"/>
                  </a:cubicBezTo>
                  <a:cubicBezTo>
                    <a:pt x="1588" y="3400"/>
                    <a:pt x="1817" y="3318"/>
                    <a:pt x="1919" y="3186"/>
                  </a:cubicBezTo>
                  <a:lnTo>
                    <a:pt x="2832" y="2044"/>
                  </a:lnTo>
                  <a:lnTo>
                    <a:pt x="2832" y="2044"/>
                  </a:lnTo>
                  <a:cubicBezTo>
                    <a:pt x="2832" y="2090"/>
                    <a:pt x="2809" y="2159"/>
                    <a:pt x="2809" y="2227"/>
                  </a:cubicBezTo>
                  <a:cubicBezTo>
                    <a:pt x="2604" y="2775"/>
                    <a:pt x="2444" y="3345"/>
                    <a:pt x="2353" y="3962"/>
                  </a:cubicBezTo>
                  <a:cubicBezTo>
                    <a:pt x="2330" y="4236"/>
                    <a:pt x="2490" y="4373"/>
                    <a:pt x="2695" y="4395"/>
                  </a:cubicBezTo>
                  <a:cubicBezTo>
                    <a:pt x="2581" y="4829"/>
                    <a:pt x="2444" y="5286"/>
                    <a:pt x="2307" y="5719"/>
                  </a:cubicBezTo>
                  <a:cubicBezTo>
                    <a:pt x="2200" y="6051"/>
                    <a:pt x="2438" y="6211"/>
                    <a:pt x="2714" y="6211"/>
                  </a:cubicBezTo>
                  <a:cubicBezTo>
                    <a:pt x="2970" y="6211"/>
                    <a:pt x="3257" y="6074"/>
                    <a:pt x="3334" y="5811"/>
                  </a:cubicBezTo>
                  <a:cubicBezTo>
                    <a:pt x="3425" y="5605"/>
                    <a:pt x="3494" y="5377"/>
                    <a:pt x="3585" y="5171"/>
                  </a:cubicBezTo>
                  <a:lnTo>
                    <a:pt x="3585" y="5171"/>
                  </a:lnTo>
                  <a:cubicBezTo>
                    <a:pt x="3562" y="5263"/>
                    <a:pt x="3540" y="5331"/>
                    <a:pt x="3540" y="5423"/>
                  </a:cubicBezTo>
                  <a:cubicBezTo>
                    <a:pt x="3494" y="5582"/>
                    <a:pt x="3471" y="5719"/>
                    <a:pt x="3471" y="5879"/>
                  </a:cubicBezTo>
                  <a:cubicBezTo>
                    <a:pt x="3429" y="6219"/>
                    <a:pt x="3662" y="6361"/>
                    <a:pt x="3916" y="6361"/>
                  </a:cubicBezTo>
                  <a:cubicBezTo>
                    <a:pt x="3935" y="6361"/>
                    <a:pt x="3954" y="6360"/>
                    <a:pt x="3973" y="6358"/>
                  </a:cubicBezTo>
                  <a:lnTo>
                    <a:pt x="3973" y="6358"/>
                  </a:lnTo>
                  <a:cubicBezTo>
                    <a:pt x="3836" y="6838"/>
                    <a:pt x="3677" y="7340"/>
                    <a:pt x="3540" y="7819"/>
                  </a:cubicBezTo>
                  <a:cubicBezTo>
                    <a:pt x="3433" y="8178"/>
                    <a:pt x="3699" y="8367"/>
                    <a:pt x="3984" y="8367"/>
                  </a:cubicBezTo>
                  <a:cubicBezTo>
                    <a:pt x="4189" y="8367"/>
                    <a:pt x="4403" y="8270"/>
                    <a:pt x="4498" y="8070"/>
                  </a:cubicBezTo>
                  <a:cubicBezTo>
                    <a:pt x="4795" y="7477"/>
                    <a:pt x="5115" y="6929"/>
                    <a:pt x="5480" y="6404"/>
                  </a:cubicBezTo>
                  <a:lnTo>
                    <a:pt x="5480" y="6404"/>
                  </a:lnTo>
                  <a:cubicBezTo>
                    <a:pt x="5343" y="6975"/>
                    <a:pt x="5183" y="7545"/>
                    <a:pt x="4978" y="8116"/>
                  </a:cubicBezTo>
                  <a:cubicBezTo>
                    <a:pt x="4772" y="8527"/>
                    <a:pt x="4590" y="8960"/>
                    <a:pt x="4475" y="9417"/>
                  </a:cubicBezTo>
                  <a:cubicBezTo>
                    <a:pt x="4383" y="9772"/>
                    <a:pt x="4647" y="9960"/>
                    <a:pt x="4931" y="9960"/>
                  </a:cubicBezTo>
                  <a:cubicBezTo>
                    <a:pt x="5140" y="9960"/>
                    <a:pt x="5360" y="9858"/>
                    <a:pt x="5457" y="9645"/>
                  </a:cubicBezTo>
                  <a:cubicBezTo>
                    <a:pt x="5457" y="9600"/>
                    <a:pt x="5480" y="9577"/>
                    <a:pt x="5503" y="9531"/>
                  </a:cubicBezTo>
                  <a:cubicBezTo>
                    <a:pt x="5503" y="9531"/>
                    <a:pt x="5503" y="9531"/>
                    <a:pt x="5503" y="9508"/>
                  </a:cubicBezTo>
                  <a:cubicBezTo>
                    <a:pt x="5548" y="9440"/>
                    <a:pt x="5571" y="9348"/>
                    <a:pt x="5617" y="9257"/>
                  </a:cubicBezTo>
                  <a:lnTo>
                    <a:pt x="5617" y="9257"/>
                  </a:lnTo>
                  <a:cubicBezTo>
                    <a:pt x="5571" y="9554"/>
                    <a:pt x="5503" y="9851"/>
                    <a:pt x="5480" y="10170"/>
                  </a:cubicBezTo>
                  <a:cubicBezTo>
                    <a:pt x="5457" y="10307"/>
                    <a:pt x="5503" y="10398"/>
                    <a:pt x="5548" y="10467"/>
                  </a:cubicBezTo>
                  <a:cubicBezTo>
                    <a:pt x="5160" y="10923"/>
                    <a:pt x="4795" y="11380"/>
                    <a:pt x="4407" y="11836"/>
                  </a:cubicBezTo>
                  <a:cubicBezTo>
                    <a:pt x="4079" y="12243"/>
                    <a:pt x="4382" y="12574"/>
                    <a:pt x="4745" y="12574"/>
                  </a:cubicBezTo>
                  <a:cubicBezTo>
                    <a:pt x="4912" y="12574"/>
                    <a:pt x="5092" y="12504"/>
                    <a:pt x="5229" y="12339"/>
                  </a:cubicBezTo>
                  <a:cubicBezTo>
                    <a:pt x="5457" y="12087"/>
                    <a:pt x="5685" y="11814"/>
                    <a:pt x="5913" y="11563"/>
                  </a:cubicBezTo>
                  <a:cubicBezTo>
                    <a:pt x="5959" y="11608"/>
                    <a:pt x="6028" y="11631"/>
                    <a:pt x="6096" y="11654"/>
                  </a:cubicBezTo>
                  <a:cubicBezTo>
                    <a:pt x="5868" y="11973"/>
                    <a:pt x="5662" y="12316"/>
                    <a:pt x="5480" y="12658"/>
                  </a:cubicBezTo>
                  <a:cubicBezTo>
                    <a:pt x="5366" y="12886"/>
                    <a:pt x="5457" y="13183"/>
                    <a:pt x="5708" y="13274"/>
                  </a:cubicBezTo>
                  <a:cubicBezTo>
                    <a:pt x="5766" y="13297"/>
                    <a:pt x="5824" y="13307"/>
                    <a:pt x="5880" y="13307"/>
                  </a:cubicBezTo>
                  <a:cubicBezTo>
                    <a:pt x="6108" y="13307"/>
                    <a:pt x="6310" y="13138"/>
                    <a:pt x="6438" y="12955"/>
                  </a:cubicBezTo>
                  <a:cubicBezTo>
                    <a:pt x="6507" y="12841"/>
                    <a:pt x="6575" y="12727"/>
                    <a:pt x="6644" y="12612"/>
                  </a:cubicBezTo>
                  <a:lnTo>
                    <a:pt x="6644" y="12612"/>
                  </a:lnTo>
                  <a:cubicBezTo>
                    <a:pt x="6528" y="12976"/>
                    <a:pt x="6781" y="13228"/>
                    <a:pt x="7075" y="13228"/>
                  </a:cubicBezTo>
                  <a:cubicBezTo>
                    <a:pt x="7243" y="13228"/>
                    <a:pt x="7424" y="13146"/>
                    <a:pt x="7557" y="12955"/>
                  </a:cubicBezTo>
                  <a:cubicBezTo>
                    <a:pt x="7876" y="12476"/>
                    <a:pt x="8196" y="11973"/>
                    <a:pt x="8493" y="11448"/>
                  </a:cubicBezTo>
                  <a:cubicBezTo>
                    <a:pt x="8789" y="11015"/>
                    <a:pt x="9132" y="10581"/>
                    <a:pt x="9474" y="10147"/>
                  </a:cubicBezTo>
                  <a:lnTo>
                    <a:pt x="9474" y="10147"/>
                  </a:lnTo>
                  <a:cubicBezTo>
                    <a:pt x="8607" y="11334"/>
                    <a:pt x="7854" y="12590"/>
                    <a:pt x="7237" y="13936"/>
                  </a:cubicBezTo>
                  <a:cubicBezTo>
                    <a:pt x="7057" y="14341"/>
                    <a:pt x="7330" y="14608"/>
                    <a:pt x="7642" y="14608"/>
                  </a:cubicBezTo>
                  <a:cubicBezTo>
                    <a:pt x="7805" y="14608"/>
                    <a:pt x="7979" y="14535"/>
                    <a:pt x="8105" y="14370"/>
                  </a:cubicBezTo>
                  <a:cubicBezTo>
                    <a:pt x="8264" y="14187"/>
                    <a:pt x="8379" y="14005"/>
                    <a:pt x="8516" y="13822"/>
                  </a:cubicBezTo>
                  <a:lnTo>
                    <a:pt x="8516" y="13822"/>
                  </a:lnTo>
                  <a:cubicBezTo>
                    <a:pt x="8516" y="13868"/>
                    <a:pt x="8493" y="13891"/>
                    <a:pt x="8470" y="13936"/>
                  </a:cubicBezTo>
                  <a:cubicBezTo>
                    <a:pt x="8322" y="14364"/>
                    <a:pt x="8604" y="14649"/>
                    <a:pt x="8920" y="14649"/>
                  </a:cubicBezTo>
                  <a:cubicBezTo>
                    <a:pt x="9093" y="14649"/>
                    <a:pt x="9277" y="14564"/>
                    <a:pt x="9406" y="14370"/>
                  </a:cubicBezTo>
                  <a:cubicBezTo>
                    <a:pt x="9657" y="14005"/>
                    <a:pt x="9908" y="13617"/>
                    <a:pt x="10136" y="13252"/>
                  </a:cubicBezTo>
                  <a:lnTo>
                    <a:pt x="10136" y="13252"/>
                  </a:lnTo>
                  <a:cubicBezTo>
                    <a:pt x="10113" y="13503"/>
                    <a:pt x="10113" y="13731"/>
                    <a:pt x="10113" y="13982"/>
                  </a:cubicBezTo>
                  <a:cubicBezTo>
                    <a:pt x="10142" y="14295"/>
                    <a:pt x="10400" y="14492"/>
                    <a:pt x="10657" y="14492"/>
                  </a:cubicBezTo>
                  <a:cubicBezTo>
                    <a:pt x="10813" y="14492"/>
                    <a:pt x="10969" y="14420"/>
                    <a:pt x="11072" y="14256"/>
                  </a:cubicBezTo>
                  <a:cubicBezTo>
                    <a:pt x="11072" y="14233"/>
                    <a:pt x="11072" y="14233"/>
                    <a:pt x="11072" y="14233"/>
                  </a:cubicBezTo>
                  <a:cubicBezTo>
                    <a:pt x="11118" y="14324"/>
                    <a:pt x="11186" y="14416"/>
                    <a:pt x="11277" y="14461"/>
                  </a:cubicBezTo>
                  <a:cubicBezTo>
                    <a:pt x="11355" y="14518"/>
                    <a:pt x="11446" y="14544"/>
                    <a:pt x="11537" y="14544"/>
                  </a:cubicBezTo>
                  <a:cubicBezTo>
                    <a:pt x="11740" y="14544"/>
                    <a:pt x="11945" y="14415"/>
                    <a:pt x="12008" y="14210"/>
                  </a:cubicBezTo>
                  <a:cubicBezTo>
                    <a:pt x="12396" y="12978"/>
                    <a:pt x="12647" y="11745"/>
                    <a:pt x="12761" y="10467"/>
                  </a:cubicBezTo>
                  <a:cubicBezTo>
                    <a:pt x="12761" y="10284"/>
                    <a:pt x="12693" y="10147"/>
                    <a:pt x="12601" y="10056"/>
                  </a:cubicBezTo>
                  <a:cubicBezTo>
                    <a:pt x="12715" y="9440"/>
                    <a:pt x="12784" y="8778"/>
                    <a:pt x="12807" y="8116"/>
                  </a:cubicBezTo>
                  <a:cubicBezTo>
                    <a:pt x="12807" y="7979"/>
                    <a:pt x="12761" y="7865"/>
                    <a:pt x="12693" y="7796"/>
                  </a:cubicBezTo>
                  <a:cubicBezTo>
                    <a:pt x="12739" y="7487"/>
                    <a:pt x="12513" y="7262"/>
                    <a:pt x="12249" y="7262"/>
                  </a:cubicBezTo>
                  <a:cubicBezTo>
                    <a:pt x="12123" y="7262"/>
                    <a:pt x="11989" y="7313"/>
                    <a:pt x="11871" y="7431"/>
                  </a:cubicBezTo>
                  <a:cubicBezTo>
                    <a:pt x="11734" y="7568"/>
                    <a:pt x="11597" y="7705"/>
                    <a:pt x="11460" y="7819"/>
                  </a:cubicBezTo>
                  <a:cubicBezTo>
                    <a:pt x="11476" y="7566"/>
                    <a:pt x="11239" y="7379"/>
                    <a:pt x="10994" y="7379"/>
                  </a:cubicBezTo>
                  <a:cubicBezTo>
                    <a:pt x="10885" y="7379"/>
                    <a:pt x="10775" y="7416"/>
                    <a:pt x="10684" y="7500"/>
                  </a:cubicBezTo>
                  <a:cubicBezTo>
                    <a:pt x="10296" y="7842"/>
                    <a:pt x="9931" y="8207"/>
                    <a:pt x="9588" y="8572"/>
                  </a:cubicBezTo>
                  <a:cubicBezTo>
                    <a:pt x="9506" y="8490"/>
                    <a:pt x="9399" y="8444"/>
                    <a:pt x="9283" y="8444"/>
                  </a:cubicBezTo>
                  <a:cubicBezTo>
                    <a:pt x="9175" y="8444"/>
                    <a:pt x="9060" y="8484"/>
                    <a:pt x="8949" y="8572"/>
                  </a:cubicBezTo>
                  <a:cubicBezTo>
                    <a:pt x="8858" y="8641"/>
                    <a:pt x="8767" y="8709"/>
                    <a:pt x="8675" y="8778"/>
                  </a:cubicBezTo>
                  <a:cubicBezTo>
                    <a:pt x="8652" y="8687"/>
                    <a:pt x="8607" y="8595"/>
                    <a:pt x="8516" y="8527"/>
                  </a:cubicBezTo>
                  <a:cubicBezTo>
                    <a:pt x="8516" y="8504"/>
                    <a:pt x="8516" y="8504"/>
                    <a:pt x="8493" y="8504"/>
                  </a:cubicBezTo>
                  <a:cubicBezTo>
                    <a:pt x="8584" y="8344"/>
                    <a:pt x="8675" y="8184"/>
                    <a:pt x="8767" y="8025"/>
                  </a:cubicBezTo>
                  <a:cubicBezTo>
                    <a:pt x="8926" y="7751"/>
                    <a:pt x="8789" y="7545"/>
                    <a:pt x="8561" y="7454"/>
                  </a:cubicBezTo>
                  <a:cubicBezTo>
                    <a:pt x="8652" y="7271"/>
                    <a:pt x="8744" y="7066"/>
                    <a:pt x="8858" y="6883"/>
                  </a:cubicBezTo>
                  <a:cubicBezTo>
                    <a:pt x="9024" y="6535"/>
                    <a:pt x="8709" y="6388"/>
                    <a:pt x="8398" y="6388"/>
                  </a:cubicBezTo>
                  <a:cubicBezTo>
                    <a:pt x="8240" y="6388"/>
                    <a:pt x="8083" y="6426"/>
                    <a:pt x="7991" y="6495"/>
                  </a:cubicBezTo>
                  <a:cubicBezTo>
                    <a:pt x="7717" y="6701"/>
                    <a:pt x="7466" y="6929"/>
                    <a:pt x="7237" y="7157"/>
                  </a:cubicBezTo>
                  <a:cubicBezTo>
                    <a:pt x="7306" y="6952"/>
                    <a:pt x="7397" y="6746"/>
                    <a:pt x="7488" y="6518"/>
                  </a:cubicBezTo>
                  <a:cubicBezTo>
                    <a:pt x="7640" y="6170"/>
                    <a:pt x="7339" y="6013"/>
                    <a:pt x="7033" y="6013"/>
                  </a:cubicBezTo>
                  <a:cubicBezTo>
                    <a:pt x="6878" y="6013"/>
                    <a:pt x="6721" y="6053"/>
                    <a:pt x="6621" y="6130"/>
                  </a:cubicBezTo>
                  <a:cubicBezTo>
                    <a:pt x="6598" y="6153"/>
                    <a:pt x="6598" y="6153"/>
                    <a:pt x="6575" y="6176"/>
                  </a:cubicBezTo>
                  <a:cubicBezTo>
                    <a:pt x="6667" y="5674"/>
                    <a:pt x="6758" y="5194"/>
                    <a:pt x="6804" y="4692"/>
                  </a:cubicBezTo>
                  <a:cubicBezTo>
                    <a:pt x="6846" y="4352"/>
                    <a:pt x="6607" y="4179"/>
                    <a:pt x="6343" y="4179"/>
                  </a:cubicBezTo>
                  <a:cubicBezTo>
                    <a:pt x="6182" y="4179"/>
                    <a:pt x="6012" y="4243"/>
                    <a:pt x="5891" y="4373"/>
                  </a:cubicBezTo>
                  <a:cubicBezTo>
                    <a:pt x="5754" y="4532"/>
                    <a:pt x="5640" y="4669"/>
                    <a:pt x="5503" y="4829"/>
                  </a:cubicBezTo>
                  <a:cubicBezTo>
                    <a:pt x="5640" y="4395"/>
                    <a:pt x="5754" y="3962"/>
                    <a:pt x="5891" y="3528"/>
                  </a:cubicBezTo>
                  <a:cubicBezTo>
                    <a:pt x="5991" y="3211"/>
                    <a:pt x="5701" y="3004"/>
                    <a:pt x="5414" y="3004"/>
                  </a:cubicBezTo>
                  <a:cubicBezTo>
                    <a:pt x="5307" y="3004"/>
                    <a:pt x="5201" y="3033"/>
                    <a:pt x="5115" y="3094"/>
                  </a:cubicBezTo>
                  <a:cubicBezTo>
                    <a:pt x="5046" y="3140"/>
                    <a:pt x="4978" y="3208"/>
                    <a:pt x="4909" y="3254"/>
                  </a:cubicBezTo>
                  <a:cubicBezTo>
                    <a:pt x="4978" y="2866"/>
                    <a:pt x="5023" y="2455"/>
                    <a:pt x="5092" y="2067"/>
                  </a:cubicBezTo>
                  <a:cubicBezTo>
                    <a:pt x="5128" y="1780"/>
                    <a:pt x="4825" y="1620"/>
                    <a:pt x="4550" y="1620"/>
                  </a:cubicBezTo>
                  <a:cubicBezTo>
                    <a:pt x="4475" y="1620"/>
                    <a:pt x="4402" y="1632"/>
                    <a:pt x="4338" y="1656"/>
                  </a:cubicBezTo>
                  <a:cubicBezTo>
                    <a:pt x="4361" y="1474"/>
                    <a:pt x="4407" y="1268"/>
                    <a:pt x="4430" y="1086"/>
                  </a:cubicBezTo>
                  <a:cubicBezTo>
                    <a:pt x="4473" y="806"/>
                    <a:pt x="4170" y="627"/>
                    <a:pt x="3906" y="627"/>
                  </a:cubicBezTo>
                  <a:cubicBezTo>
                    <a:pt x="3890" y="627"/>
                    <a:pt x="3875" y="628"/>
                    <a:pt x="3859" y="629"/>
                  </a:cubicBezTo>
                  <a:cubicBezTo>
                    <a:pt x="3859" y="606"/>
                    <a:pt x="3836" y="561"/>
                    <a:pt x="3836" y="538"/>
                  </a:cubicBezTo>
                  <a:cubicBezTo>
                    <a:pt x="3803" y="294"/>
                    <a:pt x="3630" y="201"/>
                    <a:pt x="3435" y="201"/>
                  </a:cubicBezTo>
                  <a:cubicBezTo>
                    <a:pt x="3227" y="201"/>
                    <a:pt x="2995" y="306"/>
                    <a:pt x="2878" y="447"/>
                  </a:cubicBezTo>
                  <a:lnTo>
                    <a:pt x="2604" y="789"/>
                  </a:lnTo>
                  <a:cubicBezTo>
                    <a:pt x="2690" y="496"/>
                    <a:pt x="2399" y="320"/>
                    <a:pt x="2133" y="320"/>
                  </a:cubicBezTo>
                  <a:cubicBezTo>
                    <a:pt x="2047" y="320"/>
                    <a:pt x="1963" y="339"/>
                    <a:pt x="1896" y="378"/>
                  </a:cubicBezTo>
                  <a:cubicBezTo>
                    <a:pt x="1714" y="469"/>
                    <a:pt x="1554" y="584"/>
                    <a:pt x="1394" y="698"/>
                  </a:cubicBezTo>
                  <a:lnTo>
                    <a:pt x="1440" y="447"/>
                  </a:lnTo>
                  <a:cubicBezTo>
                    <a:pt x="1499" y="149"/>
                    <a:pt x="1243" y="1"/>
                    <a:pt x="9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62;p35">
              <a:extLst>
                <a:ext uri="{FF2B5EF4-FFF2-40B4-BE49-F238E27FC236}">
                  <a16:creationId xmlns:a16="http://schemas.microsoft.com/office/drawing/2014/main" id="{E5178FD8-2E64-43E9-981F-4234C5C9DCC7}"/>
                </a:ext>
              </a:extLst>
            </p:cNvPr>
            <p:cNvSpPr/>
            <p:nvPr/>
          </p:nvSpPr>
          <p:spPr>
            <a:xfrm>
              <a:off x="645175" y="3632150"/>
              <a:ext cx="394550" cy="462975"/>
            </a:xfrm>
            <a:custGeom>
              <a:avLst/>
              <a:gdLst/>
              <a:ahLst/>
              <a:cxnLst/>
              <a:rect l="l" t="t" r="r" b="b"/>
              <a:pathLst>
                <a:path w="15782" h="18519" extrusionOk="0">
                  <a:moveTo>
                    <a:pt x="7182" y="1688"/>
                  </a:moveTo>
                  <a:cubicBezTo>
                    <a:pt x="8027" y="5067"/>
                    <a:pt x="9214" y="8331"/>
                    <a:pt x="10720" y="11503"/>
                  </a:cubicBezTo>
                  <a:cubicBezTo>
                    <a:pt x="10775" y="11612"/>
                    <a:pt x="10914" y="11677"/>
                    <a:pt x="11038" y="11677"/>
                  </a:cubicBezTo>
                  <a:cubicBezTo>
                    <a:pt x="11071" y="11677"/>
                    <a:pt x="11103" y="11673"/>
                    <a:pt x="11131" y="11663"/>
                  </a:cubicBezTo>
                  <a:cubicBezTo>
                    <a:pt x="12409" y="11275"/>
                    <a:pt x="13665" y="10910"/>
                    <a:pt x="14920" y="10545"/>
                  </a:cubicBezTo>
                  <a:lnTo>
                    <a:pt x="14920" y="10545"/>
                  </a:lnTo>
                  <a:cubicBezTo>
                    <a:pt x="14578" y="12941"/>
                    <a:pt x="14098" y="15315"/>
                    <a:pt x="13459" y="17666"/>
                  </a:cubicBezTo>
                  <a:cubicBezTo>
                    <a:pt x="10789" y="16776"/>
                    <a:pt x="8118" y="15886"/>
                    <a:pt x="5425" y="14995"/>
                  </a:cubicBezTo>
                  <a:cubicBezTo>
                    <a:pt x="6475" y="14242"/>
                    <a:pt x="7525" y="13558"/>
                    <a:pt x="8620" y="12873"/>
                  </a:cubicBezTo>
                  <a:cubicBezTo>
                    <a:pt x="8780" y="12781"/>
                    <a:pt x="8712" y="12530"/>
                    <a:pt x="8552" y="12485"/>
                  </a:cubicBezTo>
                  <a:cubicBezTo>
                    <a:pt x="8529" y="12439"/>
                    <a:pt x="8529" y="12416"/>
                    <a:pt x="8506" y="12393"/>
                  </a:cubicBezTo>
                  <a:cubicBezTo>
                    <a:pt x="6132" y="9403"/>
                    <a:pt x="3759" y="6413"/>
                    <a:pt x="1385" y="3423"/>
                  </a:cubicBezTo>
                  <a:lnTo>
                    <a:pt x="1385" y="3423"/>
                  </a:lnTo>
                  <a:cubicBezTo>
                    <a:pt x="2092" y="3492"/>
                    <a:pt x="2800" y="3583"/>
                    <a:pt x="3508" y="3651"/>
                  </a:cubicBezTo>
                  <a:cubicBezTo>
                    <a:pt x="3950" y="3702"/>
                    <a:pt x="4721" y="3931"/>
                    <a:pt x="5321" y="3931"/>
                  </a:cubicBezTo>
                  <a:cubicBezTo>
                    <a:pt x="5527" y="3931"/>
                    <a:pt x="5713" y="3904"/>
                    <a:pt x="5859" y="3834"/>
                  </a:cubicBezTo>
                  <a:cubicBezTo>
                    <a:pt x="6498" y="3537"/>
                    <a:pt x="6886" y="2556"/>
                    <a:pt x="7182" y="1688"/>
                  </a:cubicBezTo>
                  <a:close/>
                  <a:moveTo>
                    <a:pt x="7247" y="0"/>
                  </a:moveTo>
                  <a:cubicBezTo>
                    <a:pt x="7113" y="0"/>
                    <a:pt x="6983" y="59"/>
                    <a:pt x="6931" y="182"/>
                  </a:cubicBezTo>
                  <a:cubicBezTo>
                    <a:pt x="6703" y="730"/>
                    <a:pt x="6475" y="1278"/>
                    <a:pt x="6224" y="1825"/>
                  </a:cubicBezTo>
                  <a:cubicBezTo>
                    <a:pt x="5829" y="2767"/>
                    <a:pt x="5772" y="3036"/>
                    <a:pt x="4718" y="3036"/>
                  </a:cubicBezTo>
                  <a:cubicBezTo>
                    <a:pt x="4674" y="3036"/>
                    <a:pt x="4628" y="3036"/>
                    <a:pt x="4580" y="3035"/>
                  </a:cubicBezTo>
                  <a:cubicBezTo>
                    <a:pt x="3279" y="3012"/>
                    <a:pt x="1910" y="2738"/>
                    <a:pt x="632" y="2579"/>
                  </a:cubicBezTo>
                  <a:cubicBezTo>
                    <a:pt x="621" y="2578"/>
                    <a:pt x="611" y="2577"/>
                    <a:pt x="601" y="2577"/>
                  </a:cubicBezTo>
                  <a:cubicBezTo>
                    <a:pt x="312" y="2577"/>
                    <a:pt x="0" y="2885"/>
                    <a:pt x="221" y="3149"/>
                  </a:cubicBezTo>
                  <a:cubicBezTo>
                    <a:pt x="2754" y="6345"/>
                    <a:pt x="5311" y="9563"/>
                    <a:pt x="7844" y="12759"/>
                  </a:cubicBezTo>
                  <a:cubicBezTo>
                    <a:pt x="6635" y="13329"/>
                    <a:pt x="5516" y="14014"/>
                    <a:pt x="4443" y="14813"/>
                  </a:cubicBezTo>
                  <a:cubicBezTo>
                    <a:pt x="4169" y="15018"/>
                    <a:pt x="4238" y="15384"/>
                    <a:pt x="4558" y="15475"/>
                  </a:cubicBezTo>
                  <a:cubicBezTo>
                    <a:pt x="7570" y="16502"/>
                    <a:pt x="10606" y="17483"/>
                    <a:pt x="13642" y="18511"/>
                  </a:cubicBezTo>
                  <a:cubicBezTo>
                    <a:pt x="13666" y="18516"/>
                    <a:pt x="13690" y="18518"/>
                    <a:pt x="13714" y="18518"/>
                  </a:cubicBezTo>
                  <a:cubicBezTo>
                    <a:pt x="13893" y="18518"/>
                    <a:pt x="14058" y="18375"/>
                    <a:pt x="14098" y="18214"/>
                  </a:cubicBezTo>
                  <a:cubicBezTo>
                    <a:pt x="14829" y="15543"/>
                    <a:pt x="15377" y="12850"/>
                    <a:pt x="15742" y="10111"/>
                  </a:cubicBezTo>
                  <a:cubicBezTo>
                    <a:pt x="15781" y="9874"/>
                    <a:pt x="15616" y="9636"/>
                    <a:pt x="15392" y="9636"/>
                  </a:cubicBezTo>
                  <a:cubicBezTo>
                    <a:pt x="15358" y="9636"/>
                    <a:pt x="15322" y="9642"/>
                    <a:pt x="15285" y="9654"/>
                  </a:cubicBezTo>
                  <a:cubicBezTo>
                    <a:pt x="14258" y="9951"/>
                    <a:pt x="13071" y="10522"/>
                    <a:pt x="12021" y="10613"/>
                  </a:cubicBezTo>
                  <a:cubicBezTo>
                    <a:pt x="11854" y="10728"/>
                    <a:pt x="11701" y="10786"/>
                    <a:pt x="11558" y="10786"/>
                  </a:cubicBezTo>
                  <a:cubicBezTo>
                    <a:pt x="11389" y="10786"/>
                    <a:pt x="11234" y="10705"/>
                    <a:pt x="11086" y="10545"/>
                  </a:cubicBezTo>
                  <a:cubicBezTo>
                    <a:pt x="10926" y="10202"/>
                    <a:pt x="10766" y="9860"/>
                    <a:pt x="10629" y="9517"/>
                  </a:cubicBezTo>
                  <a:cubicBezTo>
                    <a:pt x="10332" y="8878"/>
                    <a:pt x="10058" y="8216"/>
                    <a:pt x="9807" y="7554"/>
                  </a:cubicBezTo>
                  <a:cubicBezTo>
                    <a:pt x="8894" y="5181"/>
                    <a:pt x="8164" y="2738"/>
                    <a:pt x="7616" y="250"/>
                  </a:cubicBezTo>
                  <a:cubicBezTo>
                    <a:pt x="7578" y="87"/>
                    <a:pt x="7410" y="0"/>
                    <a:pt x="72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oogle Shape;1060;p35">
            <a:extLst>
              <a:ext uri="{FF2B5EF4-FFF2-40B4-BE49-F238E27FC236}">
                <a16:creationId xmlns:a16="http://schemas.microsoft.com/office/drawing/2014/main" id="{B121E5B9-3B11-42AB-BD0E-16C3A2A8567A}"/>
              </a:ext>
            </a:extLst>
          </p:cNvPr>
          <p:cNvGrpSpPr/>
          <p:nvPr/>
        </p:nvGrpSpPr>
        <p:grpSpPr>
          <a:xfrm rot="17981098">
            <a:off x="2622663" y="4790932"/>
            <a:ext cx="445693" cy="516747"/>
            <a:chOff x="645175" y="3632150"/>
            <a:chExt cx="394550" cy="462975"/>
          </a:xfrm>
          <a:solidFill>
            <a:schemeClr val="accent2">
              <a:lumMod val="75000"/>
            </a:schemeClr>
          </a:solidFill>
        </p:grpSpPr>
        <p:sp>
          <p:nvSpPr>
            <p:cNvPr id="40" name="Google Shape;1061;p35">
              <a:extLst>
                <a:ext uri="{FF2B5EF4-FFF2-40B4-BE49-F238E27FC236}">
                  <a16:creationId xmlns:a16="http://schemas.microsoft.com/office/drawing/2014/main" id="{0FB87EBA-FA85-4D23-B6B5-B95339786CAA}"/>
                </a:ext>
              </a:extLst>
            </p:cNvPr>
            <p:cNvSpPr/>
            <p:nvPr/>
          </p:nvSpPr>
          <p:spPr>
            <a:xfrm>
              <a:off x="699725" y="3704850"/>
              <a:ext cx="320175" cy="366225"/>
            </a:xfrm>
            <a:custGeom>
              <a:avLst/>
              <a:gdLst/>
              <a:ahLst/>
              <a:cxnLst/>
              <a:rect l="l" t="t" r="r" b="b"/>
              <a:pathLst>
                <a:path w="12807" h="14649" extrusionOk="0">
                  <a:moveTo>
                    <a:pt x="967" y="1"/>
                  </a:moveTo>
                  <a:cubicBezTo>
                    <a:pt x="714" y="1"/>
                    <a:pt x="444" y="127"/>
                    <a:pt x="390" y="378"/>
                  </a:cubicBezTo>
                  <a:cubicBezTo>
                    <a:pt x="276" y="926"/>
                    <a:pt x="161" y="1451"/>
                    <a:pt x="70" y="1999"/>
                  </a:cubicBezTo>
                  <a:cubicBezTo>
                    <a:pt x="1" y="2332"/>
                    <a:pt x="253" y="2497"/>
                    <a:pt x="523" y="2497"/>
                  </a:cubicBezTo>
                  <a:cubicBezTo>
                    <a:pt x="696" y="2497"/>
                    <a:pt x="876" y="2429"/>
                    <a:pt x="983" y="2295"/>
                  </a:cubicBezTo>
                  <a:cubicBezTo>
                    <a:pt x="1052" y="2204"/>
                    <a:pt x="1143" y="2113"/>
                    <a:pt x="1211" y="2044"/>
                  </a:cubicBezTo>
                  <a:lnTo>
                    <a:pt x="1211" y="2044"/>
                  </a:lnTo>
                  <a:lnTo>
                    <a:pt x="960" y="2957"/>
                  </a:lnTo>
                  <a:cubicBezTo>
                    <a:pt x="884" y="3273"/>
                    <a:pt x="1117" y="3400"/>
                    <a:pt x="1378" y="3400"/>
                  </a:cubicBezTo>
                  <a:cubicBezTo>
                    <a:pt x="1588" y="3400"/>
                    <a:pt x="1817" y="3318"/>
                    <a:pt x="1919" y="3186"/>
                  </a:cubicBezTo>
                  <a:lnTo>
                    <a:pt x="2832" y="2044"/>
                  </a:lnTo>
                  <a:lnTo>
                    <a:pt x="2832" y="2044"/>
                  </a:lnTo>
                  <a:cubicBezTo>
                    <a:pt x="2832" y="2090"/>
                    <a:pt x="2809" y="2159"/>
                    <a:pt x="2809" y="2227"/>
                  </a:cubicBezTo>
                  <a:cubicBezTo>
                    <a:pt x="2604" y="2775"/>
                    <a:pt x="2444" y="3345"/>
                    <a:pt x="2353" y="3962"/>
                  </a:cubicBezTo>
                  <a:cubicBezTo>
                    <a:pt x="2330" y="4236"/>
                    <a:pt x="2490" y="4373"/>
                    <a:pt x="2695" y="4395"/>
                  </a:cubicBezTo>
                  <a:cubicBezTo>
                    <a:pt x="2581" y="4829"/>
                    <a:pt x="2444" y="5286"/>
                    <a:pt x="2307" y="5719"/>
                  </a:cubicBezTo>
                  <a:cubicBezTo>
                    <a:pt x="2200" y="6051"/>
                    <a:pt x="2438" y="6211"/>
                    <a:pt x="2714" y="6211"/>
                  </a:cubicBezTo>
                  <a:cubicBezTo>
                    <a:pt x="2970" y="6211"/>
                    <a:pt x="3257" y="6074"/>
                    <a:pt x="3334" y="5811"/>
                  </a:cubicBezTo>
                  <a:cubicBezTo>
                    <a:pt x="3425" y="5605"/>
                    <a:pt x="3494" y="5377"/>
                    <a:pt x="3585" y="5171"/>
                  </a:cubicBezTo>
                  <a:lnTo>
                    <a:pt x="3585" y="5171"/>
                  </a:lnTo>
                  <a:cubicBezTo>
                    <a:pt x="3562" y="5263"/>
                    <a:pt x="3540" y="5331"/>
                    <a:pt x="3540" y="5423"/>
                  </a:cubicBezTo>
                  <a:cubicBezTo>
                    <a:pt x="3494" y="5582"/>
                    <a:pt x="3471" y="5719"/>
                    <a:pt x="3471" y="5879"/>
                  </a:cubicBezTo>
                  <a:cubicBezTo>
                    <a:pt x="3429" y="6219"/>
                    <a:pt x="3662" y="6361"/>
                    <a:pt x="3916" y="6361"/>
                  </a:cubicBezTo>
                  <a:cubicBezTo>
                    <a:pt x="3935" y="6361"/>
                    <a:pt x="3954" y="6360"/>
                    <a:pt x="3973" y="6358"/>
                  </a:cubicBezTo>
                  <a:lnTo>
                    <a:pt x="3973" y="6358"/>
                  </a:lnTo>
                  <a:cubicBezTo>
                    <a:pt x="3836" y="6838"/>
                    <a:pt x="3677" y="7340"/>
                    <a:pt x="3540" y="7819"/>
                  </a:cubicBezTo>
                  <a:cubicBezTo>
                    <a:pt x="3433" y="8178"/>
                    <a:pt x="3699" y="8367"/>
                    <a:pt x="3984" y="8367"/>
                  </a:cubicBezTo>
                  <a:cubicBezTo>
                    <a:pt x="4189" y="8367"/>
                    <a:pt x="4403" y="8270"/>
                    <a:pt x="4498" y="8070"/>
                  </a:cubicBezTo>
                  <a:cubicBezTo>
                    <a:pt x="4795" y="7477"/>
                    <a:pt x="5115" y="6929"/>
                    <a:pt x="5480" y="6404"/>
                  </a:cubicBezTo>
                  <a:lnTo>
                    <a:pt x="5480" y="6404"/>
                  </a:lnTo>
                  <a:cubicBezTo>
                    <a:pt x="5343" y="6975"/>
                    <a:pt x="5183" y="7545"/>
                    <a:pt x="4978" y="8116"/>
                  </a:cubicBezTo>
                  <a:cubicBezTo>
                    <a:pt x="4772" y="8527"/>
                    <a:pt x="4590" y="8960"/>
                    <a:pt x="4475" y="9417"/>
                  </a:cubicBezTo>
                  <a:cubicBezTo>
                    <a:pt x="4383" y="9772"/>
                    <a:pt x="4647" y="9960"/>
                    <a:pt x="4931" y="9960"/>
                  </a:cubicBezTo>
                  <a:cubicBezTo>
                    <a:pt x="5140" y="9960"/>
                    <a:pt x="5360" y="9858"/>
                    <a:pt x="5457" y="9645"/>
                  </a:cubicBezTo>
                  <a:cubicBezTo>
                    <a:pt x="5457" y="9600"/>
                    <a:pt x="5480" y="9577"/>
                    <a:pt x="5503" y="9531"/>
                  </a:cubicBezTo>
                  <a:cubicBezTo>
                    <a:pt x="5503" y="9531"/>
                    <a:pt x="5503" y="9531"/>
                    <a:pt x="5503" y="9508"/>
                  </a:cubicBezTo>
                  <a:cubicBezTo>
                    <a:pt x="5548" y="9440"/>
                    <a:pt x="5571" y="9348"/>
                    <a:pt x="5617" y="9257"/>
                  </a:cubicBezTo>
                  <a:lnTo>
                    <a:pt x="5617" y="9257"/>
                  </a:lnTo>
                  <a:cubicBezTo>
                    <a:pt x="5571" y="9554"/>
                    <a:pt x="5503" y="9851"/>
                    <a:pt x="5480" y="10170"/>
                  </a:cubicBezTo>
                  <a:cubicBezTo>
                    <a:pt x="5457" y="10307"/>
                    <a:pt x="5503" y="10398"/>
                    <a:pt x="5548" y="10467"/>
                  </a:cubicBezTo>
                  <a:cubicBezTo>
                    <a:pt x="5160" y="10923"/>
                    <a:pt x="4795" y="11380"/>
                    <a:pt x="4407" y="11836"/>
                  </a:cubicBezTo>
                  <a:cubicBezTo>
                    <a:pt x="4079" y="12243"/>
                    <a:pt x="4382" y="12574"/>
                    <a:pt x="4745" y="12574"/>
                  </a:cubicBezTo>
                  <a:cubicBezTo>
                    <a:pt x="4912" y="12574"/>
                    <a:pt x="5092" y="12504"/>
                    <a:pt x="5229" y="12339"/>
                  </a:cubicBezTo>
                  <a:cubicBezTo>
                    <a:pt x="5457" y="12087"/>
                    <a:pt x="5685" y="11814"/>
                    <a:pt x="5913" y="11563"/>
                  </a:cubicBezTo>
                  <a:cubicBezTo>
                    <a:pt x="5959" y="11608"/>
                    <a:pt x="6028" y="11631"/>
                    <a:pt x="6096" y="11654"/>
                  </a:cubicBezTo>
                  <a:cubicBezTo>
                    <a:pt x="5868" y="11973"/>
                    <a:pt x="5662" y="12316"/>
                    <a:pt x="5480" y="12658"/>
                  </a:cubicBezTo>
                  <a:cubicBezTo>
                    <a:pt x="5366" y="12886"/>
                    <a:pt x="5457" y="13183"/>
                    <a:pt x="5708" y="13274"/>
                  </a:cubicBezTo>
                  <a:cubicBezTo>
                    <a:pt x="5766" y="13297"/>
                    <a:pt x="5824" y="13307"/>
                    <a:pt x="5880" y="13307"/>
                  </a:cubicBezTo>
                  <a:cubicBezTo>
                    <a:pt x="6108" y="13307"/>
                    <a:pt x="6310" y="13138"/>
                    <a:pt x="6438" y="12955"/>
                  </a:cubicBezTo>
                  <a:cubicBezTo>
                    <a:pt x="6507" y="12841"/>
                    <a:pt x="6575" y="12727"/>
                    <a:pt x="6644" y="12612"/>
                  </a:cubicBezTo>
                  <a:lnTo>
                    <a:pt x="6644" y="12612"/>
                  </a:lnTo>
                  <a:cubicBezTo>
                    <a:pt x="6528" y="12976"/>
                    <a:pt x="6781" y="13228"/>
                    <a:pt x="7075" y="13228"/>
                  </a:cubicBezTo>
                  <a:cubicBezTo>
                    <a:pt x="7243" y="13228"/>
                    <a:pt x="7424" y="13146"/>
                    <a:pt x="7557" y="12955"/>
                  </a:cubicBezTo>
                  <a:cubicBezTo>
                    <a:pt x="7876" y="12476"/>
                    <a:pt x="8196" y="11973"/>
                    <a:pt x="8493" y="11448"/>
                  </a:cubicBezTo>
                  <a:cubicBezTo>
                    <a:pt x="8789" y="11015"/>
                    <a:pt x="9132" y="10581"/>
                    <a:pt x="9474" y="10147"/>
                  </a:cubicBezTo>
                  <a:lnTo>
                    <a:pt x="9474" y="10147"/>
                  </a:lnTo>
                  <a:cubicBezTo>
                    <a:pt x="8607" y="11334"/>
                    <a:pt x="7854" y="12590"/>
                    <a:pt x="7237" y="13936"/>
                  </a:cubicBezTo>
                  <a:cubicBezTo>
                    <a:pt x="7057" y="14341"/>
                    <a:pt x="7330" y="14608"/>
                    <a:pt x="7642" y="14608"/>
                  </a:cubicBezTo>
                  <a:cubicBezTo>
                    <a:pt x="7805" y="14608"/>
                    <a:pt x="7979" y="14535"/>
                    <a:pt x="8105" y="14370"/>
                  </a:cubicBezTo>
                  <a:cubicBezTo>
                    <a:pt x="8264" y="14187"/>
                    <a:pt x="8379" y="14005"/>
                    <a:pt x="8516" y="13822"/>
                  </a:cubicBezTo>
                  <a:lnTo>
                    <a:pt x="8516" y="13822"/>
                  </a:lnTo>
                  <a:cubicBezTo>
                    <a:pt x="8516" y="13868"/>
                    <a:pt x="8493" y="13891"/>
                    <a:pt x="8470" y="13936"/>
                  </a:cubicBezTo>
                  <a:cubicBezTo>
                    <a:pt x="8322" y="14364"/>
                    <a:pt x="8604" y="14649"/>
                    <a:pt x="8920" y="14649"/>
                  </a:cubicBezTo>
                  <a:cubicBezTo>
                    <a:pt x="9093" y="14649"/>
                    <a:pt x="9277" y="14564"/>
                    <a:pt x="9406" y="14370"/>
                  </a:cubicBezTo>
                  <a:cubicBezTo>
                    <a:pt x="9657" y="14005"/>
                    <a:pt x="9908" y="13617"/>
                    <a:pt x="10136" y="13252"/>
                  </a:cubicBezTo>
                  <a:lnTo>
                    <a:pt x="10136" y="13252"/>
                  </a:lnTo>
                  <a:cubicBezTo>
                    <a:pt x="10113" y="13503"/>
                    <a:pt x="10113" y="13731"/>
                    <a:pt x="10113" y="13982"/>
                  </a:cubicBezTo>
                  <a:cubicBezTo>
                    <a:pt x="10142" y="14295"/>
                    <a:pt x="10400" y="14492"/>
                    <a:pt x="10657" y="14492"/>
                  </a:cubicBezTo>
                  <a:cubicBezTo>
                    <a:pt x="10813" y="14492"/>
                    <a:pt x="10969" y="14420"/>
                    <a:pt x="11072" y="14256"/>
                  </a:cubicBezTo>
                  <a:cubicBezTo>
                    <a:pt x="11072" y="14233"/>
                    <a:pt x="11072" y="14233"/>
                    <a:pt x="11072" y="14233"/>
                  </a:cubicBezTo>
                  <a:cubicBezTo>
                    <a:pt x="11118" y="14324"/>
                    <a:pt x="11186" y="14416"/>
                    <a:pt x="11277" y="14461"/>
                  </a:cubicBezTo>
                  <a:cubicBezTo>
                    <a:pt x="11355" y="14518"/>
                    <a:pt x="11446" y="14544"/>
                    <a:pt x="11537" y="14544"/>
                  </a:cubicBezTo>
                  <a:cubicBezTo>
                    <a:pt x="11740" y="14544"/>
                    <a:pt x="11945" y="14415"/>
                    <a:pt x="12008" y="14210"/>
                  </a:cubicBezTo>
                  <a:cubicBezTo>
                    <a:pt x="12396" y="12978"/>
                    <a:pt x="12647" y="11745"/>
                    <a:pt x="12761" y="10467"/>
                  </a:cubicBezTo>
                  <a:cubicBezTo>
                    <a:pt x="12761" y="10284"/>
                    <a:pt x="12693" y="10147"/>
                    <a:pt x="12601" y="10056"/>
                  </a:cubicBezTo>
                  <a:cubicBezTo>
                    <a:pt x="12715" y="9440"/>
                    <a:pt x="12784" y="8778"/>
                    <a:pt x="12807" y="8116"/>
                  </a:cubicBezTo>
                  <a:cubicBezTo>
                    <a:pt x="12807" y="7979"/>
                    <a:pt x="12761" y="7865"/>
                    <a:pt x="12693" y="7796"/>
                  </a:cubicBezTo>
                  <a:cubicBezTo>
                    <a:pt x="12739" y="7487"/>
                    <a:pt x="12513" y="7262"/>
                    <a:pt x="12249" y="7262"/>
                  </a:cubicBezTo>
                  <a:cubicBezTo>
                    <a:pt x="12123" y="7262"/>
                    <a:pt x="11989" y="7313"/>
                    <a:pt x="11871" y="7431"/>
                  </a:cubicBezTo>
                  <a:cubicBezTo>
                    <a:pt x="11734" y="7568"/>
                    <a:pt x="11597" y="7705"/>
                    <a:pt x="11460" y="7819"/>
                  </a:cubicBezTo>
                  <a:cubicBezTo>
                    <a:pt x="11476" y="7566"/>
                    <a:pt x="11239" y="7379"/>
                    <a:pt x="10994" y="7379"/>
                  </a:cubicBezTo>
                  <a:cubicBezTo>
                    <a:pt x="10885" y="7379"/>
                    <a:pt x="10775" y="7416"/>
                    <a:pt x="10684" y="7500"/>
                  </a:cubicBezTo>
                  <a:cubicBezTo>
                    <a:pt x="10296" y="7842"/>
                    <a:pt x="9931" y="8207"/>
                    <a:pt x="9588" y="8572"/>
                  </a:cubicBezTo>
                  <a:cubicBezTo>
                    <a:pt x="9506" y="8490"/>
                    <a:pt x="9399" y="8444"/>
                    <a:pt x="9283" y="8444"/>
                  </a:cubicBezTo>
                  <a:cubicBezTo>
                    <a:pt x="9175" y="8444"/>
                    <a:pt x="9060" y="8484"/>
                    <a:pt x="8949" y="8572"/>
                  </a:cubicBezTo>
                  <a:cubicBezTo>
                    <a:pt x="8858" y="8641"/>
                    <a:pt x="8767" y="8709"/>
                    <a:pt x="8675" y="8778"/>
                  </a:cubicBezTo>
                  <a:cubicBezTo>
                    <a:pt x="8652" y="8687"/>
                    <a:pt x="8607" y="8595"/>
                    <a:pt x="8516" y="8527"/>
                  </a:cubicBezTo>
                  <a:cubicBezTo>
                    <a:pt x="8516" y="8504"/>
                    <a:pt x="8516" y="8504"/>
                    <a:pt x="8493" y="8504"/>
                  </a:cubicBezTo>
                  <a:cubicBezTo>
                    <a:pt x="8584" y="8344"/>
                    <a:pt x="8675" y="8184"/>
                    <a:pt x="8767" y="8025"/>
                  </a:cubicBezTo>
                  <a:cubicBezTo>
                    <a:pt x="8926" y="7751"/>
                    <a:pt x="8789" y="7545"/>
                    <a:pt x="8561" y="7454"/>
                  </a:cubicBezTo>
                  <a:cubicBezTo>
                    <a:pt x="8652" y="7271"/>
                    <a:pt x="8744" y="7066"/>
                    <a:pt x="8858" y="6883"/>
                  </a:cubicBezTo>
                  <a:cubicBezTo>
                    <a:pt x="9024" y="6535"/>
                    <a:pt x="8709" y="6388"/>
                    <a:pt x="8398" y="6388"/>
                  </a:cubicBezTo>
                  <a:cubicBezTo>
                    <a:pt x="8240" y="6388"/>
                    <a:pt x="8083" y="6426"/>
                    <a:pt x="7991" y="6495"/>
                  </a:cubicBezTo>
                  <a:cubicBezTo>
                    <a:pt x="7717" y="6701"/>
                    <a:pt x="7466" y="6929"/>
                    <a:pt x="7237" y="7157"/>
                  </a:cubicBezTo>
                  <a:cubicBezTo>
                    <a:pt x="7306" y="6952"/>
                    <a:pt x="7397" y="6746"/>
                    <a:pt x="7488" y="6518"/>
                  </a:cubicBezTo>
                  <a:cubicBezTo>
                    <a:pt x="7640" y="6170"/>
                    <a:pt x="7339" y="6013"/>
                    <a:pt x="7033" y="6013"/>
                  </a:cubicBezTo>
                  <a:cubicBezTo>
                    <a:pt x="6878" y="6013"/>
                    <a:pt x="6721" y="6053"/>
                    <a:pt x="6621" y="6130"/>
                  </a:cubicBezTo>
                  <a:cubicBezTo>
                    <a:pt x="6598" y="6153"/>
                    <a:pt x="6598" y="6153"/>
                    <a:pt x="6575" y="6176"/>
                  </a:cubicBezTo>
                  <a:cubicBezTo>
                    <a:pt x="6667" y="5674"/>
                    <a:pt x="6758" y="5194"/>
                    <a:pt x="6804" y="4692"/>
                  </a:cubicBezTo>
                  <a:cubicBezTo>
                    <a:pt x="6846" y="4352"/>
                    <a:pt x="6607" y="4179"/>
                    <a:pt x="6343" y="4179"/>
                  </a:cubicBezTo>
                  <a:cubicBezTo>
                    <a:pt x="6182" y="4179"/>
                    <a:pt x="6012" y="4243"/>
                    <a:pt x="5891" y="4373"/>
                  </a:cubicBezTo>
                  <a:cubicBezTo>
                    <a:pt x="5754" y="4532"/>
                    <a:pt x="5640" y="4669"/>
                    <a:pt x="5503" y="4829"/>
                  </a:cubicBezTo>
                  <a:cubicBezTo>
                    <a:pt x="5640" y="4395"/>
                    <a:pt x="5754" y="3962"/>
                    <a:pt x="5891" y="3528"/>
                  </a:cubicBezTo>
                  <a:cubicBezTo>
                    <a:pt x="5991" y="3211"/>
                    <a:pt x="5701" y="3004"/>
                    <a:pt x="5414" y="3004"/>
                  </a:cubicBezTo>
                  <a:cubicBezTo>
                    <a:pt x="5307" y="3004"/>
                    <a:pt x="5201" y="3033"/>
                    <a:pt x="5115" y="3094"/>
                  </a:cubicBezTo>
                  <a:cubicBezTo>
                    <a:pt x="5046" y="3140"/>
                    <a:pt x="4978" y="3208"/>
                    <a:pt x="4909" y="3254"/>
                  </a:cubicBezTo>
                  <a:cubicBezTo>
                    <a:pt x="4978" y="2866"/>
                    <a:pt x="5023" y="2455"/>
                    <a:pt x="5092" y="2067"/>
                  </a:cubicBezTo>
                  <a:cubicBezTo>
                    <a:pt x="5128" y="1780"/>
                    <a:pt x="4825" y="1620"/>
                    <a:pt x="4550" y="1620"/>
                  </a:cubicBezTo>
                  <a:cubicBezTo>
                    <a:pt x="4475" y="1620"/>
                    <a:pt x="4402" y="1632"/>
                    <a:pt x="4338" y="1656"/>
                  </a:cubicBezTo>
                  <a:cubicBezTo>
                    <a:pt x="4361" y="1474"/>
                    <a:pt x="4407" y="1268"/>
                    <a:pt x="4430" y="1086"/>
                  </a:cubicBezTo>
                  <a:cubicBezTo>
                    <a:pt x="4473" y="806"/>
                    <a:pt x="4170" y="627"/>
                    <a:pt x="3906" y="627"/>
                  </a:cubicBezTo>
                  <a:cubicBezTo>
                    <a:pt x="3890" y="627"/>
                    <a:pt x="3875" y="628"/>
                    <a:pt x="3859" y="629"/>
                  </a:cubicBezTo>
                  <a:cubicBezTo>
                    <a:pt x="3859" y="606"/>
                    <a:pt x="3836" y="561"/>
                    <a:pt x="3836" y="538"/>
                  </a:cubicBezTo>
                  <a:cubicBezTo>
                    <a:pt x="3803" y="294"/>
                    <a:pt x="3630" y="201"/>
                    <a:pt x="3435" y="201"/>
                  </a:cubicBezTo>
                  <a:cubicBezTo>
                    <a:pt x="3227" y="201"/>
                    <a:pt x="2995" y="306"/>
                    <a:pt x="2878" y="447"/>
                  </a:cubicBezTo>
                  <a:lnTo>
                    <a:pt x="2604" y="789"/>
                  </a:lnTo>
                  <a:cubicBezTo>
                    <a:pt x="2690" y="496"/>
                    <a:pt x="2399" y="320"/>
                    <a:pt x="2133" y="320"/>
                  </a:cubicBezTo>
                  <a:cubicBezTo>
                    <a:pt x="2047" y="320"/>
                    <a:pt x="1963" y="339"/>
                    <a:pt x="1896" y="378"/>
                  </a:cubicBezTo>
                  <a:cubicBezTo>
                    <a:pt x="1714" y="469"/>
                    <a:pt x="1554" y="584"/>
                    <a:pt x="1394" y="698"/>
                  </a:cubicBezTo>
                  <a:lnTo>
                    <a:pt x="1440" y="447"/>
                  </a:lnTo>
                  <a:cubicBezTo>
                    <a:pt x="1499" y="149"/>
                    <a:pt x="1243" y="1"/>
                    <a:pt x="9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62;p35">
              <a:extLst>
                <a:ext uri="{FF2B5EF4-FFF2-40B4-BE49-F238E27FC236}">
                  <a16:creationId xmlns:a16="http://schemas.microsoft.com/office/drawing/2014/main" id="{4C640989-580E-4792-B1BB-6AEC7F04AD5A}"/>
                </a:ext>
              </a:extLst>
            </p:cNvPr>
            <p:cNvSpPr/>
            <p:nvPr/>
          </p:nvSpPr>
          <p:spPr>
            <a:xfrm>
              <a:off x="645175" y="3632150"/>
              <a:ext cx="394550" cy="462975"/>
            </a:xfrm>
            <a:custGeom>
              <a:avLst/>
              <a:gdLst/>
              <a:ahLst/>
              <a:cxnLst/>
              <a:rect l="l" t="t" r="r" b="b"/>
              <a:pathLst>
                <a:path w="15782" h="18519" extrusionOk="0">
                  <a:moveTo>
                    <a:pt x="7182" y="1688"/>
                  </a:moveTo>
                  <a:cubicBezTo>
                    <a:pt x="8027" y="5067"/>
                    <a:pt x="9214" y="8331"/>
                    <a:pt x="10720" y="11503"/>
                  </a:cubicBezTo>
                  <a:cubicBezTo>
                    <a:pt x="10775" y="11612"/>
                    <a:pt x="10914" y="11677"/>
                    <a:pt x="11038" y="11677"/>
                  </a:cubicBezTo>
                  <a:cubicBezTo>
                    <a:pt x="11071" y="11677"/>
                    <a:pt x="11103" y="11673"/>
                    <a:pt x="11131" y="11663"/>
                  </a:cubicBezTo>
                  <a:cubicBezTo>
                    <a:pt x="12409" y="11275"/>
                    <a:pt x="13665" y="10910"/>
                    <a:pt x="14920" y="10545"/>
                  </a:cubicBezTo>
                  <a:lnTo>
                    <a:pt x="14920" y="10545"/>
                  </a:lnTo>
                  <a:cubicBezTo>
                    <a:pt x="14578" y="12941"/>
                    <a:pt x="14098" y="15315"/>
                    <a:pt x="13459" y="17666"/>
                  </a:cubicBezTo>
                  <a:cubicBezTo>
                    <a:pt x="10789" y="16776"/>
                    <a:pt x="8118" y="15886"/>
                    <a:pt x="5425" y="14995"/>
                  </a:cubicBezTo>
                  <a:cubicBezTo>
                    <a:pt x="6475" y="14242"/>
                    <a:pt x="7525" y="13558"/>
                    <a:pt x="8620" y="12873"/>
                  </a:cubicBezTo>
                  <a:cubicBezTo>
                    <a:pt x="8780" y="12781"/>
                    <a:pt x="8712" y="12530"/>
                    <a:pt x="8552" y="12485"/>
                  </a:cubicBezTo>
                  <a:cubicBezTo>
                    <a:pt x="8529" y="12439"/>
                    <a:pt x="8529" y="12416"/>
                    <a:pt x="8506" y="12393"/>
                  </a:cubicBezTo>
                  <a:cubicBezTo>
                    <a:pt x="6132" y="9403"/>
                    <a:pt x="3759" y="6413"/>
                    <a:pt x="1385" y="3423"/>
                  </a:cubicBezTo>
                  <a:lnTo>
                    <a:pt x="1385" y="3423"/>
                  </a:lnTo>
                  <a:cubicBezTo>
                    <a:pt x="2092" y="3492"/>
                    <a:pt x="2800" y="3583"/>
                    <a:pt x="3508" y="3651"/>
                  </a:cubicBezTo>
                  <a:cubicBezTo>
                    <a:pt x="3950" y="3702"/>
                    <a:pt x="4721" y="3931"/>
                    <a:pt x="5321" y="3931"/>
                  </a:cubicBezTo>
                  <a:cubicBezTo>
                    <a:pt x="5527" y="3931"/>
                    <a:pt x="5713" y="3904"/>
                    <a:pt x="5859" y="3834"/>
                  </a:cubicBezTo>
                  <a:cubicBezTo>
                    <a:pt x="6498" y="3537"/>
                    <a:pt x="6886" y="2556"/>
                    <a:pt x="7182" y="1688"/>
                  </a:cubicBezTo>
                  <a:close/>
                  <a:moveTo>
                    <a:pt x="7247" y="0"/>
                  </a:moveTo>
                  <a:cubicBezTo>
                    <a:pt x="7113" y="0"/>
                    <a:pt x="6983" y="59"/>
                    <a:pt x="6931" y="182"/>
                  </a:cubicBezTo>
                  <a:cubicBezTo>
                    <a:pt x="6703" y="730"/>
                    <a:pt x="6475" y="1278"/>
                    <a:pt x="6224" y="1825"/>
                  </a:cubicBezTo>
                  <a:cubicBezTo>
                    <a:pt x="5829" y="2767"/>
                    <a:pt x="5772" y="3036"/>
                    <a:pt x="4718" y="3036"/>
                  </a:cubicBezTo>
                  <a:cubicBezTo>
                    <a:pt x="4674" y="3036"/>
                    <a:pt x="4628" y="3036"/>
                    <a:pt x="4580" y="3035"/>
                  </a:cubicBezTo>
                  <a:cubicBezTo>
                    <a:pt x="3279" y="3012"/>
                    <a:pt x="1910" y="2738"/>
                    <a:pt x="632" y="2579"/>
                  </a:cubicBezTo>
                  <a:cubicBezTo>
                    <a:pt x="621" y="2578"/>
                    <a:pt x="611" y="2577"/>
                    <a:pt x="601" y="2577"/>
                  </a:cubicBezTo>
                  <a:cubicBezTo>
                    <a:pt x="312" y="2577"/>
                    <a:pt x="0" y="2885"/>
                    <a:pt x="221" y="3149"/>
                  </a:cubicBezTo>
                  <a:cubicBezTo>
                    <a:pt x="2754" y="6345"/>
                    <a:pt x="5311" y="9563"/>
                    <a:pt x="7844" y="12759"/>
                  </a:cubicBezTo>
                  <a:cubicBezTo>
                    <a:pt x="6635" y="13329"/>
                    <a:pt x="5516" y="14014"/>
                    <a:pt x="4443" y="14813"/>
                  </a:cubicBezTo>
                  <a:cubicBezTo>
                    <a:pt x="4169" y="15018"/>
                    <a:pt x="4238" y="15384"/>
                    <a:pt x="4558" y="15475"/>
                  </a:cubicBezTo>
                  <a:cubicBezTo>
                    <a:pt x="7570" y="16502"/>
                    <a:pt x="10606" y="17483"/>
                    <a:pt x="13642" y="18511"/>
                  </a:cubicBezTo>
                  <a:cubicBezTo>
                    <a:pt x="13666" y="18516"/>
                    <a:pt x="13690" y="18518"/>
                    <a:pt x="13714" y="18518"/>
                  </a:cubicBezTo>
                  <a:cubicBezTo>
                    <a:pt x="13893" y="18518"/>
                    <a:pt x="14058" y="18375"/>
                    <a:pt x="14098" y="18214"/>
                  </a:cubicBezTo>
                  <a:cubicBezTo>
                    <a:pt x="14829" y="15543"/>
                    <a:pt x="15377" y="12850"/>
                    <a:pt x="15742" y="10111"/>
                  </a:cubicBezTo>
                  <a:cubicBezTo>
                    <a:pt x="15781" y="9874"/>
                    <a:pt x="15616" y="9636"/>
                    <a:pt x="15392" y="9636"/>
                  </a:cubicBezTo>
                  <a:cubicBezTo>
                    <a:pt x="15358" y="9636"/>
                    <a:pt x="15322" y="9642"/>
                    <a:pt x="15285" y="9654"/>
                  </a:cubicBezTo>
                  <a:cubicBezTo>
                    <a:pt x="14258" y="9951"/>
                    <a:pt x="13071" y="10522"/>
                    <a:pt x="12021" y="10613"/>
                  </a:cubicBezTo>
                  <a:cubicBezTo>
                    <a:pt x="11854" y="10728"/>
                    <a:pt x="11701" y="10786"/>
                    <a:pt x="11558" y="10786"/>
                  </a:cubicBezTo>
                  <a:cubicBezTo>
                    <a:pt x="11389" y="10786"/>
                    <a:pt x="11234" y="10705"/>
                    <a:pt x="11086" y="10545"/>
                  </a:cubicBezTo>
                  <a:cubicBezTo>
                    <a:pt x="10926" y="10202"/>
                    <a:pt x="10766" y="9860"/>
                    <a:pt x="10629" y="9517"/>
                  </a:cubicBezTo>
                  <a:cubicBezTo>
                    <a:pt x="10332" y="8878"/>
                    <a:pt x="10058" y="8216"/>
                    <a:pt x="9807" y="7554"/>
                  </a:cubicBezTo>
                  <a:cubicBezTo>
                    <a:pt x="8894" y="5181"/>
                    <a:pt x="8164" y="2738"/>
                    <a:pt x="7616" y="250"/>
                  </a:cubicBezTo>
                  <a:cubicBezTo>
                    <a:pt x="7578" y="87"/>
                    <a:pt x="7410" y="0"/>
                    <a:pt x="72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" name="Google Shape;1060;p35">
            <a:extLst>
              <a:ext uri="{FF2B5EF4-FFF2-40B4-BE49-F238E27FC236}">
                <a16:creationId xmlns:a16="http://schemas.microsoft.com/office/drawing/2014/main" id="{738CF4B0-B383-44B6-A743-2B60BC79C58C}"/>
              </a:ext>
            </a:extLst>
          </p:cNvPr>
          <p:cNvGrpSpPr/>
          <p:nvPr/>
        </p:nvGrpSpPr>
        <p:grpSpPr>
          <a:xfrm rot="17981098">
            <a:off x="8072960" y="3066484"/>
            <a:ext cx="445693" cy="516747"/>
            <a:chOff x="645175" y="3632150"/>
            <a:chExt cx="394550" cy="462975"/>
          </a:xfrm>
          <a:solidFill>
            <a:schemeClr val="accent1"/>
          </a:solidFill>
        </p:grpSpPr>
        <p:sp>
          <p:nvSpPr>
            <p:cNvPr id="43" name="Google Shape;1061;p35">
              <a:extLst>
                <a:ext uri="{FF2B5EF4-FFF2-40B4-BE49-F238E27FC236}">
                  <a16:creationId xmlns:a16="http://schemas.microsoft.com/office/drawing/2014/main" id="{A815E4BC-FB30-43B6-B9E2-F3DD1ACEF9BC}"/>
                </a:ext>
              </a:extLst>
            </p:cNvPr>
            <p:cNvSpPr/>
            <p:nvPr/>
          </p:nvSpPr>
          <p:spPr>
            <a:xfrm>
              <a:off x="699725" y="3704850"/>
              <a:ext cx="320175" cy="366225"/>
            </a:xfrm>
            <a:custGeom>
              <a:avLst/>
              <a:gdLst/>
              <a:ahLst/>
              <a:cxnLst/>
              <a:rect l="l" t="t" r="r" b="b"/>
              <a:pathLst>
                <a:path w="12807" h="14649" extrusionOk="0">
                  <a:moveTo>
                    <a:pt x="967" y="1"/>
                  </a:moveTo>
                  <a:cubicBezTo>
                    <a:pt x="714" y="1"/>
                    <a:pt x="444" y="127"/>
                    <a:pt x="390" y="378"/>
                  </a:cubicBezTo>
                  <a:cubicBezTo>
                    <a:pt x="276" y="926"/>
                    <a:pt x="161" y="1451"/>
                    <a:pt x="70" y="1999"/>
                  </a:cubicBezTo>
                  <a:cubicBezTo>
                    <a:pt x="1" y="2332"/>
                    <a:pt x="253" y="2497"/>
                    <a:pt x="523" y="2497"/>
                  </a:cubicBezTo>
                  <a:cubicBezTo>
                    <a:pt x="696" y="2497"/>
                    <a:pt x="876" y="2429"/>
                    <a:pt x="983" y="2295"/>
                  </a:cubicBezTo>
                  <a:cubicBezTo>
                    <a:pt x="1052" y="2204"/>
                    <a:pt x="1143" y="2113"/>
                    <a:pt x="1211" y="2044"/>
                  </a:cubicBezTo>
                  <a:lnTo>
                    <a:pt x="1211" y="2044"/>
                  </a:lnTo>
                  <a:lnTo>
                    <a:pt x="960" y="2957"/>
                  </a:lnTo>
                  <a:cubicBezTo>
                    <a:pt x="884" y="3273"/>
                    <a:pt x="1117" y="3400"/>
                    <a:pt x="1378" y="3400"/>
                  </a:cubicBezTo>
                  <a:cubicBezTo>
                    <a:pt x="1588" y="3400"/>
                    <a:pt x="1817" y="3318"/>
                    <a:pt x="1919" y="3186"/>
                  </a:cubicBezTo>
                  <a:lnTo>
                    <a:pt x="2832" y="2044"/>
                  </a:lnTo>
                  <a:lnTo>
                    <a:pt x="2832" y="2044"/>
                  </a:lnTo>
                  <a:cubicBezTo>
                    <a:pt x="2832" y="2090"/>
                    <a:pt x="2809" y="2159"/>
                    <a:pt x="2809" y="2227"/>
                  </a:cubicBezTo>
                  <a:cubicBezTo>
                    <a:pt x="2604" y="2775"/>
                    <a:pt x="2444" y="3345"/>
                    <a:pt x="2353" y="3962"/>
                  </a:cubicBezTo>
                  <a:cubicBezTo>
                    <a:pt x="2330" y="4236"/>
                    <a:pt x="2490" y="4373"/>
                    <a:pt x="2695" y="4395"/>
                  </a:cubicBezTo>
                  <a:cubicBezTo>
                    <a:pt x="2581" y="4829"/>
                    <a:pt x="2444" y="5286"/>
                    <a:pt x="2307" y="5719"/>
                  </a:cubicBezTo>
                  <a:cubicBezTo>
                    <a:pt x="2200" y="6051"/>
                    <a:pt x="2438" y="6211"/>
                    <a:pt x="2714" y="6211"/>
                  </a:cubicBezTo>
                  <a:cubicBezTo>
                    <a:pt x="2970" y="6211"/>
                    <a:pt x="3257" y="6074"/>
                    <a:pt x="3334" y="5811"/>
                  </a:cubicBezTo>
                  <a:cubicBezTo>
                    <a:pt x="3425" y="5605"/>
                    <a:pt x="3494" y="5377"/>
                    <a:pt x="3585" y="5171"/>
                  </a:cubicBezTo>
                  <a:lnTo>
                    <a:pt x="3585" y="5171"/>
                  </a:lnTo>
                  <a:cubicBezTo>
                    <a:pt x="3562" y="5263"/>
                    <a:pt x="3540" y="5331"/>
                    <a:pt x="3540" y="5423"/>
                  </a:cubicBezTo>
                  <a:cubicBezTo>
                    <a:pt x="3494" y="5582"/>
                    <a:pt x="3471" y="5719"/>
                    <a:pt x="3471" y="5879"/>
                  </a:cubicBezTo>
                  <a:cubicBezTo>
                    <a:pt x="3429" y="6219"/>
                    <a:pt x="3662" y="6361"/>
                    <a:pt x="3916" y="6361"/>
                  </a:cubicBezTo>
                  <a:cubicBezTo>
                    <a:pt x="3935" y="6361"/>
                    <a:pt x="3954" y="6360"/>
                    <a:pt x="3973" y="6358"/>
                  </a:cubicBezTo>
                  <a:lnTo>
                    <a:pt x="3973" y="6358"/>
                  </a:lnTo>
                  <a:cubicBezTo>
                    <a:pt x="3836" y="6838"/>
                    <a:pt x="3677" y="7340"/>
                    <a:pt x="3540" y="7819"/>
                  </a:cubicBezTo>
                  <a:cubicBezTo>
                    <a:pt x="3433" y="8178"/>
                    <a:pt x="3699" y="8367"/>
                    <a:pt x="3984" y="8367"/>
                  </a:cubicBezTo>
                  <a:cubicBezTo>
                    <a:pt x="4189" y="8367"/>
                    <a:pt x="4403" y="8270"/>
                    <a:pt x="4498" y="8070"/>
                  </a:cubicBezTo>
                  <a:cubicBezTo>
                    <a:pt x="4795" y="7477"/>
                    <a:pt x="5115" y="6929"/>
                    <a:pt x="5480" y="6404"/>
                  </a:cubicBezTo>
                  <a:lnTo>
                    <a:pt x="5480" y="6404"/>
                  </a:lnTo>
                  <a:cubicBezTo>
                    <a:pt x="5343" y="6975"/>
                    <a:pt x="5183" y="7545"/>
                    <a:pt x="4978" y="8116"/>
                  </a:cubicBezTo>
                  <a:cubicBezTo>
                    <a:pt x="4772" y="8527"/>
                    <a:pt x="4590" y="8960"/>
                    <a:pt x="4475" y="9417"/>
                  </a:cubicBezTo>
                  <a:cubicBezTo>
                    <a:pt x="4383" y="9772"/>
                    <a:pt x="4647" y="9960"/>
                    <a:pt x="4931" y="9960"/>
                  </a:cubicBezTo>
                  <a:cubicBezTo>
                    <a:pt x="5140" y="9960"/>
                    <a:pt x="5360" y="9858"/>
                    <a:pt x="5457" y="9645"/>
                  </a:cubicBezTo>
                  <a:cubicBezTo>
                    <a:pt x="5457" y="9600"/>
                    <a:pt x="5480" y="9577"/>
                    <a:pt x="5503" y="9531"/>
                  </a:cubicBezTo>
                  <a:cubicBezTo>
                    <a:pt x="5503" y="9531"/>
                    <a:pt x="5503" y="9531"/>
                    <a:pt x="5503" y="9508"/>
                  </a:cubicBezTo>
                  <a:cubicBezTo>
                    <a:pt x="5548" y="9440"/>
                    <a:pt x="5571" y="9348"/>
                    <a:pt x="5617" y="9257"/>
                  </a:cubicBezTo>
                  <a:lnTo>
                    <a:pt x="5617" y="9257"/>
                  </a:lnTo>
                  <a:cubicBezTo>
                    <a:pt x="5571" y="9554"/>
                    <a:pt x="5503" y="9851"/>
                    <a:pt x="5480" y="10170"/>
                  </a:cubicBezTo>
                  <a:cubicBezTo>
                    <a:pt x="5457" y="10307"/>
                    <a:pt x="5503" y="10398"/>
                    <a:pt x="5548" y="10467"/>
                  </a:cubicBezTo>
                  <a:cubicBezTo>
                    <a:pt x="5160" y="10923"/>
                    <a:pt x="4795" y="11380"/>
                    <a:pt x="4407" y="11836"/>
                  </a:cubicBezTo>
                  <a:cubicBezTo>
                    <a:pt x="4079" y="12243"/>
                    <a:pt x="4382" y="12574"/>
                    <a:pt x="4745" y="12574"/>
                  </a:cubicBezTo>
                  <a:cubicBezTo>
                    <a:pt x="4912" y="12574"/>
                    <a:pt x="5092" y="12504"/>
                    <a:pt x="5229" y="12339"/>
                  </a:cubicBezTo>
                  <a:cubicBezTo>
                    <a:pt x="5457" y="12087"/>
                    <a:pt x="5685" y="11814"/>
                    <a:pt x="5913" y="11563"/>
                  </a:cubicBezTo>
                  <a:cubicBezTo>
                    <a:pt x="5959" y="11608"/>
                    <a:pt x="6028" y="11631"/>
                    <a:pt x="6096" y="11654"/>
                  </a:cubicBezTo>
                  <a:cubicBezTo>
                    <a:pt x="5868" y="11973"/>
                    <a:pt x="5662" y="12316"/>
                    <a:pt x="5480" y="12658"/>
                  </a:cubicBezTo>
                  <a:cubicBezTo>
                    <a:pt x="5366" y="12886"/>
                    <a:pt x="5457" y="13183"/>
                    <a:pt x="5708" y="13274"/>
                  </a:cubicBezTo>
                  <a:cubicBezTo>
                    <a:pt x="5766" y="13297"/>
                    <a:pt x="5824" y="13307"/>
                    <a:pt x="5880" y="13307"/>
                  </a:cubicBezTo>
                  <a:cubicBezTo>
                    <a:pt x="6108" y="13307"/>
                    <a:pt x="6310" y="13138"/>
                    <a:pt x="6438" y="12955"/>
                  </a:cubicBezTo>
                  <a:cubicBezTo>
                    <a:pt x="6507" y="12841"/>
                    <a:pt x="6575" y="12727"/>
                    <a:pt x="6644" y="12612"/>
                  </a:cubicBezTo>
                  <a:lnTo>
                    <a:pt x="6644" y="12612"/>
                  </a:lnTo>
                  <a:cubicBezTo>
                    <a:pt x="6528" y="12976"/>
                    <a:pt x="6781" y="13228"/>
                    <a:pt x="7075" y="13228"/>
                  </a:cubicBezTo>
                  <a:cubicBezTo>
                    <a:pt x="7243" y="13228"/>
                    <a:pt x="7424" y="13146"/>
                    <a:pt x="7557" y="12955"/>
                  </a:cubicBezTo>
                  <a:cubicBezTo>
                    <a:pt x="7876" y="12476"/>
                    <a:pt x="8196" y="11973"/>
                    <a:pt x="8493" y="11448"/>
                  </a:cubicBezTo>
                  <a:cubicBezTo>
                    <a:pt x="8789" y="11015"/>
                    <a:pt x="9132" y="10581"/>
                    <a:pt x="9474" y="10147"/>
                  </a:cubicBezTo>
                  <a:lnTo>
                    <a:pt x="9474" y="10147"/>
                  </a:lnTo>
                  <a:cubicBezTo>
                    <a:pt x="8607" y="11334"/>
                    <a:pt x="7854" y="12590"/>
                    <a:pt x="7237" y="13936"/>
                  </a:cubicBezTo>
                  <a:cubicBezTo>
                    <a:pt x="7057" y="14341"/>
                    <a:pt x="7330" y="14608"/>
                    <a:pt x="7642" y="14608"/>
                  </a:cubicBezTo>
                  <a:cubicBezTo>
                    <a:pt x="7805" y="14608"/>
                    <a:pt x="7979" y="14535"/>
                    <a:pt x="8105" y="14370"/>
                  </a:cubicBezTo>
                  <a:cubicBezTo>
                    <a:pt x="8264" y="14187"/>
                    <a:pt x="8379" y="14005"/>
                    <a:pt x="8516" y="13822"/>
                  </a:cubicBezTo>
                  <a:lnTo>
                    <a:pt x="8516" y="13822"/>
                  </a:lnTo>
                  <a:cubicBezTo>
                    <a:pt x="8516" y="13868"/>
                    <a:pt x="8493" y="13891"/>
                    <a:pt x="8470" y="13936"/>
                  </a:cubicBezTo>
                  <a:cubicBezTo>
                    <a:pt x="8322" y="14364"/>
                    <a:pt x="8604" y="14649"/>
                    <a:pt x="8920" y="14649"/>
                  </a:cubicBezTo>
                  <a:cubicBezTo>
                    <a:pt x="9093" y="14649"/>
                    <a:pt x="9277" y="14564"/>
                    <a:pt x="9406" y="14370"/>
                  </a:cubicBezTo>
                  <a:cubicBezTo>
                    <a:pt x="9657" y="14005"/>
                    <a:pt x="9908" y="13617"/>
                    <a:pt x="10136" y="13252"/>
                  </a:cubicBezTo>
                  <a:lnTo>
                    <a:pt x="10136" y="13252"/>
                  </a:lnTo>
                  <a:cubicBezTo>
                    <a:pt x="10113" y="13503"/>
                    <a:pt x="10113" y="13731"/>
                    <a:pt x="10113" y="13982"/>
                  </a:cubicBezTo>
                  <a:cubicBezTo>
                    <a:pt x="10142" y="14295"/>
                    <a:pt x="10400" y="14492"/>
                    <a:pt x="10657" y="14492"/>
                  </a:cubicBezTo>
                  <a:cubicBezTo>
                    <a:pt x="10813" y="14492"/>
                    <a:pt x="10969" y="14420"/>
                    <a:pt x="11072" y="14256"/>
                  </a:cubicBezTo>
                  <a:cubicBezTo>
                    <a:pt x="11072" y="14233"/>
                    <a:pt x="11072" y="14233"/>
                    <a:pt x="11072" y="14233"/>
                  </a:cubicBezTo>
                  <a:cubicBezTo>
                    <a:pt x="11118" y="14324"/>
                    <a:pt x="11186" y="14416"/>
                    <a:pt x="11277" y="14461"/>
                  </a:cubicBezTo>
                  <a:cubicBezTo>
                    <a:pt x="11355" y="14518"/>
                    <a:pt x="11446" y="14544"/>
                    <a:pt x="11537" y="14544"/>
                  </a:cubicBezTo>
                  <a:cubicBezTo>
                    <a:pt x="11740" y="14544"/>
                    <a:pt x="11945" y="14415"/>
                    <a:pt x="12008" y="14210"/>
                  </a:cubicBezTo>
                  <a:cubicBezTo>
                    <a:pt x="12396" y="12978"/>
                    <a:pt x="12647" y="11745"/>
                    <a:pt x="12761" y="10467"/>
                  </a:cubicBezTo>
                  <a:cubicBezTo>
                    <a:pt x="12761" y="10284"/>
                    <a:pt x="12693" y="10147"/>
                    <a:pt x="12601" y="10056"/>
                  </a:cubicBezTo>
                  <a:cubicBezTo>
                    <a:pt x="12715" y="9440"/>
                    <a:pt x="12784" y="8778"/>
                    <a:pt x="12807" y="8116"/>
                  </a:cubicBezTo>
                  <a:cubicBezTo>
                    <a:pt x="12807" y="7979"/>
                    <a:pt x="12761" y="7865"/>
                    <a:pt x="12693" y="7796"/>
                  </a:cubicBezTo>
                  <a:cubicBezTo>
                    <a:pt x="12739" y="7487"/>
                    <a:pt x="12513" y="7262"/>
                    <a:pt x="12249" y="7262"/>
                  </a:cubicBezTo>
                  <a:cubicBezTo>
                    <a:pt x="12123" y="7262"/>
                    <a:pt x="11989" y="7313"/>
                    <a:pt x="11871" y="7431"/>
                  </a:cubicBezTo>
                  <a:cubicBezTo>
                    <a:pt x="11734" y="7568"/>
                    <a:pt x="11597" y="7705"/>
                    <a:pt x="11460" y="7819"/>
                  </a:cubicBezTo>
                  <a:cubicBezTo>
                    <a:pt x="11476" y="7566"/>
                    <a:pt x="11239" y="7379"/>
                    <a:pt x="10994" y="7379"/>
                  </a:cubicBezTo>
                  <a:cubicBezTo>
                    <a:pt x="10885" y="7379"/>
                    <a:pt x="10775" y="7416"/>
                    <a:pt x="10684" y="7500"/>
                  </a:cubicBezTo>
                  <a:cubicBezTo>
                    <a:pt x="10296" y="7842"/>
                    <a:pt x="9931" y="8207"/>
                    <a:pt x="9588" y="8572"/>
                  </a:cubicBezTo>
                  <a:cubicBezTo>
                    <a:pt x="9506" y="8490"/>
                    <a:pt x="9399" y="8444"/>
                    <a:pt x="9283" y="8444"/>
                  </a:cubicBezTo>
                  <a:cubicBezTo>
                    <a:pt x="9175" y="8444"/>
                    <a:pt x="9060" y="8484"/>
                    <a:pt x="8949" y="8572"/>
                  </a:cubicBezTo>
                  <a:cubicBezTo>
                    <a:pt x="8858" y="8641"/>
                    <a:pt x="8767" y="8709"/>
                    <a:pt x="8675" y="8778"/>
                  </a:cubicBezTo>
                  <a:cubicBezTo>
                    <a:pt x="8652" y="8687"/>
                    <a:pt x="8607" y="8595"/>
                    <a:pt x="8516" y="8527"/>
                  </a:cubicBezTo>
                  <a:cubicBezTo>
                    <a:pt x="8516" y="8504"/>
                    <a:pt x="8516" y="8504"/>
                    <a:pt x="8493" y="8504"/>
                  </a:cubicBezTo>
                  <a:cubicBezTo>
                    <a:pt x="8584" y="8344"/>
                    <a:pt x="8675" y="8184"/>
                    <a:pt x="8767" y="8025"/>
                  </a:cubicBezTo>
                  <a:cubicBezTo>
                    <a:pt x="8926" y="7751"/>
                    <a:pt x="8789" y="7545"/>
                    <a:pt x="8561" y="7454"/>
                  </a:cubicBezTo>
                  <a:cubicBezTo>
                    <a:pt x="8652" y="7271"/>
                    <a:pt x="8744" y="7066"/>
                    <a:pt x="8858" y="6883"/>
                  </a:cubicBezTo>
                  <a:cubicBezTo>
                    <a:pt x="9024" y="6535"/>
                    <a:pt x="8709" y="6388"/>
                    <a:pt x="8398" y="6388"/>
                  </a:cubicBezTo>
                  <a:cubicBezTo>
                    <a:pt x="8240" y="6388"/>
                    <a:pt x="8083" y="6426"/>
                    <a:pt x="7991" y="6495"/>
                  </a:cubicBezTo>
                  <a:cubicBezTo>
                    <a:pt x="7717" y="6701"/>
                    <a:pt x="7466" y="6929"/>
                    <a:pt x="7237" y="7157"/>
                  </a:cubicBezTo>
                  <a:cubicBezTo>
                    <a:pt x="7306" y="6952"/>
                    <a:pt x="7397" y="6746"/>
                    <a:pt x="7488" y="6518"/>
                  </a:cubicBezTo>
                  <a:cubicBezTo>
                    <a:pt x="7640" y="6170"/>
                    <a:pt x="7339" y="6013"/>
                    <a:pt x="7033" y="6013"/>
                  </a:cubicBezTo>
                  <a:cubicBezTo>
                    <a:pt x="6878" y="6013"/>
                    <a:pt x="6721" y="6053"/>
                    <a:pt x="6621" y="6130"/>
                  </a:cubicBezTo>
                  <a:cubicBezTo>
                    <a:pt x="6598" y="6153"/>
                    <a:pt x="6598" y="6153"/>
                    <a:pt x="6575" y="6176"/>
                  </a:cubicBezTo>
                  <a:cubicBezTo>
                    <a:pt x="6667" y="5674"/>
                    <a:pt x="6758" y="5194"/>
                    <a:pt x="6804" y="4692"/>
                  </a:cubicBezTo>
                  <a:cubicBezTo>
                    <a:pt x="6846" y="4352"/>
                    <a:pt x="6607" y="4179"/>
                    <a:pt x="6343" y="4179"/>
                  </a:cubicBezTo>
                  <a:cubicBezTo>
                    <a:pt x="6182" y="4179"/>
                    <a:pt x="6012" y="4243"/>
                    <a:pt x="5891" y="4373"/>
                  </a:cubicBezTo>
                  <a:cubicBezTo>
                    <a:pt x="5754" y="4532"/>
                    <a:pt x="5640" y="4669"/>
                    <a:pt x="5503" y="4829"/>
                  </a:cubicBezTo>
                  <a:cubicBezTo>
                    <a:pt x="5640" y="4395"/>
                    <a:pt x="5754" y="3962"/>
                    <a:pt x="5891" y="3528"/>
                  </a:cubicBezTo>
                  <a:cubicBezTo>
                    <a:pt x="5991" y="3211"/>
                    <a:pt x="5701" y="3004"/>
                    <a:pt x="5414" y="3004"/>
                  </a:cubicBezTo>
                  <a:cubicBezTo>
                    <a:pt x="5307" y="3004"/>
                    <a:pt x="5201" y="3033"/>
                    <a:pt x="5115" y="3094"/>
                  </a:cubicBezTo>
                  <a:cubicBezTo>
                    <a:pt x="5046" y="3140"/>
                    <a:pt x="4978" y="3208"/>
                    <a:pt x="4909" y="3254"/>
                  </a:cubicBezTo>
                  <a:cubicBezTo>
                    <a:pt x="4978" y="2866"/>
                    <a:pt x="5023" y="2455"/>
                    <a:pt x="5092" y="2067"/>
                  </a:cubicBezTo>
                  <a:cubicBezTo>
                    <a:pt x="5128" y="1780"/>
                    <a:pt x="4825" y="1620"/>
                    <a:pt x="4550" y="1620"/>
                  </a:cubicBezTo>
                  <a:cubicBezTo>
                    <a:pt x="4475" y="1620"/>
                    <a:pt x="4402" y="1632"/>
                    <a:pt x="4338" y="1656"/>
                  </a:cubicBezTo>
                  <a:cubicBezTo>
                    <a:pt x="4361" y="1474"/>
                    <a:pt x="4407" y="1268"/>
                    <a:pt x="4430" y="1086"/>
                  </a:cubicBezTo>
                  <a:cubicBezTo>
                    <a:pt x="4473" y="806"/>
                    <a:pt x="4170" y="627"/>
                    <a:pt x="3906" y="627"/>
                  </a:cubicBezTo>
                  <a:cubicBezTo>
                    <a:pt x="3890" y="627"/>
                    <a:pt x="3875" y="628"/>
                    <a:pt x="3859" y="629"/>
                  </a:cubicBezTo>
                  <a:cubicBezTo>
                    <a:pt x="3859" y="606"/>
                    <a:pt x="3836" y="561"/>
                    <a:pt x="3836" y="538"/>
                  </a:cubicBezTo>
                  <a:cubicBezTo>
                    <a:pt x="3803" y="294"/>
                    <a:pt x="3630" y="201"/>
                    <a:pt x="3435" y="201"/>
                  </a:cubicBezTo>
                  <a:cubicBezTo>
                    <a:pt x="3227" y="201"/>
                    <a:pt x="2995" y="306"/>
                    <a:pt x="2878" y="447"/>
                  </a:cubicBezTo>
                  <a:lnTo>
                    <a:pt x="2604" y="789"/>
                  </a:lnTo>
                  <a:cubicBezTo>
                    <a:pt x="2690" y="496"/>
                    <a:pt x="2399" y="320"/>
                    <a:pt x="2133" y="320"/>
                  </a:cubicBezTo>
                  <a:cubicBezTo>
                    <a:pt x="2047" y="320"/>
                    <a:pt x="1963" y="339"/>
                    <a:pt x="1896" y="378"/>
                  </a:cubicBezTo>
                  <a:cubicBezTo>
                    <a:pt x="1714" y="469"/>
                    <a:pt x="1554" y="584"/>
                    <a:pt x="1394" y="698"/>
                  </a:cubicBezTo>
                  <a:lnTo>
                    <a:pt x="1440" y="447"/>
                  </a:lnTo>
                  <a:cubicBezTo>
                    <a:pt x="1499" y="149"/>
                    <a:pt x="1243" y="1"/>
                    <a:pt x="9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062;p35">
              <a:extLst>
                <a:ext uri="{FF2B5EF4-FFF2-40B4-BE49-F238E27FC236}">
                  <a16:creationId xmlns:a16="http://schemas.microsoft.com/office/drawing/2014/main" id="{D5F240DA-53BC-43B4-91C8-6A3666FAC846}"/>
                </a:ext>
              </a:extLst>
            </p:cNvPr>
            <p:cNvSpPr/>
            <p:nvPr/>
          </p:nvSpPr>
          <p:spPr>
            <a:xfrm>
              <a:off x="645175" y="3632150"/>
              <a:ext cx="394550" cy="462975"/>
            </a:xfrm>
            <a:custGeom>
              <a:avLst/>
              <a:gdLst/>
              <a:ahLst/>
              <a:cxnLst/>
              <a:rect l="l" t="t" r="r" b="b"/>
              <a:pathLst>
                <a:path w="15782" h="18519" extrusionOk="0">
                  <a:moveTo>
                    <a:pt x="7182" y="1688"/>
                  </a:moveTo>
                  <a:cubicBezTo>
                    <a:pt x="8027" y="5067"/>
                    <a:pt x="9214" y="8331"/>
                    <a:pt x="10720" y="11503"/>
                  </a:cubicBezTo>
                  <a:cubicBezTo>
                    <a:pt x="10775" y="11612"/>
                    <a:pt x="10914" y="11677"/>
                    <a:pt x="11038" y="11677"/>
                  </a:cubicBezTo>
                  <a:cubicBezTo>
                    <a:pt x="11071" y="11677"/>
                    <a:pt x="11103" y="11673"/>
                    <a:pt x="11131" y="11663"/>
                  </a:cubicBezTo>
                  <a:cubicBezTo>
                    <a:pt x="12409" y="11275"/>
                    <a:pt x="13665" y="10910"/>
                    <a:pt x="14920" y="10545"/>
                  </a:cubicBezTo>
                  <a:lnTo>
                    <a:pt x="14920" y="10545"/>
                  </a:lnTo>
                  <a:cubicBezTo>
                    <a:pt x="14578" y="12941"/>
                    <a:pt x="14098" y="15315"/>
                    <a:pt x="13459" y="17666"/>
                  </a:cubicBezTo>
                  <a:cubicBezTo>
                    <a:pt x="10789" y="16776"/>
                    <a:pt x="8118" y="15886"/>
                    <a:pt x="5425" y="14995"/>
                  </a:cubicBezTo>
                  <a:cubicBezTo>
                    <a:pt x="6475" y="14242"/>
                    <a:pt x="7525" y="13558"/>
                    <a:pt x="8620" y="12873"/>
                  </a:cubicBezTo>
                  <a:cubicBezTo>
                    <a:pt x="8780" y="12781"/>
                    <a:pt x="8712" y="12530"/>
                    <a:pt x="8552" y="12485"/>
                  </a:cubicBezTo>
                  <a:cubicBezTo>
                    <a:pt x="8529" y="12439"/>
                    <a:pt x="8529" y="12416"/>
                    <a:pt x="8506" y="12393"/>
                  </a:cubicBezTo>
                  <a:cubicBezTo>
                    <a:pt x="6132" y="9403"/>
                    <a:pt x="3759" y="6413"/>
                    <a:pt x="1385" y="3423"/>
                  </a:cubicBezTo>
                  <a:lnTo>
                    <a:pt x="1385" y="3423"/>
                  </a:lnTo>
                  <a:cubicBezTo>
                    <a:pt x="2092" y="3492"/>
                    <a:pt x="2800" y="3583"/>
                    <a:pt x="3508" y="3651"/>
                  </a:cubicBezTo>
                  <a:cubicBezTo>
                    <a:pt x="3950" y="3702"/>
                    <a:pt x="4721" y="3931"/>
                    <a:pt x="5321" y="3931"/>
                  </a:cubicBezTo>
                  <a:cubicBezTo>
                    <a:pt x="5527" y="3931"/>
                    <a:pt x="5713" y="3904"/>
                    <a:pt x="5859" y="3834"/>
                  </a:cubicBezTo>
                  <a:cubicBezTo>
                    <a:pt x="6498" y="3537"/>
                    <a:pt x="6886" y="2556"/>
                    <a:pt x="7182" y="1688"/>
                  </a:cubicBezTo>
                  <a:close/>
                  <a:moveTo>
                    <a:pt x="7247" y="0"/>
                  </a:moveTo>
                  <a:cubicBezTo>
                    <a:pt x="7113" y="0"/>
                    <a:pt x="6983" y="59"/>
                    <a:pt x="6931" y="182"/>
                  </a:cubicBezTo>
                  <a:cubicBezTo>
                    <a:pt x="6703" y="730"/>
                    <a:pt x="6475" y="1278"/>
                    <a:pt x="6224" y="1825"/>
                  </a:cubicBezTo>
                  <a:cubicBezTo>
                    <a:pt x="5829" y="2767"/>
                    <a:pt x="5772" y="3036"/>
                    <a:pt x="4718" y="3036"/>
                  </a:cubicBezTo>
                  <a:cubicBezTo>
                    <a:pt x="4674" y="3036"/>
                    <a:pt x="4628" y="3036"/>
                    <a:pt x="4580" y="3035"/>
                  </a:cubicBezTo>
                  <a:cubicBezTo>
                    <a:pt x="3279" y="3012"/>
                    <a:pt x="1910" y="2738"/>
                    <a:pt x="632" y="2579"/>
                  </a:cubicBezTo>
                  <a:cubicBezTo>
                    <a:pt x="621" y="2578"/>
                    <a:pt x="611" y="2577"/>
                    <a:pt x="601" y="2577"/>
                  </a:cubicBezTo>
                  <a:cubicBezTo>
                    <a:pt x="312" y="2577"/>
                    <a:pt x="0" y="2885"/>
                    <a:pt x="221" y="3149"/>
                  </a:cubicBezTo>
                  <a:cubicBezTo>
                    <a:pt x="2754" y="6345"/>
                    <a:pt x="5311" y="9563"/>
                    <a:pt x="7844" y="12759"/>
                  </a:cubicBezTo>
                  <a:cubicBezTo>
                    <a:pt x="6635" y="13329"/>
                    <a:pt x="5516" y="14014"/>
                    <a:pt x="4443" y="14813"/>
                  </a:cubicBezTo>
                  <a:cubicBezTo>
                    <a:pt x="4169" y="15018"/>
                    <a:pt x="4238" y="15384"/>
                    <a:pt x="4558" y="15475"/>
                  </a:cubicBezTo>
                  <a:cubicBezTo>
                    <a:pt x="7570" y="16502"/>
                    <a:pt x="10606" y="17483"/>
                    <a:pt x="13642" y="18511"/>
                  </a:cubicBezTo>
                  <a:cubicBezTo>
                    <a:pt x="13666" y="18516"/>
                    <a:pt x="13690" y="18518"/>
                    <a:pt x="13714" y="18518"/>
                  </a:cubicBezTo>
                  <a:cubicBezTo>
                    <a:pt x="13893" y="18518"/>
                    <a:pt x="14058" y="18375"/>
                    <a:pt x="14098" y="18214"/>
                  </a:cubicBezTo>
                  <a:cubicBezTo>
                    <a:pt x="14829" y="15543"/>
                    <a:pt x="15377" y="12850"/>
                    <a:pt x="15742" y="10111"/>
                  </a:cubicBezTo>
                  <a:cubicBezTo>
                    <a:pt x="15781" y="9874"/>
                    <a:pt x="15616" y="9636"/>
                    <a:pt x="15392" y="9636"/>
                  </a:cubicBezTo>
                  <a:cubicBezTo>
                    <a:pt x="15358" y="9636"/>
                    <a:pt x="15322" y="9642"/>
                    <a:pt x="15285" y="9654"/>
                  </a:cubicBezTo>
                  <a:cubicBezTo>
                    <a:pt x="14258" y="9951"/>
                    <a:pt x="13071" y="10522"/>
                    <a:pt x="12021" y="10613"/>
                  </a:cubicBezTo>
                  <a:cubicBezTo>
                    <a:pt x="11854" y="10728"/>
                    <a:pt x="11701" y="10786"/>
                    <a:pt x="11558" y="10786"/>
                  </a:cubicBezTo>
                  <a:cubicBezTo>
                    <a:pt x="11389" y="10786"/>
                    <a:pt x="11234" y="10705"/>
                    <a:pt x="11086" y="10545"/>
                  </a:cubicBezTo>
                  <a:cubicBezTo>
                    <a:pt x="10926" y="10202"/>
                    <a:pt x="10766" y="9860"/>
                    <a:pt x="10629" y="9517"/>
                  </a:cubicBezTo>
                  <a:cubicBezTo>
                    <a:pt x="10332" y="8878"/>
                    <a:pt x="10058" y="8216"/>
                    <a:pt x="9807" y="7554"/>
                  </a:cubicBezTo>
                  <a:cubicBezTo>
                    <a:pt x="8894" y="5181"/>
                    <a:pt x="8164" y="2738"/>
                    <a:pt x="7616" y="250"/>
                  </a:cubicBezTo>
                  <a:cubicBezTo>
                    <a:pt x="7578" y="87"/>
                    <a:pt x="7410" y="0"/>
                    <a:pt x="72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" name="Google Shape;1060;p35">
            <a:extLst>
              <a:ext uri="{FF2B5EF4-FFF2-40B4-BE49-F238E27FC236}">
                <a16:creationId xmlns:a16="http://schemas.microsoft.com/office/drawing/2014/main" id="{5ADEBBBC-8735-4A87-9291-7E826845A63F}"/>
              </a:ext>
            </a:extLst>
          </p:cNvPr>
          <p:cNvGrpSpPr/>
          <p:nvPr/>
        </p:nvGrpSpPr>
        <p:grpSpPr>
          <a:xfrm rot="17981098">
            <a:off x="8303191" y="4915980"/>
            <a:ext cx="445693" cy="516747"/>
            <a:chOff x="645175" y="3632150"/>
            <a:chExt cx="394550" cy="462975"/>
          </a:xfrm>
          <a:solidFill>
            <a:schemeClr val="accent6">
              <a:lumMod val="75000"/>
            </a:schemeClr>
          </a:solidFill>
        </p:grpSpPr>
        <p:sp>
          <p:nvSpPr>
            <p:cNvPr id="46" name="Google Shape;1061;p35">
              <a:extLst>
                <a:ext uri="{FF2B5EF4-FFF2-40B4-BE49-F238E27FC236}">
                  <a16:creationId xmlns:a16="http://schemas.microsoft.com/office/drawing/2014/main" id="{A0C19592-3A76-4DB8-8905-142F1A555360}"/>
                </a:ext>
              </a:extLst>
            </p:cNvPr>
            <p:cNvSpPr/>
            <p:nvPr/>
          </p:nvSpPr>
          <p:spPr>
            <a:xfrm>
              <a:off x="699725" y="3704850"/>
              <a:ext cx="320175" cy="366225"/>
            </a:xfrm>
            <a:custGeom>
              <a:avLst/>
              <a:gdLst/>
              <a:ahLst/>
              <a:cxnLst/>
              <a:rect l="l" t="t" r="r" b="b"/>
              <a:pathLst>
                <a:path w="12807" h="14649" extrusionOk="0">
                  <a:moveTo>
                    <a:pt x="967" y="1"/>
                  </a:moveTo>
                  <a:cubicBezTo>
                    <a:pt x="714" y="1"/>
                    <a:pt x="444" y="127"/>
                    <a:pt x="390" y="378"/>
                  </a:cubicBezTo>
                  <a:cubicBezTo>
                    <a:pt x="276" y="926"/>
                    <a:pt x="161" y="1451"/>
                    <a:pt x="70" y="1999"/>
                  </a:cubicBezTo>
                  <a:cubicBezTo>
                    <a:pt x="1" y="2332"/>
                    <a:pt x="253" y="2497"/>
                    <a:pt x="523" y="2497"/>
                  </a:cubicBezTo>
                  <a:cubicBezTo>
                    <a:pt x="696" y="2497"/>
                    <a:pt x="876" y="2429"/>
                    <a:pt x="983" y="2295"/>
                  </a:cubicBezTo>
                  <a:cubicBezTo>
                    <a:pt x="1052" y="2204"/>
                    <a:pt x="1143" y="2113"/>
                    <a:pt x="1211" y="2044"/>
                  </a:cubicBezTo>
                  <a:lnTo>
                    <a:pt x="1211" y="2044"/>
                  </a:lnTo>
                  <a:lnTo>
                    <a:pt x="960" y="2957"/>
                  </a:lnTo>
                  <a:cubicBezTo>
                    <a:pt x="884" y="3273"/>
                    <a:pt x="1117" y="3400"/>
                    <a:pt x="1378" y="3400"/>
                  </a:cubicBezTo>
                  <a:cubicBezTo>
                    <a:pt x="1588" y="3400"/>
                    <a:pt x="1817" y="3318"/>
                    <a:pt x="1919" y="3186"/>
                  </a:cubicBezTo>
                  <a:lnTo>
                    <a:pt x="2832" y="2044"/>
                  </a:lnTo>
                  <a:lnTo>
                    <a:pt x="2832" y="2044"/>
                  </a:lnTo>
                  <a:cubicBezTo>
                    <a:pt x="2832" y="2090"/>
                    <a:pt x="2809" y="2159"/>
                    <a:pt x="2809" y="2227"/>
                  </a:cubicBezTo>
                  <a:cubicBezTo>
                    <a:pt x="2604" y="2775"/>
                    <a:pt x="2444" y="3345"/>
                    <a:pt x="2353" y="3962"/>
                  </a:cubicBezTo>
                  <a:cubicBezTo>
                    <a:pt x="2330" y="4236"/>
                    <a:pt x="2490" y="4373"/>
                    <a:pt x="2695" y="4395"/>
                  </a:cubicBezTo>
                  <a:cubicBezTo>
                    <a:pt x="2581" y="4829"/>
                    <a:pt x="2444" y="5286"/>
                    <a:pt x="2307" y="5719"/>
                  </a:cubicBezTo>
                  <a:cubicBezTo>
                    <a:pt x="2200" y="6051"/>
                    <a:pt x="2438" y="6211"/>
                    <a:pt x="2714" y="6211"/>
                  </a:cubicBezTo>
                  <a:cubicBezTo>
                    <a:pt x="2970" y="6211"/>
                    <a:pt x="3257" y="6074"/>
                    <a:pt x="3334" y="5811"/>
                  </a:cubicBezTo>
                  <a:cubicBezTo>
                    <a:pt x="3425" y="5605"/>
                    <a:pt x="3494" y="5377"/>
                    <a:pt x="3585" y="5171"/>
                  </a:cubicBezTo>
                  <a:lnTo>
                    <a:pt x="3585" y="5171"/>
                  </a:lnTo>
                  <a:cubicBezTo>
                    <a:pt x="3562" y="5263"/>
                    <a:pt x="3540" y="5331"/>
                    <a:pt x="3540" y="5423"/>
                  </a:cubicBezTo>
                  <a:cubicBezTo>
                    <a:pt x="3494" y="5582"/>
                    <a:pt x="3471" y="5719"/>
                    <a:pt x="3471" y="5879"/>
                  </a:cubicBezTo>
                  <a:cubicBezTo>
                    <a:pt x="3429" y="6219"/>
                    <a:pt x="3662" y="6361"/>
                    <a:pt x="3916" y="6361"/>
                  </a:cubicBezTo>
                  <a:cubicBezTo>
                    <a:pt x="3935" y="6361"/>
                    <a:pt x="3954" y="6360"/>
                    <a:pt x="3973" y="6358"/>
                  </a:cubicBezTo>
                  <a:lnTo>
                    <a:pt x="3973" y="6358"/>
                  </a:lnTo>
                  <a:cubicBezTo>
                    <a:pt x="3836" y="6838"/>
                    <a:pt x="3677" y="7340"/>
                    <a:pt x="3540" y="7819"/>
                  </a:cubicBezTo>
                  <a:cubicBezTo>
                    <a:pt x="3433" y="8178"/>
                    <a:pt x="3699" y="8367"/>
                    <a:pt x="3984" y="8367"/>
                  </a:cubicBezTo>
                  <a:cubicBezTo>
                    <a:pt x="4189" y="8367"/>
                    <a:pt x="4403" y="8270"/>
                    <a:pt x="4498" y="8070"/>
                  </a:cubicBezTo>
                  <a:cubicBezTo>
                    <a:pt x="4795" y="7477"/>
                    <a:pt x="5115" y="6929"/>
                    <a:pt x="5480" y="6404"/>
                  </a:cubicBezTo>
                  <a:lnTo>
                    <a:pt x="5480" y="6404"/>
                  </a:lnTo>
                  <a:cubicBezTo>
                    <a:pt x="5343" y="6975"/>
                    <a:pt x="5183" y="7545"/>
                    <a:pt x="4978" y="8116"/>
                  </a:cubicBezTo>
                  <a:cubicBezTo>
                    <a:pt x="4772" y="8527"/>
                    <a:pt x="4590" y="8960"/>
                    <a:pt x="4475" y="9417"/>
                  </a:cubicBezTo>
                  <a:cubicBezTo>
                    <a:pt x="4383" y="9772"/>
                    <a:pt x="4647" y="9960"/>
                    <a:pt x="4931" y="9960"/>
                  </a:cubicBezTo>
                  <a:cubicBezTo>
                    <a:pt x="5140" y="9960"/>
                    <a:pt x="5360" y="9858"/>
                    <a:pt x="5457" y="9645"/>
                  </a:cubicBezTo>
                  <a:cubicBezTo>
                    <a:pt x="5457" y="9600"/>
                    <a:pt x="5480" y="9577"/>
                    <a:pt x="5503" y="9531"/>
                  </a:cubicBezTo>
                  <a:cubicBezTo>
                    <a:pt x="5503" y="9531"/>
                    <a:pt x="5503" y="9531"/>
                    <a:pt x="5503" y="9508"/>
                  </a:cubicBezTo>
                  <a:cubicBezTo>
                    <a:pt x="5548" y="9440"/>
                    <a:pt x="5571" y="9348"/>
                    <a:pt x="5617" y="9257"/>
                  </a:cubicBezTo>
                  <a:lnTo>
                    <a:pt x="5617" y="9257"/>
                  </a:lnTo>
                  <a:cubicBezTo>
                    <a:pt x="5571" y="9554"/>
                    <a:pt x="5503" y="9851"/>
                    <a:pt x="5480" y="10170"/>
                  </a:cubicBezTo>
                  <a:cubicBezTo>
                    <a:pt x="5457" y="10307"/>
                    <a:pt x="5503" y="10398"/>
                    <a:pt x="5548" y="10467"/>
                  </a:cubicBezTo>
                  <a:cubicBezTo>
                    <a:pt x="5160" y="10923"/>
                    <a:pt x="4795" y="11380"/>
                    <a:pt x="4407" y="11836"/>
                  </a:cubicBezTo>
                  <a:cubicBezTo>
                    <a:pt x="4079" y="12243"/>
                    <a:pt x="4382" y="12574"/>
                    <a:pt x="4745" y="12574"/>
                  </a:cubicBezTo>
                  <a:cubicBezTo>
                    <a:pt x="4912" y="12574"/>
                    <a:pt x="5092" y="12504"/>
                    <a:pt x="5229" y="12339"/>
                  </a:cubicBezTo>
                  <a:cubicBezTo>
                    <a:pt x="5457" y="12087"/>
                    <a:pt x="5685" y="11814"/>
                    <a:pt x="5913" y="11563"/>
                  </a:cubicBezTo>
                  <a:cubicBezTo>
                    <a:pt x="5959" y="11608"/>
                    <a:pt x="6028" y="11631"/>
                    <a:pt x="6096" y="11654"/>
                  </a:cubicBezTo>
                  <a:cubicBezTo>
                    <a:pt x="5868" y="11973"/>
                    <a:pt x="5662" y="12316"/>
                    <a:pt x="5480" y="12658"/>
                  </a:cubicBezTo>
                  <a:cubicBezTo>
                    <a:pt x="5366" y="12886"/>
                    <a:pt x="5457" y="13183"/>
                    <a:pt x="5708" y="13274"/>
                  </a:cubicBezTo>
                  <a:cubicBezTo>
                    <a:pt x="5766" y="13297"/>
                    <a:pt x="5824" y="13307"/>
                    <a:pt x="5880" y="13307"/>
                  </a:cubicBezTo>
                  <a:cubicBezTo>
                    <a:pt x="6108" y="13307"/>
                    <a:pt x="6310" y="13138"/>
                    <a:pt x="6438" y="12955"/>
                  </a:cubicBezTo>
                  <a:cubicBezTo>
                    <a:pt x="6507" y="12841"/>
                    <a:pt x="6575" y="12727"/>
                    <a:pt x="6644" y="12612"/>
                  </a:cubicBezTo>
                  <a:lnTo>
                    <a:pt x="6644" y="12612"/>
                  </a:lnTo>
                  <a:cubicBezTo>
                    <a:pt x="6528" y="12976"/>
                    <a:pt x="6781" y="13228"/>
                    <a:pt x="7075" y="13228"/>
                  </a:cubicBezTo>
                  <a:cubicBezTo>
                    <a:pt x="7243" y="13228"/>
                    <a:pt x="7424" y="13146"/>
                    <a:pt x="7557" y="12955"/>
                  </a:cubicBezTo>
                  <a:cubicBezTo>
                    <a:pt x="7876" y="12476"/>
                    <a:pt x="8196" y="11973"/>
                    <a:pt x="8493" y="11448"/>
                  </a:cubicBezTo>
                  <a:cubicBezTo>
                    <a:pt x="8789" y="11015"/>
                    <a:pt x="9132" y="10581"/>
                    <a:pt x="9474" y="10147"/>
                  </a:cubicBezTo>
                  <a:lnTo>
                    <a:pt x="9474" y="10147"/>
                  </a:lnTo>
                  <a:cubicBezTo>
                    <a:pt x="8607" y="11334"/>
                    <a:pt x="7854" y="12590"/>
                    <a:pt x="7237" y="13936"/>
                  </a:cubicBezTo>
                  <a:cubicBezTo>
                    <a:pt x="7057" y="14341"/>
                    <a:pt x="7330" y="14608"/>
                    <a:pt x="7642" y="14608"/>
                  </a:cubicBezTo>
                  <a:cubicBezTo>
                    <a:pt x="7805" y="14608"/>
                    <a:pt x="7979" y="14535"/>
                    <a:pt x="8105" y="14370"/>
                  </a:cubicBezTo>
                  <a:cubicBezTo>
                    <a:pt x="8264" y="14187"/>
                    <a:pt x="8379" y="14005"/>
                    <a:pt x="8516" y="13822"/>
                  </a:cubicBezTo>
                  <a:lnTo>
                    <a:pt x="8516" y="13822"/>
                  </a:lnTo>
                  <a:cubicBezTo>
                    <a:pt x="8516" y="13868"/>
                    <a:pt x="8493" y="13891"/>
                    <a:pt x="8470" y="13936"/>
                  </a:cubicBezTo>
                  <a:cubicBezTo>
                    <a:pt x="8322" y="14364"/>
                    <a:pt x="8604" y="14649"/>
                    <a:pt x="8920" y="14649"/>
                  </a:cubicBezTo>
                  <a:cubicBezTo>
                    <a:pt x="9093" y="14649"/>
                    <a:pt x="9277" y="14564"/>
                    <a:pt x="9406" y="14370"/>
                  </a:cubicBezTo>
                  <a:cubicBezTo>
                    <a:pt x="9657" y="14005"/>
                    <a:pt x="9908" y="13617"/>
                    <a:pt x="10136" y="13252"/>
                  </a:cubicBezTo>
                  <a:lnTo>
                    <a:pt x="10136" y="13252"/>
                  </a:lnTo>
                  <a:cubicBezTo>
                    <a:pt x="10113" y="13503"/>
                    <a:pt x="10113" y="13731"/>
                    <a:pt x="10113" y="13982"/>
                  </a:cubicBezTo>
                  <a:cubicBezTo>
                    <a:pt x="10142" y="14295"/>
                    <a:pt x="10400" y="14492"/>
                    <a:pt x="10657" y="14492"/>
                  </a:cubicBezTo>
                  <a:cubicBezTo>
                    <a:pt x="10813" y="14492"/>
                    <a:pt x="10969" y="14420"/>
                    <a:pt x="11072" y="14256"/>
                  </a:cubicBezTo>
                  <a:cubicBezTo>
                    <a:pt x="11072" y="14233"/>
                    <a:pt x="11072" y="14233"/>
                    <a:pt x="11072" y="14233"/>
                  </a:cubicBezTo>
                  <a:cubicBezTo>
                    <a:pt x="11118" y="14324"/>
                    <a:pt x="11186" y="14416"/>
                    <a:pt x="11277" y="14461"/>
                  </a:cubicBezTo>
                  <a:cubicBezTo>
                    <a:pt x="11355" y="14518"/>
                    <a:pt x="11446" y="14544"/>
                    <a:pt x="11537" y="14544"/>
                  </a:cubicBezTo>
                  <a:cubicBezTo>
                    <a:pt x="11740" y="14544"/>
                    <a:pt x="11945" y="14415"/>
                    <a:pt x="12008" y="14210"/>
                  </a:cubicBezTo>
                  <a:cubicBezTo>
                    <a:pt x="12396" y="12978"/>
                    <a:pt x="12647" y="11745"/>
                    <a:pt x="12761" y="10467"/>
                  </a:cubicBezTo>
                  <a:cubicBezTo>
                    <a:pt x="12761" y="10284"/>
                    <a:pt x="12693" y="10147"/>
                    <a:pt x="12601" y="10056"/>
                  </a:cubicBezTo>
                  <a:cubicBezTo>
                    <a:pt x="12715" y="9440"/>
                    <a:pt x="12784" y="8778"/>
                    <a:pt x="12807" y="8116"/>
                  </a:cubicBezTo>
                  <a:cubicBezTo>
                    <a:pt x="12807" y="7979"/>
                    <a:pt x="12761" y="7865"/>
                    <a:pt x="12693" y="7796"/>
                  </a:cubicBezTo>
                  <a:cubicBezTo>
                    <a:pt x="12739" y="7487"/>
                    <a:pt x="12513" y="7262"/>
                    <a:pt x="12249" y="7262"/>
                  </a:cubicBezTo>
                  <a:cubicBezTo>
                    <a:pt x="12123" y="7262"/>
                    <a:pt x="11989" y="7313"/>
                    <a:pt x="11871" y="7431"/>
                  </a:cubicBezTo>
                  <a:cubicBezTo>
                    <a:pt x="11734" y="7568"/>
                    <a:pt x="11597" y="7705"/>
                    <a:pt x="11460" y="7819"/>
                  </a:cubicBezTo>
                  <a:cubicBezTo>
                    <a:pt x="11476" y="7566"/>
                    <a:pt x="11239" y="7379"/>
                    <a:pt x="10994" y="7379"/>
                  </a:cubicBezTo>
                  <a:cubicBezTo>
                    <a:pt x="10885" y="7379"/>
                    <a:pt x="10775" y="7416"/>
                    <a:pt x="10684" y="7500"/>
                  </a:cubicBezTo>
                  <a:cubicBezTo>
                    <a:pt x="10296" y="7842"/>
                    <a:pt x="9931" y="8207"/>
                    <a:pt x="9588" y="8572"/>
                  </a:cubicBezTo>
                  <a:cubicBezTo>
                    <a:pt x="9506" y="8490"/>
                    <a:pt x="9399" y="8444"/>
                    <a:pt x="9283" y="8444"/>
                  </a:cubicBezTo>
                  <a:cubicBezTo>
                    <a:pt x="9175" y="8444"/>
                    <a:pt x="9060" y="8484"/>
                    <a:pt x="8949" y="8572"/>
                  </a:cubicBezTo>
                  <a:cubicBezTo>
                    <a:pt x="8858" y="8641"/>
                    <a:pt x="8767" y="8709"/>
                    <a:pt x="8675" y="8778"/>
                  </a:cubicBezTo>
                  <a:cubicBezTo>
                    <a:pt x="8652" y="8687"/>
                    <a:pt x="8607" y="8595"/>
                    <a:pt x="8516" y="8527"/>
                  </a:cubicBezTo>
                  <a:cubicBezTo>
                    <a:pt x="8516" y="8504"/>
                    <a:pt x="8516" y="8504"/>
                    <a:pt x="8493" y="8504"/>
                  </a:cubicBezTo>
                  <a:cubicBezTo>
                    <a:pt x="8584" y="8344"/>
                    <a:pt x="8675" y="8184"/>
                    <a:pt x="8767" y="8025"/>
                  </a:cubicBezTo>
                  <a:cubicBezTo>
                    <a:pt x="8926" y="7751"/>
                    <a:pt x="8789" y="7545"/>
                    <a:pt x="8561" y="7454"/>
                  </a:cubicBezTo>
                  <a:cubicBezTo>
                    <a:pt x="8652" y="7271"/>
                    <a:pt x="8744" y="7066"/>
                    <a:pt x="8858" y="6883"/>
                  </a:cubicBezTo>
                  <a:cubicBezTo>
                    <a:pt x="9024" y="6535"/>
                    <a:pt x="8709" y="6388"/>
                    <a:pt x="8398" y="6388"/>
                  </a:cubicBezTo>
                  <a:cubicBezTo>
                    <a:pt x="8240" y="6388"/>
                    <a:pt x="8083" y="6426"/>
                    <a:pt x="7991" y="6495"/>
                  </a:cubicBezTo>
                  <a:cubicBezTo>
                    <a:pt x="7717" y="6701"/>
                    <a:pt x="7466" y="6929"/>
                    <a:pt x="7237" y="7157"/>
                  </a:cubicBezTo>
                  <a:cubicBezTo>
                    <a:pt x="7306" y="6952"/>
                    <a:pt x="7397" y="6746"/>
                    <a:pt x="7488" y="6518"/>
                  </a:cubicBezTo>
                  <a:cubicBezTo>
                    <a:pt x="7640" y="6170"/>
                    <a:pt x="7339" y="6013"/>
                    <a:pt x="7033" y="6013"/>
                  </a:cubicBezTo>
                  <a:cubicBezTo>
                    <a:pt x="6878" y="6013"/>
                    <a:pt x="6721" y="6053"/>
                    <a:pt x="6621" y="6130"/>
                  </a:cubicBezTo>
                  <a:cubicBezTo>
                    <a:pt x="6598" y="6153"/>
                    <a:pt x="6598" y="6153"/>
                    <a:pt x="6575" y="6176"/>
                  </a:cubicBezTo>
                  <a:cubicBezTo>
                    <a:pt x="6667" y="5674"/>
                    <a:pt x="6758" y="5194"/>
                    <a:pt x="6804" y="4692"/>
                  </a:cubicBezTo>
                  <a:cubicBezTo>
                    <a:pt x="6846" y="4352"/>
                    <a:pt x="6607" y="4179"/>
                    <a:pt x="6343" y="4179"/>
                  </a:cubicBezTo>
                  <a:cubicBezTo>
                    <a:pt x="6182" y="4179"/>
                    <a:pt x="6012" y="4243"/>
                    <a:pt x="5891" y="4373"/>
                  </a:cubicBezTo>
                  <a:cubicBezTo>
                    <a:pt x="5754" y="4532"/>
                    <a:pt x="5640" y="4669"/>
                    <a:pt x="5503" y="4829"/>
                  </a:cubicBezTo>
                  <a:cubicBezTo>
                    <a:pt x="5640" y="4395"/>
                    <a:pt x="5754" y="3962"/>
                    <a:pt x="5891" y="3528"/>
                  </a:cubicBezTo>
                  <a:cubicBezTo>
                    <a:pt x="5991" y="3211"/>
                    <a:pt x="5701" y="3004"/>
                    <a:pt x="5414" y="3004"/>
                  </a:cubicBezTo>
                  <a:cubicBezTo>
                    <a:pt x="5307" y="3004"/>
                    <a:pt x="5201" y="3033"/>
                    <a:pt x="5115" y="3094"/>
                  </a:cubicBezTo>
                  <a:cubicBezTo>
                    <a:pt x="5046" y="3140"/>
                    <a:pt x="4978" y="3208"/>
                    <a:pt x="4909" y="3254"/>
                  </a:cubicBezTo>
                  <a:cubicBezTo>
                    <a:pt x="4978" y="2866"/>
                    <a:pt x="5023" y="2455"/>
                    <a:pt x="5092" y="2067"/>
                  </a:cubicBezTo>
                  <a:cubicBezTo>
                    <a:pt x="5128" y="1780"/>
                    <a:pt x="4825" y="1620"/>
                    <a:pt x="4550" y="1620"/>
                  </a:cubicBezTo>
                  <a:cubicBezTo>
                    <a:pt x="4475" y="1620"/>
                    <a:pt x="4402" y="1632"/>
                    <a:pt x="4338" y="1656"/>
                  </a:cubicBezTo>
                  <a:cubicBezTo>
                    <a:pt x="4361" y="1474"/>
                    <a:pt x="4407" y="1268"/>
                    <a:pt x="4430" y="1086"/>
                  </a:cubicBezTo>
                  <a:cubicBezTo>
                    <a:pt x="4473" y="806"/>
                    <a:pt x="4170" y="627"/>
                    <a:pt x="3906" y="627"/>
                  </a:cubicBezTo>
                  <a:cubicBezTo>
                    <a:pt x="3890" y="627"/>
                    <a:pt x="3875" y="628"/>
                    <a:pt x="3859" y="629"/>
                  </a:cubicBezTo>
                  <a:cubicBezTo>
                    <a:pt x="3859" y="606"/>
                    <a:pt x="3836" y="561"/>
                    <a:pt x="3836" y="538"/>
                  </a:cubicBezTo>
                  <a:cubicBezTo>
                    <a:pt x="3803" y="294"/>
                    <a:pt x="3630" y="201"/>
                    <a:pt x="3435" y="201"/>
                  </a:cubicBezTo>
                  <a:cubicBezTo>
                    <a:pt x="3227" y="201"/>
                    <a:pt x="2995" y="306"/>
                    <a:pt x="2878" y="447"/>
                  </a:cubicBezTo>
                  <a:lnTo>
                    <a:pt x="2604" y="789"/>
                  </a:lnTo>
                  <a:cubicBezTo>
                    <a:pt x="2690" y="496"/>
                    <a:pt x="2399" y="320"/>
                    <a:pt x="2133" y="320"/>
                  </a:cubicBezTo>
                  <a:cubicBezTo>
                    <a:pt x="2047" y="320"/>
                    <a:pt x="1963" y="339"/>
                    <a:pt x="1896" y="378"/>
                  </a:cubicBezTo>
                  <a:cubicBezTo>
                    <a:pt x="1714" y="469"/>
                    <a:pt x="1554" y="584"/>
                    <a:pt x="1394" y="698"/>
                  </a:cubicBezTo>
                  <a:lnTo>
                    <a:pt x="1440" y="447"/>
                  </a:lnTo>
                  <a:cubicBezTo>
                    <a:pt x="1499" y="149"/>
                    <a:pt x="1243" y="1"/>
                    <a:pt x="9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062;p35">
              <a:extLst>
                <a:ext uri="{FF2B5EF4-FFF2-40B4-BE49-F238E27FC236}">
                  <a16:creationId xmlns:a16="http://schemas.microsoft.com/office/drawing/2014/main" id="{26D74681-BF20-4CAC-A7B7-69D0704AFDB2}"/>
                </a:ext>
              </a:extLst>
            </p:cNvPr>
            <p:cNvSpPr/>
            <p:nvPr/>
          </p:nvSpPr>
          <p:spPr>
            <a:xfrm>
              <a:off x="645175" y="3632150"/>
              <a:ext cx="394550" cy="462975"/>
            </a:xfrm>
            <a:custGeom>
              <a:avLst/>
              <a:gdLst/>
              <a:ahLst/>
              <a:cxnLst/>
              <a:rect l="l" t="t" r="r" b="b"/>
              <a:pathLst>
                <a:path w="15782" h="18519" extrusionOk="0">
                  <a:moveTo>
                    <a:pt x="7182" y="1688"/>
                  </a:moveTo>
                  <a:cubicBezTo>
                    <a:pt x="8027" y="5067"/>
                    <a:pt x="9214" y="8331"/>
                    <a:pt x="10720" y="11503"/>
                  </a:cubicBezTo>
                  <a:cubicBezTo>
                    <a:pt x="10775" y="11612"/>
                    <a:pt x="10914" y="11677"/>
                    <a:pt x="11038" y="11677"/>
                  </a:cubicBezTo>
                  <a:cubicBezTo>
                    <a:pt x="11071" y="11677"/>
                    <a:pt x="11103" y="11673"/>
                    <a:pt x="11131" y="11663"/>
                  </a:cubicBezTo>
                  <a:cubicBezTo>
                    <a:pt x="12409" y="11275"/>
                    <a:pt x="13665" y="10910"/>
                    <a:pt x="14920" y="10545"/>
                  </a:cubicBezTo>
                  <a:lnTo>
                    <a:pt x="14920" y="10545"/>
                  </a:lnTo>
                  <a:cubicBezTo>
                    <a:pt x="14578" y="12941"/>
                    <a:pt x="14098" y="15315"/>
                    <a:pt x="13459" y="17666"/>
                  </a:cubicBezTo>
                  <a:cubicBezTo>
                    <a:pt x="10789" y="16776"/>
                    <a:pt x="8118" y="15886"/>
                    <a:pt x="5425" y="14995"/>
                  </a:cubicBezTo>
                  <a:cubicBezTo>
                    <a:pt x="6475" y="14242"/>
                    <a:pt x="7525" y="13558"/>
                    <a:pt x="8620" y="12873"/>
                  </a:cubicBezTo>
                  <a:cubicBezTo>
                    <a:pt x="8780" y="12781"/>
                    <a:pt x="8712" y="12530"/>
                    <a:pt x="8552" y="12485"/>
                  </a:cubicBezTo>
                  <a:cubicBezTo>
                    <a:pt x="8529" y="12439"/>
                    <a:pt x="8529" y="12416"/>
                    <a:pt x="8506" y="12393"/>
                  </a:cubicBezTo>
                  <a:cubicBezTo>
                    <a:pt x="6132" y="9403"/>
                    <a:pt x="3759" y="6413"/>
                    <a:pt x="1385" y="3423"/>
                  </a:cubicBezTo>
                  <a:lnTo>
                    <a:pt x="1385" y="3423"/>
                  </a:lnTo>
                  <a:cubicBezTo>
                    <a:pt x="2092" y="3492"/>
                    <a:pt x="2800" y="3583"/>
                    <a:pt x="3508" y="3651"/>
                  </a:cubicBezTo>
                  <a:cubicBezTo>
                    <a:pt x="3950" y="3702"/>
                    <a:pt x="4721" y="3931"/>
                    <a:pt x="5321" y="3931"/>
                  </a:cubicBezTo>
                  <a:cubicBezTo>
                    <a:pt x="5527" y="3931"/>
                    <a:pt x="5713" y="3904"/>
                    <a:pt x="5859" y="3834"/>
                  </a:cubicBezTo>
                  <a:cubicBezTo>
                    <a:pt x="6498" y="3537"/>
                    <a:pt x="6886" y="2556"/>
                    <a:pt x="7182" y="1688"/>
                  </a:cubicBezTo>
                  <a:close/>
                  <a:moveTo>
                    <a:pt x="7247" y="0"/>
                  </a:moveTo>
                  <a:cubicBezTo>
                    <a:pt x="7113" y="0"/>
                    <a:pt x="6983" y="59"/>
                    <a:pt x="6931" y="182"/>
                  </a:cubicBezTo>
                  <a:cubicBezTo>
                    <a:pt x="6703" y="730"/>
                    <a:pt x="6475" y="1278"/>
                    <a:pt x="6224" y="1825"/>
                  </a:cubicBezTo>
                  <a:cubicBezTo>
                    <a:pt x="5829" y="2767"/>
                    <a:pt x="5772" y="3036"/>
                    <a:pt x="4718" y="3036"/>
                  </a:cubicBezTo>
                  <a:cubicBezTo>
                    <a:pt x="4674" y="3036"/>
                    <a:pt x="4628" y="3036"/>
                    <a:pt x="4580" y="3035"/>
                  </a:cubicBezTo>
                  <a:cubicBezTo>
                    <a:pt x="3279" y="3012"/>
                    <a:pt x="1910" y="2738"/>
                    <a:pt x="632" y="2579"/>
                  </a:cubicBezTo>
                  <a:cubicBezTo>
                    <a:pt x="621" y="2578"/>
                    <a:pt x="611" y="2577"/>
                    <a:pt x="601" y="2577"/>
                  </a:cubicBezTo>
                  <a:cubicBezTo>
                    <a:pt x="312" y="2577"/>
                    <a:pt x="0" y="2885"/>
                    <a:pt x="221" y="3149"/>
                  </a:cubicBezTo>
                  <a:cubicBezTo>
                    <a:pt x="2754" y="6345"/>
                    <a:pt x="5311" y="9563"/>
                    <a:pt x="7844" y="12759"/>
                  </a:cubicBezTo>
                  <a:cubicBezTo>
                    <a:pt x="6635" y="13329"/>
                    <a:pt x="5516" y="14014"/>
                    <a:pt x="4443" y="14813"/>
                  </a:cubicBezTo>
                  <a:cubicBezTo>
                    <a:pt x="4169" y="15018"/>
                    <a:pt x="4238" y="15384"/>
                    <a:pt x="4558" y="15475"/>
                  </a:cubicBezTo>
                  <a:cubicBezTo>
                    <a:pt x="7570" y="16502"/>
                    <a:pt x="10606" y="17483"/>
                    <a:pt x="13642" y="18511"/>
                  </a:cubicBezTo>
                  <a:cubicBezTo>
                    <a:pt x="13666" y="18516"/>
                    <a:pt x="13690" y="18518"/>
                    <a:pt x="13714" y="18518"/>
                  </a:cubicBezTo>
                  <a:cubicBezTo>
                    <a:pt x="13893" y="18518"/>
                    <a:pt x="14058" y="18375"/>
                    <a:pt x="14098" y="18214"/>
                  </a:cubicBezTo>
                  <a:cubicBezTo>
                    <a:pt x="14829" y="15543"/>
                    <a:pt x="15377" y="12850"/>
                    <a:pt x="15742" y="10111"/>
                  </a:cubicBezTo>
                  <a:cubicBezTo>
                    <a:pt x="15781" y="9874"/>
                    <a:pt x="15616" y="9636"/>
                    <a:pt x="15392" y="9636"/>
                  </a:cubicBezTo>
                  <a:cubicBezTo>
                    <a:pt x="15358" y="9636"/>
                    <a:pt x="15322" y="9642"/>
                    <a:pt x="15285" y="9654"/>
                  </a:cubicBezTo>
                  <a:cubicBezTo>
                    <a:pt x="14258" y="9951"/>
                    <a:pt x="13071" y="10522"/>
                    <a:pt x="12021" y="10613"/>
                  </a:cubicBezTo>
                  <a:cubicBezTo>
                    <a:pt x="11854" y="10728"/>
                    <a:pt x="11701" y="10786"/>
                    <a:pt x="11558" y="10786"/>
                  </a:cubicBezTo>
                  <a:cubicBezTo>
                    <a:pt x="11389" y="10786"/>
                    <a:pt x="11234" y="10705"/>
                    <a:pt x="11086" y="10545"/>
                  </a:cubicBezTo>
                  <a:cubicBezTo>
                    <a:pt x="10926" y="10202"/>
                    <a:pt x="10766" y="9860"/>
                    <a:pt x="10629" y="9517"/>
                  </a:cubicBezTo>
                  <a:cubicBezTo>
                    <a:pt x="10332" y="8878"/>
                    <a:pt x="10058" y="8216"/>
                    <a:pt x="9807" y="7554"/>
                  </a:cubicBezTo>
                  <a:cubicBezTo>
                    <a:pt x="8894" y="5181"/>
                    <a:pt x="8164" y="2738"/>
                    <a:pt x="7616" y="250"/>
                  </a:cubicBezTo>
                  <a:cubicBezTo>
                    <a:pt x="7578" y="87"/>
                    <a:pt x="7410" y="0"/>
                    <a:pt x="72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2" descr="Instituto de Lideres Cristianos - Inicio | Facebook">
            <a:extLst>
              <a:ext uri="{FF2B5EF4-FFF2-40B4-BE49-F238E27FC236}">
                <a16:creationId xmlns:a16="http://schemas.microsoft.com/office/drawing/2014/main" id="{B45EBE5D-BFD1-4FC9-8853-58D16C7A99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7" b="12021"/>
          <a:stretch/>
        </p:blipFill>
        <p:spPr bwMode="auto">
          <a:xfrm>
            <a:off x="0" y="1"/>
            <a:ext cx="2381577" cy="103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1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FEDEDDDA-A342-42E2-9893-BBFD0198D22E}"/>
              </a:ext>
            </a:extLst>
          </p:cNvPr>
          <p:cNvSpPr txBox="1"/>
          <p:nvPr/>
        </p:nvSpPr>
        <p:spPr>
          <a:xfrm>
            <a:off x="2048787" y="1652886"/>
            <a:ext cx="8577470" cy="30183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 función </a:t>
            </a:r>
            <a:r>
              <a:rPr lang="es-MX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consiste en identificar </a:t>
            </a:r>
            <a:r>
              <a:rPr lang="el-G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 sujeto de </a:t>
            </a:r>
            <a:r>
              <a:rPr lang="es-MX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oración</a:t>
            </a:r>
            <a:r>
              <a:rPr lang="el-G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s-MX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 caso nominativo responde a la pregunta ¿de quién o de qué se habla? o ¿Quién o qu</a:t>
            </a:r>
            <a:r>
              <a:rPr lang="es-MX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 realiza o recibe la acción?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MX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MX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Una </a:t>
            </a:r>
            <a:r>
              <a:rPr lang="el-G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segunda función del caso nominativo es el predicado nominal. Eso significa que el predicado </a:t>
            </a:r>
            <a:r>
              <a:rPr lang="es-MX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está</a:t>
            </a:r>
            <a:r>
              <a:rPr lang="el-G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ligado</a:t>
            </a:r>
            <a:r>
              <a:rPr lang="es-MX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al sujeto</a:t>
            </a:r>
            <a:r>
              <a:rPr lang="el-G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s-MX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l-G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verbo de ser. (Ej: Dios es Señor, Jesus es Salvador, etc.)</a:t>
            </a:r>
            <a:endParaRPr lang="el-G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0605DF5-BA6F-4AD3-89E9-FCD560D3F8E3}"/>
              </a:ext>
            </a:extLst>
          </p:cNvPr>
          <p:cNvSpPr txBox="1"/>
          <p:nvPr/>
        </p:nvSpPr>
        <p:spPr>
          <a:xfrm>
            <a:off x="4353339" y="911135"/>
            <a:ext cx="348532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3200" b="1" dirty="0">
                <a:solidFill>
                  <a:srgbClr val="0065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Caso nominativo:</a:t>
            </a:r>
            <a:r>
              <a:rPr lang="el-GR" sz="3200" dirty="0">
                <a:solidFill>
                  <a:srgbClr val="0065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l-GR" sz="3200" dirty="0">
              <a:solidFill>
                <a:srgbClr val="006599"/>
              </a:solidFill>
            </a:endParaRPr>
          </a:p>
        </p:txBody>
      </p:sp>
      <p:grpSp>
        <p:nvGrpSpPr>
          <p:cNvPr id="7" name="Google Shape;914;p32">
            <a:extLst>
              <a:ext uri="{FF2B5EF4-FFF2-40B4-BE49-F238E27FC236}">
                <a16:creationId xmlns:a16="http://schemas.microsoft.com/office/drawing/2014/main" id="{97585095-85AE-42AA-9982-7A00E1D882CB}"/>
              </a:ext>
            </a:extLst>
          </p:cNvPr>
          <p:cNvGrpSpPr/>
          <p:nvPr/>
        </p:nvGrpSpPr>
        <p:grpSpPr>
          <a:xfrm flipH="1">
            <a:off x="4353339" y="1413838"/>
            <a:ext cx="3372678" cy="164144"/>
            <a:chOff x="4345425" y="2175475"/>
            <a:chExt cx="800750" cy="176025"/>
          </a:xfrm>
        </p:grpSpPr>
        <p:sp>
          <p:nvSpPr>
            <p:cNvPr id="8" name="Google Shape;915;p32">
              <a:extLst>
                <a:ext uri="{FF2B5EF4-FFF2-40B4-BE49-F238E27FC236}">
                  <a16:creationId xmlns:a16="http://schemas.microsoft.com/office/drawing/2014/main" id="{FC899EBA-5360-48A7-B61D-0B76AA52B73E}"/>
                </a:ext>
              </a:extLst>
            </p:cNvPr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16;p32">
              <a:extLst>
                <a:ext uri="{FF2B5EF4-FFF2-40B4-BE49-F238E27FC236}">
                  <a16:creationId xmlns:a16="http://schemas.microsoft.com/office/drawing/2014/main" id="{A6115110-4568-4F63-9320-1F1A978EB5FB}"/>
                </a:ext>
              </a:extLst>
            </p:cNvPr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" name="Google Shape;917;p32">
            <a:extLst>
              <a:ext uri="{FF2B5EF4-FFF2-40B4-BE49-F238E27FC236}">
                <a16:creationId xmlns:a16="http://schemas.microsoft.com/office/drawing/2014/main" id="{94993076-B70A-4236-AABC-60F92B666A91}"/>
              </a:ext>
            </a:extLst>
          </p:cNvPr>
          <p:cNvGrpSpPr/>
          <p:nvPr/>
        </p:nvGrpSpPr>
        <p:grpSpPr>
          <a:xfrm rot="674490">
            <a:off x="9914105" y="5364707"/>
            <a:ext cx="3474315" cy="888859"/>
            <a:chOff x="3809875" y="1963175"/>
            <a:chExt cx="1923600" cy="492150"/>
          </a:xfrm>
        </p:grpSpPr>
        <p:sp>
          <p:nvSpPr>
            <p:cNvPr id="11" name="Google Shape;918;p32">
              <a:extLst>
                <a:ext uri="{FF2B5EF4-FFF2-40B4-BE49-F238E27FC236}">
                  <a16:creationId xmlns:a16="http://schemas.microsoft.com/office/drawing/2014/main" id="{9A148777-3B63-4BD1-8C70-96F2E7E74236}"/>
                </a:ext>
              </a:extLst>
            </p:cNvPr>
            <p:cNvSpPr/>
            <p:nvPr/>
          </p:nvSpPr>
          <p:spPr>
            <a:xfrm>
              <a:off x="3902950" y="2044375"/>
              <a:ext cx="620050" cy="185725"/>
            </a:xfrm>
            <a:custGeom>
              <a:avLst/>
              <a:gdLst/>
              <a:ahLst/>
              <a:cxnLst/>
              <a:rect l="l" t="t" r="r" b="b"/>
              <a:pathLst>
                <a:path w="24802" h="7429" extrusionOk="0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919;p32">
              <a:extLst>
                <a:ext uri="{FF2B5EF4-FFF2-40B4-BE49-F238E27FC236}">
                  <a16:creationId xmlns:a16="http://schemas.microsoft.com/office/drawing/2014/main" id="{D4829019-C2AF-4C85-AD4F-A6A66D0B40AF}"/>
                </a:ext>
              </a:extLst>
            </p:cNvPr>
            <p:cNvSpPr/>
            <p:nvPr/>
          </p:nvSpPr>
          <p:spPr>
            <a:xfrm>
              <a:off x="3866425" y="2007800"/>
              <a:ext cx="1864125" cy="387400"/>
            </a:xfrm>
            <a:custGeom>
              <a:avLst/>
              <a:gdLst/>
              <a:ahLst/>
              <a:cxnLst/>
              <a:rect l="l" t="t" r="r" b="b"/>
              <a:pathLst>
                <a:path w="74565" h="15496" extrusionOk="0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920;p32">
              <a:extLst>
                <a:ext uri="{FF2B5EF4-FFF2-40B4-BE49-F238E27FC236}">
                  <a16:creationId xmlns:a16="http://schemas.microsoft.com/office/drawing/2014/main" id="{40EEEB8B-2153-4538-A763-0A4C3DC944DB}"/>
                </a:ext>
              </a:extLst>
            </p:cNvPr>
            <p:cNvSpPr/>
            <p:nvPr/>
          </p:nvSpPr>
          <p:spPr>
            <a:xfrm>
              <a:off x="3813475" y="2066175"/>
              <a:ext cx="56825" cy="83625"/>
            </a:xfrm>
            <a:custGeom>
              <a:avLst/>
              <a:gdLst/>
              <a:ahLst/>
              <a:cxnLst/>
              <a:rect l="l" t="t" r="r" b="b"/>
              <a:pathLst>
                <a:path w="2273" h="3345" extrusionOk="0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921;p32">
              <a:extLst>
                <a:ext uri="{FF2B5EF4-FFF2-40B4-BE49-F238E27FC236}">
                  <a16:creationId xmlns:a16="http://schemas.microsoft.com/office/drawing/2014/main" id="{10EF9B20-0330-4510-80D6-4A383726017F}"/>
                </a:ext>
              </a:extLst>
            </p:cNvPr>
            <p:cNvSpPr/>
            <p:nvPr/>
          </p:nvSpPr>
          <p:spPr>
            <a:xfrm>
              <a:off x="3818000" y="2001350"/>
              <a:ext cx="177350" cy="82875"/>
            </a:xfrm>
            <a:custGeom>
              <a:avLst/>
              <a:gdLst/>
              <a:ahLst/>
              <a:cxnLst/>
              <a:rect l="l" t="t" r="r" b="b"/>
              <a:pathLst>
                <a:path w="7094" h="3315" extrusionOk="0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922;p32">
              <a:extLst>
                <a:ext uri="{FF2B5EF4-FFF2-40B4-BE49-F238E27FC236}">
                  <a16:creationId xmlns:a16="http://schemas.microsoft.com/office/drawing/2014/main" id="{5855973A-22B6-4ACC-B39C-2F260C65515A}"/>
                </a:ext>
              </a:extLst>
            </p:cNvPr>
            <p:cNvSpPr/>
            <p:nvPr/>
          </p:nvSpPr>
          <p:spPr>
            <a:xfrm>
              <a:off x="3928625" y="1968150"/>
              <a:ext cx="484300" cy="104000"/>
            </a:xfrm>
            <a:custGeom>
              <a:avLst/>
              <a:gdLst/>
              <a:ahLst/>
              <a:cxnLst/>
              <a:rect l="l" t="t" r="r" b="b"/>
              <a:pathLst>
                <a:path w="19372" h="4160" extrusionOk="0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923;p32">
              <a:extLst>
                <a:ext uri="{FF2B5EF4-FFF2-40B4-BE49-F238E27FC236}">
                  <a16:creationId xmlns:a16="http://schemas.microsoft.com/office/drawing/2014/main" id="{444E4130-8B4A-4092-BF46-8E2018FB0EB7}"/>
                </a:ext>
              </a:extLst>
            </p:cNvPr>
            <p:cNvSpPr/>
            <p:nvPr/>
          </p:nvSpPr>
          <p:spPr>
            <a:xfrm>
              <a:off x="3973500" y="1980525"/>
              <a:ext cx="423650" cy="75575"/>
            </a:xfrm>
            <a:custGeom>
              <a:avLst/>
              <a:gdLst/>
              <a:ahLst/>
              <a:cxnLst/>
              <a:rect l="l" t="t" r="r" b="b"/>
              <a:pathLst>
                <a:path w="16946" h="3023" extrusionOk="0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924;p32">
              <a:extLst>
                <a:ext uri="{FF2B5EF4-FFF2-40B4-BE49-F238E27FC236}">
                  <a16:creationId xmlns:a16="http://schemas.microsoft.com/office/drawing/2014/main" id="{5D35295D-7C0E-4F68-8F9B-CFAAF277DCD9}"/>
                </a:ext>
              </a:extLst>
            </p:cNvPr>
            <p:cNvSpPr/>
            <p:nvPr/>
          </p:nvSpPr>
          <p:spPr>
            <a:xfrm>
              <a:off x="3855400" y="2081950"/>
              <a:ext cx="1864100" cy="370500"/>
            </a:xfrm>
            <a:custGeom>
              <a:avLst/>
              <a:gdLst/>
              <a:ahLst/>
              <a:cxnLst/>
              <a:rect l="l" t="t" r="r" b="b"/>
              <a:pathLst>
                <a:path w="74564" h="14820" extrusionOk="0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925;p32">
              <a:extLst>
                <a:ext uri="{FF2B5EF4-FFF2-40B4-BE49-F238E27FC236}">
                  <a16:creationId xmlns:a16="http://schemas.microsoft.com/office/drawing/2014/main" id="{67C181B5-B5F0-4A21-912F-1B0E68E2FD33}"/>
                </a:ext>
              </a:extLst>
            </p:cNvPr>
            <p:cNvSpPr/>
            <p:nvPr/>
          </p:nvSpPr>
          <p:spPr>
            <a:xfrm>
              <a:off x="3809875" y="1963175"/>
              <a:ext cx="1923600" cy="492150"/>
            </a:xfrm>
            <a:custGeom>
              <a:avLst/>
              <a:gdLst/>
              <a:ahLst/>
              <a:cxnLst/>
              <a:rect l="l" t="t" r="r" b="b"/>
              <a:pathLst>
                <a:path w="76944" h="19686" extrusionOk="0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926;p32">
              <a:extLst>
                <a:ext uri="{FF2B5EF4-FFF2-40B4-BE49-F238E27FC236}">
                  <a16:creationId xmlns:a16="http://schemas.microsoft.com/office/drawing/2014/main" id="{2EAF9D25-B4F0-4493-A3C3-948F9324DE2E}"/>
                </a:ext>
              </a:extLst>
            </p:cNvPr>
            <p:cNvSpPr/>
            <p:nvPr/>
          </p:nvSpPr>
          <p:spPr>
            <a:xfrm>
              <a:off x="3852475" y="2004425"/>
              <a:ext cx="33600" cy="150775"/>
            </a:xfrm>
            <a:custGeom>
              <a:avLst/>
              <a:gdLst/>
              <a:ahLst/>
              <a:cxnLst/>
              <a:rect l="l" t="t" r="r" b="b"/>
              <a:pathLst>
                <a:path w="1344" h="6031" extrusionOk="0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927;p32">
              <a:extLst>
                <a:ext uri="{FF2B5EF4-FFF2-40B4-BE49-F238E27FC236}">
                  <a16:creationId xmlns:a16="http://schemas.microsoft.com/office/drawing/2014/main" id="{5E26DFD3-A57C-4FC4-AF97-E6B891A6311F}"/>
                </a:ext>
              </a:extLst>
            </p:cNvPr>
            <p:cNvSpPr/>
            <p:nvPr/>
          </p:nvSpPr>
          <p:spPr>
            <a:xfrm>
              <a:off x="3928625" y="2002400"/>
              <a:ext cx="26175" cy="4300"/>
            </a:xfrm>
            <a:custGeom>
              <a:avLst/>
              <a:gdLst/>
              <a:ahLst/>
              <a:cxnLst/>
              <a:rect l="l" t="t" r="r" b="b"/>
              <a:pathLst>
                <a:path w="1047" h="172" fill="none" extrusionOk="0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928;p32">
              <a:extLst>
                <a:ext uri="{FF2B5EF4-FFF2-40B4-BE49-F238E27FC236}">
                  <a16:creationId xmlns:a16="http://schemas.microsoft.com/office/drawing/2014/main" id="{287ED398-934D-4665-A253-124F0EFB0093}"/>
                </a:ext>
              </a:extLst>
            </p:cNvPr>
            <p:cNvSpPr/>
            <p:nvPr/>
          </p:nvSpPr>
          <p:spPr>
            <a:xfrm>
              <a:off x="3897300" y="2012750"/>
              <a:ext cx="98050" cy="16475"/>
            </a:xfrm>
            <a:custGeom>
              <a:avLst/>
              <a:gdLst/>
              <a:ahLst/>
              <a:cxnLst/>
              <a:rect l="l" t="t" r="r" b="b"/>
              <a:pathLst>
                <a:path w="3922" h="659" fill="none" extrusionOk="0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9" name="Google Shape;421;p43">
            <a:extLst>
              <a:ext uri="{FF2B5EF4-FFF2-40B4-BE49-F238E27FC236}">
                <a16:creationId xmlns:a16="http://schemas.microsoft.com/office/drawing/2014/main" id="{D50B29D6-F709-4C69-8808-A4BD93E92FD6}"/>
              </a:ext>
            </a:extLst>
          </p:cNvPr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 rot="5400000">
            <a:off x="5595757" y="2645497"/>
            <a:ext cx="992718" cy="574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 descr="Instituto de Lideres Cristianos - Inicio | Facebook">
            <a:extLst>
              <a:ext uri="{FF2B5EF4-FFF2-40B4-BE49-F238E27FC236}">
                <a16:creationId xmlns:a16="http://schemas.microsoft.com/office/drawing/2014/main" id="{6B183D36-B50A-4913-B3AE-B33E0C3D0F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7" b="12021"/>
          <a:stretch/>
        </p:blipFill>
        <p:spPr bwMode="auto">
          <a:xfrm>
            <a:off x="0" y="1"/>
            <a:ext cx="2381577" cy="103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e Moda: Pegatinas | Redbubble">
            <a:extLst>
              <a:ext uri="{FF2B5EF4-FFF2-40B4-BE49-F238E27FC236}">
                <a16:creationId xmlns:a16="http://schemas.microsoft.com/office/drawing/2014/main" id="{8D6B5406-2972-4147-B35B-2EED63630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56905" y1="52826" x2="58095" y2="77826"/>
                        <a14:foregroundMark x1="43095" y1="45217" x2="50952" y2="68043"/>
                        <a14:foregroundMark x1="50952" y1="68043" x2="50952" y2="68261"/>
                        <a14:foregroundMark x1="45952" y1="61304" x2="42143" y2="80870"/>
                        <a14:foregroundMark x1="49048" y1="44348" x2="46667" y2="48696"/>
                        <a14:foregroundMark x1="46667" y1="48696" x2="61667" y2="50000"/>
                        <a14:foregroundMark x1="60714" y1="22609" x2="55000" y2="16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7847">
            <a:off x="10546034" y="827730"/>
            <a:ext cx="1818213" cy="199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oogle Shape;906;p32">
            <a:extLst>
              <a:ext uri="{FF2B5EF4-FFF2-40B4-BE49-F238E27FC236}">
                <a16:creationId xmlns:a16="http://schemas.microsoft.com/office/drawing/2014/main" id="{A85511DE-832D-4E82-BFD3-44C631D64A47}"/>
              </a:ext>
            </a:extLst>
          </p:cNvPr>
          <p:cNvGrpSpPr/>
          <p:nvPr/>
        </p:nvGrpSpPr>
        <p:grpSpPr>
          <a:xfrm rot="1455415">
            <a:off x="618426" y="4748370"/>
            <a:ext cx="1144723" cy="1961055"/>
            <a:chOff x="2946668" y="3613769"/>
            <a:chExt cx="640047" cy="1096481"/>
          </a:xfrm>
        </p:grpSpPr>
        <p:sp>
          <p:nvSpPr>
            <p:cNvPr id="33" name="Google Shape;907;p32">
              <a:extLst>
                <a:ext uri="{FF2B5EF4-FFF2-40B4-BE49-F238E27FC236}">
                  <a16:creationId xmlns:a16="http://schemas.microsoft.com/office/drawing/2014/main" id="{BF57E1FC-8415-41C0-92ED-14DFEFC50A55}"/>
                </a:ext>
              </a:extLst>
            </p:cNvPr>
            <p:cNvSpPr/>
            <p:nvPr/>
          </p:nvSpPr>
          <p:spPr>
            <a:xfrm rot="1150281">
              <a:off x="3079389" y="3651109"/>
              <a:ext cx="374604" cy="871569"/>
            </a:xfrm>
            <a:custGeom>
              <a:avLst/>
              <a:gdLst/>
              <a:ahLst/>
              <a:cxnLst/>
              <a:rect l="l" t="t" r="r" b="b"/>
              <a:pathLst>
                <a:path w="11600" h="26989" extrusionOk="0">
                  <a:moveTo>
                    <a:pt x="7894" y="394"/>
                  </a:moveTo>
                  <a:cubicBezTo>
                    <a:pt x="7952" y="394"/>
                    <a:pt x="8012" y="398"/>
                    <a:pt x="8072" y="405"/>
                  </a:cubicBezTo>
                  <a:cubicBezTo>
                    <a:pt x="8887" y="468"/>
                    <a:pt x="9608" y="875"/>
                    <a:pt x="10423" y="985"/>
                  </a:cubicBezTo>
                  <a:lnTo>
                    <a:pt x="10439" y="985"/>
                  </a:lnTo>
                  <a:cubicBezTo>
                    <a:pt x="10894" y="1189"/>
                    <a:pt x="11333" y="1518"/>
                    <a:pt x="11254" y="2333"/>
                  </a:cubicBezTo>
                  <a:cubicBezTo>
                    <a:pt x="11160" y="3164"/>
                    <a:pt x="10627" y="4214"/>
                    <a:pt x="10267" y="5044"/>
                  </a:cubicBezTo>
                  <a:cubicBezTo>
                    <a:pt x="10016" y="4684"/>
                    <a:pt x="9655" y="4386"/>
                    <a:pt x="9436" y="4276"/>
                  </a:cubicBezTo>
                  <a:cubicBezTo>
                    <a:pt x="8558" y="3822"/>
                    <a:pt x="7571" y="3571"/>
                    <a:pt x="6630" y="3273"/>
                  </a:cubicBezTo>
                  <a:cubicBezTo>
                    <a:pt x="6416" y="3209"/>
                    <a:pt x="6231" y="3159"/>
                    <a:pt x="6041" y="3159"/>
                  </a:cubicBezTo>
                  <a:cubicBezTo>
                    <a:pt x="5952" y="3159"/>
                    <a:pt x="5863" y="3170"/>
                    <a:pt x="5768" y="3195"/>
                  </a:cubicBezTo>
                  <a:cubicBezTo>
                    <a:pt x="6003" y="2693"/>
                    <a:pt x="6176" y="2176"/>
                    <a:pt x="6395" y="1674"/>
                  </a:cubicBezTo>
                  <a:cubicBezTo>
                    <a:pt x="6781" y="774"/>
                    <a:pt x="7285" y="394"/>
                    <a:pt x="7894" y="394"/>
                  </a:cubicBezTo>
                  <a:close/>
                  <a:moveTo>
                    <a:pt x="5959" y="3426"/>
                  </a:moveTo>
                  <a:cubicBezTo>
                    <a:pt x="6707" y="3426"/>
                    <a:pt x="7540" y="3948"/>
                    <a:pt x="8057" y="4135"/>
                  </a:cubicBezTo>
                  <a:cubicBezTo>
                    <a:pt x="8370" y="4245"/>
                    <a:pt x="11050" y="5154"/>
                    <a:pt x="10016" y="6345"/>
                  </a:cubicBezTo>
                  <a:cubicBezTo>
                    <a:pt x="9702" y="5703"/>
                    <a:pt x="8715" y="5436"/>
                    <a:pt x="8260" y="5264"/>
                  </a:cubicBezTo>
                  <a:cubicBezTo>
                    <a:pt x="7864" y="5132"/>
                    <a:pt x="6564" y="4520"/>
                    <a:pt x="5630" y="4520"/>
                  </a:cubicBezTo>
                  <a:cubicBezTo>
                    <a:pt x="5457" y="4520"/>
                    <a:pt x="5297" y="4541"/>
                    <a:pt x="5157" y="4590"/>
                  </a:cubicBezTo>
                  <a:cubicBezTo>
                    <a:pt x="5063" y="4590"/>
                    <a:pt x="4969" y="4637"/>
                    <a:pt x="4875" y="4684"/>
                  </a:cubicBezTo>
                  <a:cubicBezTo>
                    <a:pt x="4796" y="4480"/>
                    <a:pt x="4796" y="4198"/>
                    <a:pt x="4937" y="3932"/>
                  </a:cubicBezTo>
                  <a:cubicBezTo>
                    <a:pt x="5016" y="3791"/>
                    <a:pt x="5110" y="3696"/>
                    <a:pt x="5204" y="3634"/>
                  </a:cubicBezTo>
                  <a:cubicBezTo>
                    <a:pt x="5213" y="3643"/>
                    <a:pt x="5222" y="3652"/>
                    <a:pt x="5231" y="3652"/>
                  </a:cubicBezTo>
                  <a:cubicBezTo>
                    <a:pt x="5238" y="3652"/>
                    <a:pt x="5244" y="3647"/>
                    <a:pt x="5251" y="3634"/>
                  </a:cubicBezTo>
                  <a:cubicBezTo>
                    <a:pt x="5467" y="3484"/>
                    <a:pt x="5708" y="3426"/>
                    <a:pt x="5959" y="3426"/>
                  </a:cubicBezTo>
                  <a:close/>
                  <a:moveTo>
                    <a:pt x="5331" y="4825"/>
                  </a:moveTo>
                  <a:cubicBezTo>
                    <a:pt x="6116" y="4825"/>
                    <a:pt x="7484" y="5382"/>
                    <a:pt x="7727" y="5468"/>
                  </a:cubicBezTo>
                  <a:cubicBezTo>
                    <a:pt x="8088" y="5577"/>
                    <a:pt x="10361" y="6095"/>
                    <a:pt x="9671" y="7443"/>
                  </a:cubicBezTo>
                  <a:cubicBezTo>
                    <a:pt x="9138" y="6628"/>
                    <a:pt x="7837" y="6361"/>
                    <a:pt x="7148" y="6173"/>
                  </a:cubicBezTo>
                  <a:cubicBezTo>
                    <a:pt x="6773" y="6066"/>
                    <a:pt x="6128" y="5813"/>
                    <a:pt x="5486" y="5813"/>
                  </a:cubicBezTo>
                  <a:cubicBezTo>
                    <a:pt x="5189" y="5813"/>
                    <a:pt x="4892" y="5867"/>
                    <a:pt x="4624" y="6016"/>
                  </a:cubicBezTo>
                  <a:cubicBezTo>
                    <a:pt x="4624" y="5828"/>
                    <a:pt x="4624" y="5656"/>
                    <a:pt x="4718" y="5483"/>
                  </a:cubicBezTo>
                  <a:cubicBezTo>
                    <a:pt x="4796" y="5295"/>
                    <a:pt x="4922" y="5186"/>
                    <a:pt x="5063" y="5076"/>
                  </a:cubicBezTo>
                  <a:cubicBezTo>
                    <a:pt x="5076" y="5063"/>
                    <a:pt x="5078" y="5040"/>
                    <a:pt x="5070" y="5040"/>
                  </a:cubicBezTo>
                  <a:cubicBezTo>
                    <a:pt x="5068" y="5040"/>
                    <a:pt x="5066" y="5041"/>
                    <a:pt x="5063" y="5044"/>
                  </a:cubicBezTo>
                  <a:cubicBezTo>
                    <a:pt x="4718" y="5107"/>
                    <a:pt x="4405" y="5671"/>
                    <a:pt x="4577" y="6032"/>
                  </a:cubicBezTo>
                  <a:cubicBezTo>
                    <a:pt x="4452" y="6110"/>
                    <a:pt x="4342" y="6204"/>
                    <a:pt x="4232" y="6314"/>
                  </a:cubicBezTo>
                  <a:cubicBezTo>
                    <a:pt x="4279" y="5640"/>
                    <a:pt x="4655" y="5154"/>
                    <a:pt x="5126" y="4841"/>
                  </a:cubicBezTo>
                  <a:cubicBezTo>
                    <a:pt x="5188" y="4830"/>
                    <a:pt x="5257" y="4825"/>
                    <a:pt x="5331" y="4825"/>
                  </a:cubicBezTo>
                  <a:close/>
                  <a:moveTo>
                    <a:pt x="4373" y="7160"/>
                  </a:moveTo>
                  <a:cubicBezTo>
                    <a:pt x="4373" y="7223"/>
                    <a:pt x="4373" y="7270"/>
                    <a:pt x="4405" y="7302"/>
                  </a:cubicBezTo>
                  <a:cubicBezTo>
                    <a:pt x="4326" y="7474"/>
                    <a:pt x="4263" y="7646"/>
                    <a:pt x="4201" y="7819"/>
                  </a:cubicBezTo>
                  <a:cubicBezTo>
                    <a:pt x="4201" y="7772"/>
                    <a:pt x="4201" y="7740"/>
                    <a:pt x="4185" y="7709"/>
                  </a:cubicBezTo>
                  <a:cubicBezTo>
                    <a:pt x="4248" y="7505"/>
                    <a:pt x="4310" y="7333"/>
                    <a:pt x="4373" y="7160"/>
                  </a:cubicBezTo>
                  <a:close/>
                  <a:moveTo>
                    <a:pt x="5232" y="6227"/>
                  </a:moveTo>
                  <a:cubicBezTo>
                    <a:pt x="5264" y="6227"/>
                    <a:pt x="5297" y="6230"/>
                    <a:pt x="5329" y="6236"/>
                  </a:cubicBezTo>
                  <a:cubicBezTo>
                    <a:pt x="5517" y="6236"/>
                    <a:pt x="5690" y="6251"/>
                    <a:pt x="5862" y="6283"/>
                  </a:cubicBezTo>
                  <a:cubicBezTo>
                    <a:pt x="6395" y="6361"/>
                    <a:pt x="6897" y="6471"/>
                    <a:pt x="7383" y="6643"/>
                  </a:cubicBezTo>
                  <a:cubicBezTo>
                    <a:pt x="7759" y="6769"/>
                    <a:pt x="8119" y="6925"/>
                    <a:pt x="8480" y="7113"/>
                  </a:cubicBezTo>
                  <a:cubicBezTo>
                    <a:pt x="8762" y="7270"/>
                    <a:pt x="10361" y="8195"/>
                    <a:pt x="9170" y="9277"/>
                  </a:cubicBezTo>
                  <a:cubicBezTo>
                    <a:pt x="9217" y="9151"/>
                    <a:pt x="9248" y="9026"/>
                    <a:pt x="9295" y="8900"/>
                  </a:cubicBezTo>
                  <a:cubicBezTo>
                    <a:pt x="9326" y="8806"/>
                    <a:pt x="9295" y="8775"/>
                    <a:pt x="9248" y="8775"/>
                  </a:cubicBezTo>
                  <a:lnTo>
                    <a:pt x="9217" y="8681"/>
                  </a:lnTo>
                  <a:cubicBezTo>
                    <a:pt x="9232" y="8634"/>
                    <a:pt x="9232" y="8603"/>
                    <a:pt x="9201" y="8571"/>
                  </a:cubicBezTo>
                  <a:cubicBezTo>
                    <a:pt x="7978" y="7443"/>
                    <a:pt x="6160" y="7113"/>
                    <a:pt x="4530" y="6988"/>
                  </a:cubicBezTo>
                  <a:cubicBezTo>
                    <a:pt x="4522" y="6985"/>
                    <a:pt x="4514" y="6984"/>
                    <a:pt x="4506" y="6984"/>
                  </a:cubicBezTo>
                  <a:cubicBezTo>
                    <a:pt x="4472" y="6984"/>
                    <a:pt x="4446" y="7012"/>
                    <a:pt x="4420" y="7051"/>
                  </a:cubicBezTo>
                  <a:cubicBezTo>
                    <a:pt x="4661" y="6498"/>
                    <a:pt x="4928" y="6227"/>
                    <a:pt x="5232" y="6227"/>
                  </a:cubicBezTo>
                  <a:close/>
                  <a:moveTo>
                    <a:pt x="6270" y="7740"/>
                  </a:moveTo>
                  <a:cubicBezTo>
                    <a:pt x="6771" y="7913"/>
                    <a:pt x="7257" y="8101"/>
                    <a:pt x="7759" y="8289"/>
                  </a:cubicBezTo>
                  <a:cubicBezTo>
                    <a:pt x="7759" y="8352"/>
                    <a:pt x="7759" y="8414"/>
                    <a:pt x="7759" y="8461"/>
                  </a:cubicBezTo>
                  <a:cubicBezTo>
                    <a:pt x="6176" y="12082"/>
                    <a:pt x="4812" y="16001"/>
                    <a:pt x="3715" y="19763"/>
                  </a:cubicBezTo>
                  <a:cubicBezTo>
                    <a:pt x="3684" y="19308"/>
                    <a:pt x="3495" y="18963"/>
                    <a:pt x="3182" y="18838"/>
                  </a:cubicBezTo>
                  <a:cubicBezTo>
                    <a:pt x="3121" y="18819"/>
                    <a:pt x="3058" y="18809"/>
                    <a:pt x="2994" y="18809"/>
                  </a:cubicBezTo>
                  <a:cubicBezTo>
                    <a:pt x="2639" y="18809"/>
                    <a:pt x="2233" y="19088"/>
                    <a:pt x="1928" y="19512"/>
                  </a:cubicBezTo>
                  <a:cubicBezTo>
                    <a:pt x="2618" y="17662"/>
                    <a:pt x="3260" y="15797"/>
                    <a:pt x="3903" y="13932"/>
                  </a:cubicBezTo>
                  <a:cubicBezTo>
                    <a:pt x="4248" y="12960"/>
                    <a:pt x="4593" y="11973"/>
                    <a:pt x="4937" y="11001"/>
                  </a:cubicBezTo>
                  <a:cubicBezTo>
                    <a:pt x="5094" y="10562"/>
                    <a:pt x="5235" y="10123"/>
                    <a:pt x="5392" y="9684"/>
                  </a:cubicBezTo>
                  <a:cubicBezTo>
                    <a:pt x="5423" y="9621"/>
                    <a:pt x="5800" y="8430"/>
                    <a:pt x="5956" y="7866"/>
                  </a:cubicBezTo>
                  <a:cubicBezTo>
                    <a:pt x="6066" y="7819"/>
                    <a:pt x="6160" y="7772"/>
                    <a:pt x="6270" y="7740"/>
                  </a:cubicBezTo>
                  <a:close/>
                  <a:moveTo>
                    <a:pt x="8010" y="8399"/>
                  </a:moveTo>
                  <a:cubicBezTo>
                    <a:pt x="8213" y="8477"/>
                    <a:pt x="8433" y="8571"/>
                    <a:pt x="8637" y="8650"/>
                  </a:cubicBezTo>
                  <a:cubicBezTo>
                    <a:pt x="8762" y="8728"/>
                    <a:pt x="8856" y="8853"/>
                    <a:pt x="8919" y="9010"/>
                  </a:cubicBezTo>
                  <a:cubicBezTo>
                    <a:pt x="8934" y="9073"/>
                    <a:pt x="8950" y="9135"/>
                    <a:pt x="8966" y="9198"/>
                  </a:cubicBezTo>
                  <a:cubicBezTo>
                    <a:pt x="8981" y="9230"/>
                    <a:pt x="8981" y="9245"/>
                    <a:pt x="8997" y="9245"/>
                  </a:cubicBezTo>
                  <a:cubicBezTo>
                    <a:pt x="8401" y="10860"/>
                    <a:pt x="7790" y="12490"/>
                    <a:pt x="7195" y="14120"/>
                  </a:cubicBezTo>
                  <a:cubicBezTo>
                    <a:pt x="7492" y="13242"/>
                    <a:pt x="7759" y="12364"/>
                    <a:pt x="8057" y="11502"/>
                  </a:cubicBezTo>
                  <a:cubicBezTo>
                    <a:pt x="8307" y="10687"/>
                    <a:pt x="8715" y="9825"/>
                    <a:pt x="8574" y="8979"/>
                  </a:cubicBezTo>
                  <a:cubicBezTo>
                    <a:pt x="8574" y="8972"/>
                    <a:pt x="8569" y="8968"/>
                    <a:pt x="8562" y="8968"/>
                  </a:cubicBezTo>
                  <a:cubicBezTo>
                    <a:pt x="8553" y="8968"/>
                    <a:pt x="8543" y="8976"/>
                    <a:pt x="8543" y="8994"/>
                  </a:cubicBezTo>
                  <a:cubicBezTo>
                    <a:pt x="8574" y="9982"/>
                    <a:pt x="8213" y="10922"/>
                    <a:pt x="7900" y="11863"/>
                  </a:cubicBezTo>
                  <a:cubicBezTo>
                    <a:pt x="7586" y="12819"/>
                    <a:pt x="7257" y="13791"/>
                    <a:pt x="6944" y="14747"/>
                  </a:cubicBezTo>
                  <a:cubicBezTo>
                    <a:pt x="6850" y="15013"/>
                    <a:pt x="6771" y="15280"/>
                    <a:pt x="6677" y="15546"/>
                  </a:cubicBezTo>
                  <a:cubicBezTo>
                    <a:pt x="6113" y="17161"/>
                    <a:pt x="5549" y="18759"/>
                    <a:pt x="5016" y="20374"/>
                  </a:cubicBezTo>
                  <a:cubicBezTo>
                    <a:pt x="4922" y="20050"/>
                    <a:pt x="4699" y="19875"/>
                    <a:pt x="4429" y="19875"/>
                  </a:cubicBezTo>
                  <a:cubicBezTo>
                    <a:pt x="4203" y="19875"/>
                    <a:pt x="3943" y="19999"/>
                    <a:pt x="3699" y="20264"/>
                  </a:cubicBezTo>
                  <a:cubicBezTo>
                    <a:pt x="5110" y="16314"/>
                    <a:pt x="6568" y="12380"/>
                    <a:pt x="8010" y="8430"/>
                  </a:cubicBezTo>
                  <a:cubicBezTo>
                    <a:pt x="8010" y="8414"/>
                    <a:pt x="8010" y="8414"/>
                    <a:pt x="8010" y="8399"/>
                  </a:cubicBezTo>
                  <a:close/>
                  <a:moveTo>
                    <a:pt x="1630" y="23195"/>
                  </a:moveTo>
                  <a:cubicBezTo>
                    <a:pt x="1724" y="23211"/>
                    <a:pt x="1834" y="23242"/>
                    <a:pt x="1912" y="23305"/>
                  </a:cubicBezTo>
                  <a:cubicBezTo>
                    <a:pt x="1944" y="23321"/>
                    <a:pt x="1959" y="23336"/>
                    <a:pt x="1991" y="23352"/>
                  </a:cubicBezTo>
                  <a:cubicBezTo>
                    <a:pt x="1991" y="23352"/>
                    <a:pt x="2006" y="23368"/>
                    <a:pt x="2006" y="23383"/>
                  </a:cubicBezTo>
                  <a:cubicBezTo>
                    <a:pt x="1897" y="23321"/>
                    <a:pt x="1787" y="23274"/>
                    <a:pt x="1662" y="23242"/>
                  </a:cubicBezTo>
                  <a:cubicBezTo>
                    <a:pt x="1646" y="23227"/>
                    <a:pt x="1646" y="23211"/>
                    <a:pt x="1630" y="23195"/>
                  </a:cubicBezTo>
                  <a:close/>
                  <a:moveTo>
                    <a:pt x="1019" y="23477"/>
                  </a:moveTo>
                  <a:cubicBezTo>
                    <a:pt x="1035" y="23509"/>
                    <a:pt x="1050" y="23556"/>
                    <a:pt x="1066" y="23603"/>
                  </a:cubicBezTo>
                  <a:cubicBezTo>
                    <a:pt x="1050" y="23650"/>
                    <a:pt x="1035" y="23697"/>
                    <a:pt x="1019" y="23744"/>
                  </a:cubicBezTo>
                  <a:cubicBezTo>
                    <a:pt x="1003" y="23760"/>
                    <a:pt x="988" y="23775"/>
                    <a:pt x="972" y="23807"/>
                  </a:cubicBezTo>
                  <a:cubicBezTo>
                    <a:pt x="972" y="23760"/>
                    <a:pt x="972" y="23713"/>
                    <a:pt x="972" y="23666"/>
                  </a:cubicBezTo>
                  <a:cubicBezTo>
                    <a:pt x="988" y="23619"/>
                    <a:pt x="1003" y="23556"/>
                    <a:pt x="1019" y="23493"/>
                  </a:cubicBezTo>
                  <a:cubicBezTo>
                    <a:pt x="1019" y="23493"/>
                    <a:pt x="1019" y="23477"/>
                    <a:pt x="1019" y="23477"/>
                  </a:cubicBezTo>
                  <a:close/>
                  <a:moveTo>
                    <a:pt x="1072" y="18956"/>
                  </a:moveTo>
                  <a:cubicBezTo>
                    <a:pt x="1135" y="18956"/>
                    <a:pt x="1196" y="18969"/>
                    <a:pt x="1254" y="18995"/>
                  </a:cubicBezTo>
                  <a:cubicBezTo>
                    <a:pt x="1630" y="19167"/>
                    <a:pt x="1614" y="19669"/>
                    <a:pt x="1583" y="20202"/>
                  </a:cubicBezTo>
                  <a:cubicBezTo>
                    <a:pt x="1583" y="20263"/>
                    <a:pt x="1623" y="20305"/>
                    <a:pt x="1668" y="20305"/>
                  </a:cubicBezTo>
                  <a:cubicBezTo>
                    <a:pt x="1704" y="20305"/>
                    <a:pt x="1744" y="20279"/>
                    <a:pt x="1771" y="20217"/>
                  </a:cubicBezTo>
                  <a:cubicBezTo>
                    <a:pt x="1803" y="20123"/>
                    <a:pt x="1834" y="20013"/>
                    <a:pt x="1850" y="19919"/>
                  </a:cubicBezTo>
                  <a:cubicBezTo>
                    <a:pt x="2149" y="19427"/>
                    <a:pt x="2521" y="19199"/>
                    <a:pt x="2832" y="19199"/>
                  </a:cubicBezTo>
                  <a:cubicBezTo>
                    <a:pt x="3302" y="19199"/>
                    <a:pt x="3634" y="19719"/>
                    <a:pt x="3370" y="20625"/>
                  </a:cubicBezTo>
                  <a:cubicBezTo>
                    <a:pt x="3337" y="20748"/>
                    <a:pt x="3386" y="20811"/>
                    <a:pt x="3450" y="20811"/>
                  </a:cubicBezTo>
                  <a:cubicBezTo>
                    <a:pt x="3507" y="20811"/>
                    <a:pt x="3575" y="20760"/>
                    <a:pt x="3605" y="20656"/>
                  </a:cubicBezTo>
                  <a:cubicBezTo>
                    <a:pt x="3605" y="20640"/>
                    <a:pt x="3605" y="20640"/>
                    <a:pt x="3621" y="20625"/>
                  </a:cubicBezTo>
                  <a:cubicBezTo>
                    <a:pt x="3621" y="20625"/>
                    <a:pt x="3636" y="20625"/>
                    <a:pt x="3636" y="20609"/>
                  </a:cubicBezTo>
                  <a:cubicBezTo>
                    <a:pt x="3860" y="20314"/>
                    <a:pt x="4092" y="20183"/>
                    <a:pt x="4289" y="20183"/>
                  </a:cubicBezTo>
                  <a:cubicBezTo>
                    <a:pt x="4604" y="20183"/>
                    <a:pt x="4829" y="20517"/>
                    <a:pt x="4781" y="21048"/>
                  </a:cubicBezTo>
                  <a:cubicBezTo>
                    <a:pt x="4781" y="21064"/>
                    <a:pt x="4781" y="21064"/>
                    <a:pt x="4781" y="21079"/>
                  </a:cubicBezTo>
                  <a:cubicBezTo>
                    <a:pt x="4765" y="21079"/>
                    <a:pt x="4765" y="21095"/>
                    <a:pt x="4765" y="21111"/>
                  </a:cubicBezTo>
                  <a:cubicBezTo>
                    <a:pt x="4075" y="22035"/>
                    <a:pt x="3401" y="22976"/>
                    <a:pt x="2712" y="23901"/>
                  </a:cubicBezTo>
                  <a:cubicBezTo>
                    <a:pt x="2696" y="23932"/>
                    <a:pt x="2665" y="23963"/>
                    <a:pt x="2618" y="24010"/>
                  </a:cubicBezTo>
                  <a:cubicBezTo>
                    <a:pt x="2649" y="23979"/>
                    <a:pt x="2649" y="23948"/>
                    <a:pt x="2649" y="23916"/>
                  </a:cubicBezTo>
                  <a:cubicBezTo>
                    <a:pt x="2557" y="23255"/>
                    <a:pt x="2083" y="22825"/>
                    <a:pt x="1552" y="22825"/>
                  </a:cubicBezTo>
                  <a:cubicBezTo>
                    <a:pt x="1177" y="22825"/>
                    <a:pt x="773" y="23040"/>
                    <a:pt x="455" y="23540"/>
                  </a:cubicBezTo>
                  <a:cubicBezTo>
                    <a:pt x="455" y="23462"/>
                    <a:pt x="439" y="23383"/>
                    <a:pt x="439" y="23305"/>
                  </a:cubicBezTo>
                  <a:cubicBezTo>
                    <a:pt x="345" y="22161"/>
                    <a:pt x="266" y="21001"/>
                    <a:pt x="172" y="19857"/>
                  </a:cubicBezTo>
                  <a:cubicBezTo>
                    <a:pt x="157" y="19810"/>
                    <a:pt x="141" y="19778"/>
                    <a:pt x="110" y="19778"/>
                  </a:cubicBezTo>
                  <a:cubicBezTo>
                    <a:pt x="141" y="19731"/>
                    <a:pt x="172" y="19684"/>
                    <a:pt x="204" y="19622"/>
                  </a:cubicBezTo>
                  <a:cubicBezTo>
                    <a:pt x="235" y="19575"/>
                    <a:pt x="235" y="19543"/>
                    <a:pt x="235" y="19512"/>
                  </a:cubicBezTo>
                  <a:cubicBezTo>
                    <a:pt x="478" y="19192"/>
                    <a:pt x="794" y="18956"/>
                    <a:pt x="1072" y="18956"/>
                  </a:cubicBezTo>
                  <a:close/>
                  <a:moveTo>
                    <a:pt x="1567" y="23697"/>
                  </a:moveTo>
                  <a:lnTo>
                    <a:pt x="1646" y="23713"/>
                  </a:lnTo>
                  <a:cubicBezTo>
                    <a:pt x="1583" y="23885"/>
                    <a:pt x="1505" y="24042"/>
                    <a:pt x="1442" y="24214"/>
                  </a:cubicBezTo>
                  <a:cubicBezTo>
                    <a:pt x="1489" y="24042"/>
                    <a:pt x="1536" y="23869"/>
                    <a:pt x="1567" y="23697"/>
                  </a:cubicBezTo>
                  <a:close/>
                  <a:moveTo>
                    <a:pt x="2116" y="23791"/>
                  </a:moveTo>
                  <a:cubicBezTo>
                    <a:pt x="2100" y="23869"/>
                    <a:pt x="2069" y="23932"/>
                    <a:pt x="2038" y="23995"/>
                  </a:cubicBezTo>
                  <a:cubicBezTo>
                    <a:pt x="1991" y="24089"/>
                    <a:pt x="1928" y="24198"/>
                    <a:pt x="1865" y="24293"/>
                  </a:cubicBezTo>
                  <a:cubicBezTo>
                    <a:pt x="1944" y="24120"/>
                    <a:pt x="2022" y="23963"/>
                    <a:pt x="2100" y="23791"/>
                  </a:cubicBezTo>
                  <a:close/>
                  <a:moveTo>
                    <a:pt x="2336" y="23838"/>
                  </a:moveTo>
                  <a:cubicBezTo>
                    <a:pt x="2367" y="23901"/>
                    <a:pt x="2414" y="23963"/>
                    <a:pt x="2461" y="24010"/>
                  </a:cubicBezTo>
                  <a:cubicBezTo>
                    <a:pt x="2449" y="24005"/>
                    <a:pt x="2436" y="24001"/>
                    <a:pt x="2422" y="24001"/>
                  </a:cubicBezTo>
                  <a:cubicBezTo>
                    <a:pt x="2397" y="24001"/>
                    <a:pt x="2371" y="24012"/>
                    <a:pt x="2351" y="24042"/>
                  </a:cubicBezTo>
                  <a:cubicBezTo>
                    <a:pt x="2257" y="24136"/>
                    <a:pt x="2163" y="24246"/>
                    <a:pt x="2085" y="24340"/>
                  </a:cubicBezTo>
                  <a:cubicBezTo>
                    <a:pt x="2116" y="24277"/>
                    <a:pt x="2147" y="24214"/>
                    <a:pt x="2179" y="24136"/>
                  </a:cubicBezTo>
                  <a:cubicBezTo>
                    <a:pt x="2226" y="24057"/>
                    <a:pt x="2257" y="23995"/>
                    <a:pt x="2288" y="23932"/>
                  </a:cubicBezTo>
                  <a:cubicBezTo>
                    <a:pt x="2304" y="23901"/>
                    <a:pt x="2320" y="23869"/>
                    <a:pt x="2336" y="23838"/>
                  </a:cubicBezTo>
                  <a:close/>
                  <a:moveTo>
                    <a:pt x="1865" y="23744"/>
                  </a:moveTo>
                  <a:cubicBezTo>
                    <a:pt x="1881" y="23744"/>
                    <a:pt x="1897" y="23744"/>
                    <a:pt x="1928" y="23760"/>
                  </a:cubicBezTo>
                  <a:cubicBezTo>
                    <a:pt x="1787" y="24057"/>
                    <a:pt x="1630" y="24355"/>
                    <a:pt x="1489" y="24653"/>
                  </a:cubicBezTo>
                  <a:cubicBezTo>
                    <a:pt x="1599" y="24355"/>
                    <a:pt x="1709" y="24042"/>
                    <a:pt x="1818" y="23744"/>
                  </a:cubicBezTo>
                  <a:close/>
                  <a:moveTo>
                    <a:pt x="2602" y="24042"/>
                  </a:moveTo>
                  <a:lnTo>
                    <a:pt x="2602" y="24042"/>
                  </a:lnTo>
                  <a:cubicBezTo>
                    <a:pt x="2351" y="24402"/>
                    <a:pt x="1834" y="25170"/>
                    <a:pt x="1379" y="25703"/>
                  </a:cubicBezTo>
                  <a:cubicBezTo>
                    <a:pt x="1677" y="25139"/>
                    <a:pt x="2038" y="24637"/>
                    <a:pt x="2477" y="24183"/>
                  </a:cubicBezTo>
                  <a:cubicBezTo>
                    <a:pt x="2508" y="24151"/>
                    <a:pt x="2524" y="24104"/>
                    <a:pt x="2508" y="24073"/>
                  </a:cubicBezTo>
                  <a:lnTo>
                    <a:pt x="2508" y="24073"/>
                  </a:lnTo>
                  <a:cubicBezTo>
                    <a:pt x="2512" y="24077"/>
                    <a:pt x="2519" y="24079"/>
                    <a:pt x="2526" y="24079"/>
                  </a:cubicBezTo>
                  <a:cubicBezTo>
                    <a:pt x="2548" y="24079"/>
                    <a:pt x="2579" y="24065"/>
                    <a:pt x="2602" y="24042"/>
                  </a:cubicBezTo>
                  <a:close/>
                  <a:moveTo>
                    <a:pt x="815" y="23383"/>
                  </a:moveTo>
                  <a:cubicBezTo>
                    <a:pt x="815" y="23430"/>
                    <a:pt x="815" y="23477"/>
                    <a:pt x="815" y="23524"/>
                  </a:cubicBezTo>
                  <a:cubicBezTo>
                    <a:pt x="799" y="23572"/>
                    <a:pt x="784" y="23619"/>
                    <a:pt x="784" y="23681"/>
                  </a:cubicBezTo>
                  <a:cubicBezTo>
                    <a:pt x="784" y="23713"/>
                    <a:pt x="799" y="23744"/>
                    <a:pt x="815" y="23760"/>
                  </a:cubicBezTo>
                  <a:cubicBezTo>
                    <a:pt x="815" y="24026"/>
                    <a:pt x="799" y="24293"/>
                    <a:pt x="784" y="24559"/>
                  </a:cubicBezTo>
                  <a:cubicBezTo>
                    <a:pt x="784" y="24230"/>
                    <a:pt x="784" y="23901"/>
                    <a:pt x="768" y="23572"/>
                  </a:cubicBezTo>
                  <a:cubicBezTo>
                    <a:pt x="768" y="23542"/>
                    <a:pt x="747" y="23526"/>
                    <a:pt x="723" y="23526"/>
                  </a:cubicBezTo>
                  <a:cubicBezTo>
                    <a:pt x="697" y="23526"/>
                    <a:pt x="667" y="23546"/>
                    <a:pt x="658" y="23587"/>
                  </a:cubicBezTo>
                  <a:cubicBezTo>
                    <a:pt x="643" y="24418"/>
                    <a:pt x="658" y="25233"/>
                    <a:pt x="658" y="26064"/>
                  </a:cubicBezTo>
                  <a:cubicBezTo>
                    <a:pt x="611" y="25703"/>
                    <a:pt x="580" y="24888"/>
                    <a:pt x="564" y="24778"/>
                  </a:cubicBezTo>
                  <a:cubicBezTo>
                    <a:pt x="533" y="24434"/>
                    <a:pt x="502" y="24104"/>
                    <a:pt x="470" y="23760"/>
                  </a:cubicBezTo>
                  <a:cubicBezTo>
                    <a:pt x="580" y="23603"/>
                    <a:pt x="690" y="23477"/>
                    <a:pt x="815" y="23383"/>
                  </a:cubicBezTo>
                  <a:close/>
                  <a:moveTo>
                    <a:pt x="1176" y="25876"/>
                  </a:moveTo>
                  <a:cubicBezTo>
                    <a:pt x="1176" y="25876"/>
                    <a:pt x="1191" y="25891"/>
                    <a:pt x="1223" y="25891"/>
                  </a:cubicBezTo>
                  <a:cubicBezTo>
                    <a:pt x="1160" y="25954"/>
                    <a:pt x="1113" y="26017"/>
                    <a:pt x="1066" y="26064"/>
                  </a:cubicBezTo>
                  <a:cubicBezTo>
                    <a:pt x="1097" y="26001"/>
                    <a:pt x="1129" y="25938"/>
                    <a:pt x="1176" y="25876"/>
                  </a:cubicBezTo>
                  <a:close/>
                  <a:moveTo>
                    <a:pt x="7911" y="1"/>
                  </a:moveTo>
                  <a:cubicBezTo>
                    <a:pt x="7753" y="1"/>
                    <a:pt x="7588" y="25"/>
                    <a:pt x="7414" y="91"/>
                  </a:cubicBezTo>
                  <a:cubicBezTo>
                    <a:pt x="6395" y="468"/>
                    <a:pt x="5988" y="1988"/>
                    <a:pt x="5674" y="3179"/>
                  </a:cubicBezTo>
                  <a:cubicBezTo>
                    <a:pt x="5658" y="3195"/>
                    <a:pt x="5658" y="3211"/>
                    <a:pt x="5674" y="3226"/>
                  </a:cubicBezTo>
                  <a:cubicBezTo>
                    <a:pt x="5627" y="3242"/>
                    <a:pt x="5596" y="3258"/>
                    <a:pt x="5549" y="3273"/>
                  </a:cubicBezTo>
                  <a:cubicBezTo>
                    <a:pt x="5520" y="3264"/>
                    <a:pt x="5490" y="3260"/>
                    <a:pt x="5460" y="3260"/>
                  </a:cubicBezTo>
                  <a:cubicBezTo>
                    <a:pt x="5222" y="3260"/>
                    <a:pt x="4934" y="3518"/>
                    <a:pt x="4781" y="3838"/>
                  </a:cubicBezTo>
                  <a:cubicBezTo>
                    <a:pt x="4608" y="4182"/>
                    <a:pt x="4608" y="4559"/>
                    <a:pt x="4734" y="4794"/>
                  </a:cubicBezTo>
                  <a:cubicBezTo>
                    <a:pt x="4326" y="5170"/>
                    <a:pt x="4028" y="5922"/>
                    <a:pt x="4091" y="6424"/>
                  </a:cubicBezTo>
                  <a:cubicBezTo>
                    <a:pt x="4091" y="6439"/>
                    <a:pt x="4107" y="6455"/>
                    <a:pt x="4107" y="6455"/>
                  </a:cubicBezTo>
                  <a:cubicBezTo>
                    <a:pt x="3668" y="7082"/>
                    <a:pt x="3699" y="7646"/>
                    <a:pt x="4060" y="7929"/>
                  </a:cubicBezTo>
                  <a:cubicBezTo>
                    <a:pt x="4068" y="7937"/>
                    <a:pt x="4078" y="7941"/>
                    <a:pt x="4089" y="7941"/>
                  </a:cubicBezTo>
                  <a:cubicBezTo>
                    <a:pt x="4116" y="7941"/>
                    <a:pt x="4147" y="7915"/>
                    <a:pt x="4169" y="7882"/>
                  </a:cubicBezTo>
                  <a:lnTo>
                    <a:pt x="4169" y="7882"/>
                  </a:lnTo>
                  <a:cubicBezTo>
                    <a:pt x="2665" y="11581"/>
                    <a:pt x="1301" y="15390"/>
                    <a:pt x="63" y="19167"/>
                  </a:cubicBezTo>
                  <a:cubicBezTo>
                    <a:pt x="63" y="19261"/>
                    <a:pt x="78" y="19371"/>
                    <a:pt x="78" y="19465"/>
                  </a:cubicBezTo>
                  <a:cubicBezTo>
                    <a:pt x="549" y="18775"/>
                    <a:pt x="784" y="17709"/>
                    <a:pt x="1082" y="16879"/>
                  </a:cubicBezTo>
                  <a:cubicBezTo>
                    <a:pt x="1458" y="15781"/>
                    <a:pt x="1850" y="14684"/>
                    <a:pt x="2241" y="13587"/>
                  </a:cubicBezTo>
                  <a:cubicBezTo>
                    <a:pt x="2947" y="11643"/>
                    <a:pt x="3684" y="9700"/>
                    <a:pt x="4405" y="7756"/>
                  </a:cubicBezTo>
                  <a:cubicBezTo>
                    <a:pt x="4420" y="7756"/>
                    <a:pt x="4420" y="7740"/>
                    <a:pt x="4436" y="7740"/>
                  </a:cubicBezTo>
                  <a:cubicBezTo>
                    <a:pt x="4577" y="7552"/>
                    <a:pt x="4749" y="7443"/>
                    <a:pt x="4922" y="7380"/>
                  </a:cubicBezTo>
                  <a:cubicBezTo>
                    <a:pt x="5141" y="7427"/>
                    <a:pt x="5361" y="7474"/>
                    <a:pt x="5580" y="7537"/>
                  </a:cubicBezTo>
                  <a:cubicBezTo>
                    <a:pt x="5658" y="7599"/>
                    <a:pt x="5737" y="7709"/>
                    <a:pt x="5800" y="7819"/>
                  </a:cubicBezTo>
                  <a:cubicBezTo>
                    <a:pt x="5674" y="8070"/>
                    <a:pt x="5611" y="8367"/>
                    <a:pt x="5486" y="8681"/>
                  </a:cubicBezTo>
                  <a:cubicBezTo>
                    <a:pt x="5079" y="9872"/>
                    <a:pt x="4655" y="11079"/>
                    <a:pt x="4248" y="12270"/>
                  </a:cubicBezTo>
                  <a:cubicBezTo>
                    <a:pt x="3433" y="14637"/>
                    <a:pt x="2602" y="16988"/>
                    <a:pt x="1834" y="19339"/>
                  </a:cubicBezTo>
                  <a:cubicBezTo>
                    <a:pt x="1756" y="18995"/>
                    <a:pt x="1552" y="18728"/>
                    <a:pt x="1317" y="18665"/>
                  </a:cubicBezTo>
                  <a:cubicBezTo>
                    <a:pt x="1267" y="18652"/>
                    <a:pt x="1217" y="18646"/>
                    <a:pt x="1165" y="18646"/>
                  </a:cubicBezTo>
                  <a:cubicBezTo>
                    <a:pt x="794" y="18646"/>
                    <a:pt x="385" y="18981"/>
                    <a:pt x="110" y="19449"/>
                  </a:cubicBezTo>
                  <a:cubicBezTo>
                    <a:pt x="94" y="19465"/>
                    <a:pt x="78" y="19465"/>
                    <a:pt x="78" y="19481"/>
                  </a:cubicBezTo>
                  <a:cubicBezTo>
                    <a:pt x="78" y="19778"/>
                    <a:pt x="47" y="20076"/>
                    <a:pt x="0" y="20358"/>
                  </a:cubicBezTo>
                  <a:cubicBezTo>
                    <a:pt x="63" y="22600"/>
                    <a:pt x="266" y="24747"/>
                    <a:pt x="502" y="26879"/>
                  </a:cubicBezTo>
                  <a:cubicBezTo>
                    <a:pt x="510" y="26954"/>
                    <a:pt x="545" y="26989"/>
                    <a:pt x="587" y="26989"/>
                  </a:cubicBezTo>
                  <a:cubicBezTo>
                    <a:pt x="625" y="26989"/>
                    <a:pt x="669" y="26962"/>
                    <a:pt x="705" y="26910"/>
                  </a:cubicBezTo>
                  <a:cubicBezTo>
                    <a:pt x="2163" y="25061"/>
                    <a:pt x="3605" y="23180"/>
                    <a:pt x="4969" y="21220"/>
                  </a:cubicBezTo>
                  <a:cubicBezTo>
                    <a:pt x="5031" y="21142"/>
                    <a:pt x="5031" y="21079"/>
                    <a:pt x="5016" y="21032"/>
                  </a:cubicBezTo>
                  <a:cubicBezTo>
                    <a:pt x="5031" y="20970"/>
                    <a:pt x="5031" y="20923"/>
                    <a:pt x="5047" y="20876"/>
                  </a:cubicBezTo>
                  <a:cubicBezTo>
                    <a:pt x="6474" y="17176"/>
                    <a:pt x="7759" y="13383"/>
                    <a:pt x="9044" y="9637"/>
                  </a:cubicBezTo>
                  <a:cubicBezTo>
                    <a:pt x="9049" y="9642"/>
                    <a:pt x="9055" y="9644"/>
                    <a:pt x="9060" y="9644"/>
                  </a:cubicBezTo>
                  <a:cubicBezTo>
                    <a:pt x="9070" y="9644"/>
                    <a:pt x="9081" y="9637"/>
                    <a:pt x="9091" y="9637"/>
                  </a:cubicBezTo>
                  <a:cubicBezTo>
                    <a:pt x="9655" y="9324"/>
                    <a:pt x="10016" y="8587"/>
                    <a:pt x="9875" y="7897"/>
                  </a:cubicBezTo>
                  <a:cubicBezTo>
                    <a:pt x="9859" y="7819"/>
                    <a:pt x="9828" y="7756"/>
                    <a:pt x="9796" y="7678"/>
                  </a:cubicBezTo>
                  <a:cubicBezTo>
                    <a:pt x="10063" y="7239"/>
                    <a:pt x="10141" y="6894"/>
                    <a:pt x="10094" y="6596"/>
                  </a:cubicBezTo>
                  <a:cubicBezTo>
                    <a:pt x="10565" y="6173"/>
                    <a:pt x="10580" y="5718"/>
                    <a:pt x="10423" y="5311"/>
                  </a:cubicBezTo>
                  <a:cubicBezTo>
                    <a:pt x="10815" y="4339"/>
                    <a:pt x="11599" y="2913"/>
                    <a:pt x="11536" y="1910"/>
                  </a:cubicBezTo>
                  <a:cubicBezTo>
                    <a:pt x="11489" y="1157"/>
                    <a:pt x="11035" y="812"/>
                    <a:pt x="10533" y="687"/>
                  </a:cubicBezTo>
                  <a:cubicBezTo>
                    <a:pt x="9922" y="436"/>
                    <a:pt x="9264" y="279"/>
                    <a:pt x="8637" y="123"/>
                  </a:cubicBezTo>
                  <a:cubicBezTo>
                    <a:pt x="8404" y="65"/>
                    <a:pt x="8166" y="1"/>
                    <a:pt x="7911" y="1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34" name="Google Shape;908;p32">
              <a:extLst>
                <a:ext uri="{FF2B5EF4-FFF2-40B4-BE49-F238E27FC236}">
                  <a16:creationId xmlns:a16="http://schemas.microsoft.com/office/drawing/2014/main" id="{89F04B75-8109-48EE-94F1-17E32A4E418B}"/>
                </a:ext>
              </a:extLst>
            </p:cNvPr>
            <p:cNvSpPr/>
            <p:nvPr/>
          </p:nvSpPr>
          <p:spPr>
            <a:xfrm>
              <a:off x="3380325" y="3719775"/>
              <a:ext cx="23925" cy="52975"/>
            </a:xfrm>
            <a:custGeom>
              <a:avLst/>
              <a:gdLst/>
              <a:ahLst/>
              <a:cxnLst/>
              <a:rect l="l" t="t" r="r" b="b"/>
              <a:pathLst>
                <a:path w="957" h="2119" extrusionOk="0">
                  <a:moveTo>
                    <a:pt x="956" y="0"/>
                  </a:moveTo>
                  <a:lnTo>
                    <a:pt x="956" y="0"/>
                  </a:lnTo>
                  <a:cubicBezTo>
                    <a:pt x="470" y="471"/>
                    <a:pt x="63" y="1348"/>
                    <a:pt x="0" y="2101"/>
                  </a:cubicBezTo>
                  <a:cubicBezTo>
                    <a:pt x="0" y="2110"/>
                    <a:pt x="5" y="2119"/>
                    <a:pt x="13" y="2119"/>
                  </a:cubicBezTo>
                  <a:cubicBezTo>
                    <a:pt x="18" y="2119"/>
                    <a:pt x="25" y="2114"/>
                    <a:pt x="31" y="2101"/>
                  </a:cubicBezTo>
                  <a:cubicBezTo>
                    <a:pt x="220" y="1254"/>
                    <a:pt x="486" y="674"/>
                    <a:pt x="956" y="0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35" name="Google Shape;909;p32">
              <a:extLst>
                <a:ext uri="{FF2B5EF4-FFF2-40B4-BE49-F238E27FC236}">
                  <a16:creationId xmlns:a16="http://schemas.microsoft.com/office/drawing/2014/main" id="{A42F9641-4CA9-466F-93CD-CD41E8D441AF}"/>
                </a:ext>
              </a:extLst>
            </p:cNvPr>
            <p:cNvSpPr/>
            <p:nvPr/>
          </p:nvSpPr>
          <p:spPr>
            <a:xfrm>
              <a:off x="3385800" y="3742450"/>
              <a:ext cx="10225" cy="27275"/>
            </a:xfrm>
            <a:custGeom>
              <a:avLst/>
              <a:gdLst/>
              <a:ahLst/>
              <a:cxnLst/>
              <a:rect l="l" t="t" r="r" b="b"/>
              <a:pathLst>
                <a:path w="409" h="1091" extrusionOk="0">
                  <a:moveTo>
                    <a:pt x="395" y="0"/>
                  </a:moveTo>
                  <a:cubicBezTo>
                    <a:pt x="390" y="0"/>
                    <a:pt x="383" y="5"/>
                    <a:pt x="377" y="18"/>
                  </a:cubicBezTo>
                  <a:cubicBezTo>
                    <a:pt x="251" y="363"/>
                    <a:pt x="126" y="708"/>
                    <a:pt x="1" y="1053"/>
                  </a:cubicBezTo>
                  <a:cubicBezTo>
                    <a:pt x="1" y="1079"/>
                    <a:pt x="10" y="1090"/>
                    <a:pt x="21" y="1090"/>
                  </a:cubicBezTo>
                  <a:cubicBezTo>
                    <a:pt x="30" y="1090"/>
                    <a:pt x="41" y="1082"/>
                    <a:pt x="48" y="1068"/>
                  </a:cubicBezTo>
                  <a:cubicBezTo>
                    <a:pt x="173" y="723"/>
                    <a:pt x="283" y="363"/>
                    <a:pt x="408" y="18"/>
                  </a:cubicBezTo>
                  <a:cubicBezTo>
                    <a:pt x="408" y="9"/>
                    <a:pt x="403" y="0"/>
                    <a:pt x="395" y="0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36" name="Google Shape;910;p32">
              <a:extLst>
                <a:ext uri="{FF2B5EF4-FFF2-40B4-BE49-F238E27FC236}">
                  <a16:creationId xmlns:a16="http://schemas.microsoft.com/office/drawing/2014/main" id="{9210A920-BE96-4CF1-8BE1-731CB989C62D}"/>
                </a:ext>
              </a:extLst>
            </p:cNvPr>
            <p:cNvSpPr/>
            <p:nvPr/>
          </p:nvSpPr>
          <p:spPr>
            <a:xfrm>
              <a:off x="3397550" y="3877700"/>
              <a:ext cx="60275" cy="34650"/>
            </a:xfrm>
            <a:custGeom>
              <a:avLst/>
              <a:gdLst/>
              <a:ahLst/>
              <a:cxnLst/>
              <a:rect l="l" t="t" r="r" b="b"/>
              <a:pathLst>
                <a:path w="2411" h="1386" extrusionOk="0">
                  <a:moveTo>
                    <a:pt x="16" y="0"/>
                  </a:moveTo>
                  <a:cubicBezTo>
                    <a:pt x="1" y="0"/>
                    <a:pt x="1" y="16"/>
                    <a:pt x="16" y="16"/>
                  </a:cubicBezTo>
                  <a:cubicBezTo>
                    <a:pt x="487" y="125"/>
                    <a:pt x="1004" y="251"/>
                    <a:pt x="1443" y="470"/>
                  </a:cubicBezTo>
                  <a:cubicBezTo>
                    <a:pt x="1835" y="690"/>
                    <a:pt x="2085" y="1019"/>
                    <a:pt x="2368" y="1379"/>
                  </a:cubicBezTo>
                  <a:cubicBezTo>
                    <a:pt x="2372" y="1384"/>
                    <a:pt x="2378" y="1386"/>
                    <a:pt x="2384" y="1386"/>
                  </a:cubicBezTo>
                  <a:cubicBezTo>
                    <a:pt x="2398" y="1386"/>
                    <a:pt x="2410" y="1375"/>
                    <a:pt x="2399" y="1364"/>
                  </a:cubicBezTo>
                  <a:cubicBezTo>
                    <a:pt x="2132" y="314"/>
                    <a:pt x="832" y="141"/>
                    <a:pt x="16" y="0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37" name="Google Shape;911;p32">
              <a:extLst>
                <a:ext uri="{FF2B5EF4-FFF2-40B4-BE49-F238E27FC236}">
                  <a16:creationId xmlns:a16="http://schemas.microsoft.com/office/drawing/2014/main" id="{AAE637CF-8B5E-428C-B846-C202EDA1BF3C}"/>
                </a:ext>
              </a:extLst>
            </p:cNvPr>
            <p:cNvSpPr/>
            <p:nvPr/>
          </p:nvSpPr>
          <p:spPr>
            <a:xfrm>
              <a:off x="3423800" y="3854950"/>
              <a:ext cx="38375" cy="26000"/>
            </a:xfrm>
            <a:custGeom>
              <a:avLst/>
              <a:gdLst/>
              <a:ahLst/>
              <a:cxnLst/>
              <a:rect l="l" t="t" r="r" b="b"/>
              <a:pathLst>
                <a:path w="1535" h="1040" extrusionOk="0">
                  <a:moveTo>
                    <a:pt x="46" y="1"/>
                  </a:moveTo>
                  <a:cubicBezTo>
                    <a:pt x="36" y="1"/>
                    <a:pt x="26" y="1"/>
                    <a:pt x="17" y="1"/>
                  </a:cubicBezTo>
                  <a:cubicBezTo>
                    <a:pt x="1" y="1"/>
                    <a:pt x="1" y="17"/>
                    <a:pt x="1" y="17"/>
                  </a:cubicBezTo>
                  <a:cubicBezTo>
                    <a:pt x="314" y="126"/>
                    <a:pt x="612" y="220"/>
                    <a:pt x="879" y="409"/>
                  </a:cubicBezTo>
                  <a:cubicBezTo>
                    <a:pt x="1114" y="581"/>
                    <a:pt x="1271" y="847"/>
                    <a:pt x="1490" y="1035"/>
                  </a:cubicBezTo>
                  <a:cubicBezTo>
                    <a:pt x="1493" y="1038"/>
                    <a:pt x="1497" y="1040"/>
                    <a:pt x="1500" y="1040"/>
                  </a:cubicBezTo>
                  <a:cubicBezTo>
                    <a:pt x="1516" y="1040"/>
                    <a:pt x="1534" y="1017"/>
                    <a:pt x="1521" y="1004"/>
                  </a:cubicBezTo>
                  <a:cubicBezTo>
                    <a:pt x="1321" y="419"/>
                    <a:pt x="592" y="1"/>
                    <a:pt x="46" y="1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38" name="Google Shape;912;p32">
              <a:extLst>
                <a:ext uri="{FF2B5EF4-FFF2-40B4-BE49-F238E27FC236}">
                  <a16:creationId xmlns:a16="http://schemas.microsoft.com/office/drawing/2014/main" id="{4611C683-A6C5-4678-B126-43F1FA4EC648}"/>
                </a:ext>
              </a:extLst>
            </p:cNvPr>
            <p:cNvSpPr/>
            <p:nvPr/>
          </p:nvSpPr>
          <p:spPr>
            <a:xfrm>
              <a:off x="3449275" y="3833800"/>
              <a:ext cx="18725" cy="17825"/>
            </a:xfrm>
            <a:custGeom>
              <a:avLst/>
              <a:gdLst/>
              <a:ahLst/>
              <a:cxnLst/>
              <a:rect l="l" t="t" r="r" b="b"/>
              <a:pathLst>
                <a:path w="749" h="713" extrusionOk="0">
                  <a:moveTo>
                    <a:pt x="16" y="1"/>
                  </a:moveTo>
                  <a:cubicBezTo>
                    <a:pt x="1" y="1"/>
                    <a:pt x="1" y="16"/>
                    <a:pt x="1" y="16"/>
                  </a:cubicBezTo>
                  <a:cubicBezTo>
                    <a:pt x="173" y="95"/>
                    <a:pt x="314" y="204"/>
                    <a:pt x="440" y="345"/>
                  </a:cubicBezTo>
                  <a:cubicBezTo>
                    <a:pt x="534" y="455"/>
                    <a:pt x="596" y="612"/>
                    <a:pt x="706" y="706"/>
                  </a:cubicBezTo>
                  <a:cubicBezTo>
                    <a:pt x="711" y="711"/>
                    <a:pt x="717" y="712"/>
                    <a:pt x="722" y="712"/>
                  </a:cubicBezTo>
                  <a:cubicBezTo>
                    <a:pt x="736" y="712"/>
                    <a:pt x="749" y="701"/>
                    <a:pt x="737" y="690"/>
                  </a:cubicBezTo>
                  <a:cubicBezTo>
                    <a:pt x="722" y="502"/>
                    <a:pt x="581" y="361"/>
                    <a:pt x="471" y="251"/>
                  </a:cubicBezTo>
                  <a:cubicBezTo>
                    <a:pt x="346" y="126"/>
                    <a:pt x="189" y="48"/>
                    <a:pt x="16" y="1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39" name="Google Shape;913;p32">
              <a:extLst>
                <a:ext uri="{FF2B5EF4-FFF2-40B4-BE49-F238E27FC236}">
                  <a16:creationId xmlns:a16="http://schemas.microsoft.com/office/drawing/2014/main" id="{5663CFA1-85FE-49E6-9C53-F634B9463DAC}"/>
                </a:ext>
              </a:extLst>
            </p:cNvPr>
            <p:cNvSpPr/>
            <p:nvPr/>
          </p:nvSpPr>
          <p:spPr>
            <a:xfrm>
              <a:off x="3108375" y="4434875"/>
              <a:ext cx="173600" cy="275375"/>
            </a:xfrm>
            <a:custGeom>
              <a:avLst/>
              <a:gdLst/>
              <a:ahLst/>
              <a:cxnLst/>
              <a:rect l="l" t="t" r="r" b="b"/>
              <a:pathLst>
                <a:path w="6944" h="11015" extrusionOk="0">
                  <a:moveTo>
                    <a:pt x="4426" y="1"/>
                  </a:moveTo>
                  <a:cubicBezTo>
                    <a:pt x="3056" y="1"/>
                    <a:pt x="1514" y="1379"/>
                    <a:pt x="894" y="2369"/>
                  </a:cubicBezTo>
                  <a:cubicBezTo>
                    <a:pt x="486" y="3011"/>
                    <a:pt x="0" y="3999"/>
                    <a:pt x="392" y="4751"/>
                  </a:cubicBezTo>
                  <a:cubicBezTo>
                    <a:pt x="684" y="5301"/>
                    <a:pt x="1230" y="5371"/>
                    <a:pt x="1781" y="5371"/>
                  </a:cubicBezTo>
                  <a:cubicBezTo>
                    <a:pt x="1968" y="5371"/>
                    <a:pt x="2156" y="5363"/>
                    <a:pt x="2336" y="5363"/>
                  </a:cubicBezTo>
                  <a:cubicBezTo>
                    <a:pt x="2755" y="5363"/>
                    <a:pt x="3292" y="5274"/>
                    <a:pt x="3770" y="5274"/>
                  </a:cubicBezTo>
                  <a:cubicBezTo>
                    <a:pt x="3989" y="5274"/>
                    <a:pt x="4196" y="5293"/>
                    <a:pt x="4373" y="5347"/>
                  </a:cubicBezTo>
                  <a:lnTo>
                    <a:pt x="4828" y="5347"/>
                  </a:lnTo>
                  <a:cubicBezTo>
                    <a:pt x="5235" y="6115"/>
                    <a:pt x="5141" y="6570"/>
                    <a:pt x="4546" y="6679"/>
                  </a:cubicBezTo>
                  <a:cubicBezTo>
                    <a:pt x="4232" y="6867"/>
                    <a:pt x="3778" y="6977"/>
                    <a:pt x="3433" y="7118"/>
                  </a:cubicBezTo>
                  <a:cubicBezTo>
                    <a:pt x="2586" y="7447"/>
                    <a:pt x="1301" y="7839"/>
                    <a:pt x="690" y="8576"/>
                  </a:cubicBezTo>
                  <a:cubicBezTo>
                    <a:pt x="282" y="9062"/>
                    <a:pt x="220" y="9704"/>
                    <a:pt x="705" y="10175"/>
                  </a:cubicBezTo>
                  <a:cubicBezTo>
                    <a:pt x="1017" y="10465"/>
                    <a:pt x="1373" y="10531"/>
                    <a:pt x="1743" y="10531"/>
                  </a:cubicBezTo>
                  <a:cubicBezTo>
                    <a:pt x="2054" y="10531"/>
                    <a:pt x="2375" y="10484"/>
                    <a:pt x="2686" y="10484"/>
                  </a:cubicBezTo>
                  <a:cubicBezTo>
                    <a:pt x="2822" y="10484"/>
                    <a:pt x="2957" y="10493"/>
                    <a:pt x="3088" y="10519"/>
                  </a:cubicBezTo>
                  <a:cubicBezTo>
                    <a:pt x="3072" y="10566"/>
                    <a:pt x="3072" y="10614"/>
                    <a:pt x="3057" y="10661"/>
                  </a:cubicBezTo>
                  <a:cubicBezTo>
                    <a:pt x="3001" y="10873"/>
                    <a:pt x="3161" y="11014"/>
                    <a:pt x="3331" y="11014"/>
                  </a:cubicBezTo>
                  <a:cubicBezTo>
                    <a:pt x="3399" y="11014"/>
                    <a:pt x="3469" y="10992"/>
                    <a:pt x="3527" y="10943"/>
                  </a:cubicBezTo>
                  <a:cubicBezTo>
                    <a:pt x="3684" y="10802"/>
                    <a:pt x="3840" y="10676"/>
                    <a:pt x="3997" y="10551"/>
                  </a:cubicBezTo>
                  <a:cubicBezTo>
                    <a:pt x="4248" y="10347"/>
                    <a:pt x="4122" y="9940"/>
                    <a:pt x="3903" y="9798"/>
                  </a:cubicBezTo>
                  <a:cubicBezTo>
                    <a:pt x="3621" y="9626"/>
                    <a:pt x="3417" y="9548"/>
                    <a:pt x="3088" y="9516"/>
                  </a:cubicBezTo>
                  <a:cubicBezTo>
                    <a:pt x="3074" y="9514"/>
                    <a:pt x="3057" y="9513"/>
                    <a:pt x="3038" y="9513"/>
                  </a:cubicBezTo>
                  <a:cubicBezTo>
                    <a:pt x="2815" y="9513"/>
                    <a:pt x="2268" y="9640"/>
                    <a:pt x="1980" y="9640"/>
                  </a:cubicBezTo>
                  <a:cubicBezTo>
                    <a:pt x="1905" y="9640"/>
                    <a:pt x="1848" y="9631"/>
                    <a:pt x="1818" y="9610"/>
                  </a:cubicBezTo>
                  <a:cubicBezTo>
                    <a:pt x="737" y="8889"/>
                    <a:pt x="4264" y="7651"/>
                    <a:pt x="4452" y="7588"/>
                  </a:cubicBezTo>
                  <a:cubicBezTo>
                    <a:pt x="5345" y="7228"/>
                    <a:pt x="6944" y="6413"/>
                    <a:pt x="6191" y="5143"/>
                  </a:cubicBezTo>
                  <a:cubicBezTo>
                    <a:pt x="5877" y="4622"/>
                    <a:pt x="5324" y="4477"/>
                    <a:pt x="4692" y="4477"/>
                  </a:cubicBezTo>
                  <a:cubicBezTo>
                    <a:pt x="3899" y="4477"/>
                    <a:pt x="2983" y="4706"/>
                    <a:pt x="2264" y="4706"/>
                  </a:cubicBezTo>
                  <a:cubicBezTo>
                    <a:pt x="2041" y="4706"/>
                    <a:pt x="1837" y="4684"/>
                    <a:pt x="1662" y="4626"/>
                  </a:cubicBezTo>
                  <a:cubicBezTo>
                    <a:pt x="173" y="4124"/>
                    <a:pt x="1740" y="2275"/>
                    <a:pt x="2398" y="1695"/>
                  </a:cubicBezTo>
                  <a:cubicBezTo>
                    <a:pt x="3245" y="974"/>
                    <a:pt x="4311" y="942"/>
                    <a:pt x="5173" y="362"/>
                  </a:cubicBezTo>
                  <a:cubicBezTo>
                    <a:pt x="5235" y="315"/>
                    <a:pt x="5251" y="190"/>
                    <a:pt x="5173" y="159"/>
                  </a:cubicBezTo>
                  <a:cubicBezTo>
                    <a:pt x="4935" y="50"/>
                    <a:pt x="4683" y="1"/>
                    <a:pt x="4426" y="1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9017729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DC6D686-6A32-499C-BEF1-C9B798DFF26F}"/>
              </a:ext>
            </a:extLst>
          </p:cNvPr>
          <p:cNvSpPr txBox="1"/>
          <p:nvPr/>
        </p:nvSpPr>
        <p:spPr>
          <a:xfrm>
            <a:off x="1124636" y="1597052"/>
            <a:ext cx="10408172" cy="1251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 uso es básicamente de definición, limitación</a:t>
            </a:r>
            <a:r>
              <a:rPr lang="es-MX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origen, pertenencia, separación </a:t>
            </a:r>
            <a:r>
              <a:rPr lang="el-G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 descripción. Se traduce como un sintagma preposicional con “de”</a:t>
            </a:r>
            <a:r>
              <a:rPr lang="es-MX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 “desde”</a:t>
            </a:r>
            <a:r>
              <a:rPr lang="el-G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s-MX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Está estrechamente ligado al sustantivo.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E8EF240-5874-417C-9575-6D4EB4FA2847}"/>
              </a:ext>
            </a:extLst>
          </p:cNvPr>
          <p:cNvSpPr txBox="1"/>
          <p:nvPr/>
        </p:nvSpPr>
        <p:spPr>
          <a:xfrm>
            <a:off x="4728148" y="924605"/>
            <a:ext cx="27357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l-GR"/>
            </a:defPPr>
            <a:lvl1pPr>
              <a:defRPr sz="3200" b="1">
                <a:solidFill>
                  <a:srgbClr val="0065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l-GR" dirty="0"/>
              <a:t>Caso genitivo: </a:t>
            </a:r>
          </a:p>
        </p:txBody>
      </p:sp>
      <p:grpSp>
        <p:nvGrpSpPr>
          <p:cNvPr id="7" name="Google Shape;914;p32">
            <a:extLst>
              <a:ext uri="{FF2B5EF4-FFF2-40B4-BE49-F238E27FC236}">
                <a16:creationId xmlns:a16="http://schemas.microsoft.com/office/drawing/2014/main" id="{C188DD33-871E-4552-A214-E9A114DE0B4D}"/>
              </a:ext>
            </a:extLst>
          </p:cNvPr>
          <p:cNvGrpSpPr/>
          <p:nvPr/>
        </p:nvGrpSpPr>
        <p:grpSpPr>
          <a:xfrm flipH="1">
            <a:off x="4353339" y="1413838"/>
            <a:ext cx="3372678" cy="164144"/>
            <a:chOff x="4345425" y="2175475"/>
            <a:chExt cx="800750" cy="176025"/>
          </a:xfrm>
        </p:grpSpPr>
        <p:sp>
          <p:nvSpPr>
            <p:cNvPr id="8" name="Google Shape;915;p32">
              <a:extLst>
                <a:ext uri="{FF2B5EF4-FFF2-40B4-BE49-F238E27FC236}">
                  <a16:creationId xmlns:a16="http://schemas.microsoft.com/office/drawing/2014/main" id="{7A6E72FB-7617-436A-B462-2843BD3E5D16}"/>
                </a:ext>
              </a:extLst>
            </p:cNvPr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16;p32">
              <a:extLst>
                <a:ext uri="{FF2B5EF4-FFF2-40B4-BE49-F238E27FC236}">
                  <a16:creationId xmlns:a16="http://schemas.microsoft.com/office/drawing/2014/main" id="{E393BCB3-822E-40AD-A7DB-438A360E43D3}"/>
                </a:ext>
              </a:extLst>
            </p:cNvPr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10034FC-E72F-4202-A6A3-ED199EB1EF35}"/>
              </a:ext>
            </a:extLst>
          </p:cNvPr>
          <p:cNvSpPr txBox="1"/>
          <p:nvPr/>
        </p:nvSpPr>
        <p:spPr>
          <a:xfrm>
            <a:off x="4192522" y="3830411"/>
            <a:ext cx="4258776" cy="12708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Hijos de Dios.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Ciudadanos de los cielos.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Vengo desde Argentina.</a:t>
            </a:r>
            <a:endParaRPr lang="el-G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2" name="Google Shape;2053;p71">
            <a:extLst>
              <a:ext uri="{FF2B5EF4-FFF2-40B4-BE49-F238E27FC236}">
                <a16:creationId xmlns:a16="http://schemas.microsoft.com/office/drawing/2014/main" id="{414A2F42-3D65-41DD-B2D4-737B2A6C788B}"/>
              </a:ext>
            </a:extLst>
          </p:cNvPr>
          <p:cNvGrpSpPr/>
          <p:nvPr/>
        </p:nvGrpSpPr>
        <p:grpSpPr>
          <a:xfrm>
            <a:off x="3867177" y="3277205"/>
            <a:ext cx="5073998" cy="2436757"/>
            <a:chOff x="4039825" y="1233225"/>
            <a:chExt cx="3292650" cy="3547600"/>
          </a:xfrm>
        </p:grpSpPr>
        <p:sp>
          <p:nvSpPr>
            <p:cNvPr id="13" name="Google Shape;2054;p71">
              <a:extLst>
                <a:ext uri="{FF2B5EF4-FFF2-40B4-BE49-F238E27FC236}">
                  <a16:creationId xmlns:a16="http://schemas.microsoft.com/office/drawing/2014/main" id="{B44E6F37-017F-4C3A-BF3B-3E8C92061C8C}"/>
                </a:ext>
              </a:extLst>
            </p:cNvPr>
            <p:cNvSpPr/>
            <p:nvPr/>
          </p:nvSpPr>
          <p:spPr>
            <a:xfrm>
              <a:off x="4212025" y="1593725"/>
              <a:ext cx="380350" cy="292375"/>
            </a:xfrm>
            <a:custGeom>
              <a:avLst/>
              <a:gdLst/>
              <a:ahLst/>
              <a:cxnLst/>
              <a:rect l="l" t="t" r="r" b="b"/>
              <a:pathLst>
                <a:path w="15214" h="11695" extrusionOk="0">
                  <a:moveTo>
                    <a:pt x="5548" y="1"/>
                  </a:moveTo>
                  <a:cubicBezTo>
                    <a:pt x="5346" y="1"/>
                    <a:pt x="5151" y="91"/>
                    <a:pt x="5031" y="270"/>
                  </a:cubicBezTo>
                  <a:lnTo>
                    <a:pt x="1857" y="3385"/>
                  </a:lnTo>
                  <a:cubicBezTo>
                    <a:pt x="1558" y="3684"/>
                    <a:pt x="1558" y="4163"/>
                    <a:pt x="1917" y="4463"/>
                  </a:cubicBezTo>
                  <a:cubicBezTo>
                    <a:pt x="2037" y="4583"/>
                    <a:pt x="2216" y="4702"/>
                    <a:pt x="2456" y="4702"/>
                  </a:cubicBezTo>
                  <a:cubicBezTo>
                    <a:pt x="2636" y="4702"/>
                    <a:pt x="2815" y="4583"/>
                    <a:pt x="2995" y="4463"/>
                  </a:cubicBezTo>
                  <a:lnTo>
                    <a:pt x="6109" y="1348"/>
                  </a:lnTo>
                  <a:cubicBezTo>
                    <a:pt x="6409" y="1049"/>
                    <a:pt x="6409" y="570"/>
                    <a:pt x="6109" y="270"/>
                  </a:cubicBezTo>
                  <a:cubicBezTo>
                    <a:pt x="5960" y="91"/>
                    <a:pt x="5750" y="1"/>
                    <a:pt x="5548" y="1"/>
                  </a:cubicBezTo>
                  <a:close/>
                  <a:moveTo>
                    <a:pt x="14116" y="3129"/>
                  </a:moveTo>
                  <a:cubicBezTo>
                    <a:pt x="14010" y="3129"/>
                    <a:pt x="13896" y="3153"/>
                    <a:pt x="13776" y="3205"/>
                  </a:cubicBezTo>
                  <a:cubicBezTo>
                    <a:pt x="12338" y="3744"/>
                    <a:pt x="11081" y="4583"/>
                    <a:pt x="10062" y="5721"/>
                  </a:cubicBezTo>
                  <a:cubicBezTo>
                    <a:pt x="9703" y="6020"/>
                    <a:pt x="9703" y="6499"/>
                    <a:pt x="10002" y="6799"/>
                  </a:cubicBezTo>
                  <a:cubicBezTo>
                    <a:pt x="10182" y="6918"/>
                    <a:pt x="10362" y="7038"/>
                    <a:pt x="10541" y="7038"/>
                  </a:cubicBezTo>
                  <a:cubicBezTo>
                    <a:pt x="10781" y="7038"/>
                    <a:pt x="10961" y="6918"/>
                    <a:pt x="11140" y="6799"/>
                  </a:cubicBezTo>
                  <a:cubicBezTo>
                    <a:pt x="12039" y="5840"/>
                    <a:pt x="13117" y="5122"/>
                    <a:pt x="14375" y="4643"/>
                  </a:cubicBezTo>
                  <a:cubicBezTo>
                    <a:pt x="15213" y="4276"/>
                    <a:pt x="14859" y="3129"/>
                    <a:pt x="14116" y="3129"/>
                  </a:cubicBezTo>
                  <a:close/>
                  <a:moveTo>
                    <a:pt x="6699" y="4678"/>
                  </a:moveTo>
                  <a:cubicBezTo>
                    <a:pt x="6536" y="4678"/>
                    <a:pt x="6373" y="4726"/>
                    <a:pt x="6229" y="4822"/>
                  </a:cubicBezTo>
                  <a:cubicBezTo>
                    <a:pt x="4552" y="6080"/>
                    <a:pt x="3055" y="7457"/>
                    <a:pt x="1617" y="9015"/>
                  </a:cubicBezTo>
                  <a:cubicBezTo>
                    <a:pt x="1198" y="9494"/>
                    <a:pt x="779" y="9913"/>
                    <a:pt x="300" y="10332"/>
                  </a:cubicBezTo>
                  <a:cubicBezTo>
                    <a:pt x="0" y="10632"/>
                    <a:pt x="0" y="11171"/>
                    <a:pt x="300" y="11470"/>
                  </a:cubicBezTo>
                  <a:cubicBezTo>
                    <a:pt x="450" y="11620"/>
                    <a:pt x="659" y="11695"/>
                    <a:pt x="869" y="11695"/>
                  </a:cubicBezTo>
                  <a:cubicBezTo>
                    <a:pt x="1078" y="11695"/>
                    <a:pt x="1288" y="11620"/>
                    <a:pt x="1438" y="11470"/>
                  </a:cubicBezTo>
                  <a:cubicBezTo>
                    <a:pt x="1857" y="10991"/>
                    <a:pt x="2336" y="10572"/>
                    <a:pt x="2755" y="10093"/>
                  </a:cubicBezTo>
                  <a:cubicBezTo>
                    <a:pt x="4073" y="8595"/>
                    <a:pt x="5570" y="7278"/>
                    <a:pt x="7128" y="6080"/>
                  </a:cubicBezTo>
                  <a:cubicBezTo>
                    <a:pt x="7487" y="5840"/>
                    <a:pt x="7607" y="5361"/>
                    <a:pt x="7367" y="5002"/>
                  </a:cubicBezTo>
                  <a:cubicBezTo>
                    <a:pt x="7187" y="4786"/>
                    <a:pt x="6943" y="4678"/>
                    <a:pt x="6699" y="4678"/>
                  </a:cubicBezTo>
                  <a:close/>
                </a:path>
              </a:pathLst>
            </a:custGeom>
            <a:solidFill>
              <a:srgbClr val="FCD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055;p71">
              <a:extLst>
                <a:ext uri="{FF2B5EF4-FFF2-40B4-BE49-F238E27FC236}">
                  <a16:creationId xmlns:a16="http://schemas.microsoft.com/office/drawing/2014/main" id="{6D212FB9-CC0F-48B3-8011-C91FD8C671B5}"/>
                </a:ext>
              </a:extLst>
            </p:cNvPr>
            <p:cNvSpPr/>
            <p:nvPr/>
          </p:nvSpPr>
          <p:spPr>
            <a:xfrm>
              <a:off x="6768325" y="4228550"/>
              <a:ext cx="210775" cy="177075"/>
            </a:xfrm>
            <a:custGeom>
              <a:avLst/>
              <a:gdLst/>
              <a:ahLst/>
              <a:cxnLst/>
              <a:rect l="l" t="t" r="r" b="b"/>
              <a:pathLst>
                <a:path w="8431" h="7083" extrusionOk="0">
                  <a:moveTo>
                    <a:pt x="7476" y="0"/>
                  </a:moveTo>
                  <a:cubicBezTo>
                    <a:pt x="7350" y="0"/>
                    <a:pt x="7226" y="34"/>
                    <a:pt x="7113" y="109"/>
                  </a:cubicBezTo>
                  <a:cubicBezTo>
                    <a:pt x="6215" y="648"/>
                    <a:pt x="5256" y="1008"/>
                    <a:pt x="4238" y="1187"/>
                  </a:cubicBezTo>
                  <a:lnTo>
                    <a:pt x="4298" y="1187"/>
                  </a:lnTo>
                  <a:cubicBezTo>
                    <a:pt x="3300" y="1305"/>
                    <a:pt x="3395" y="2746"/>
                    <a:pt x="4359" y="2746"/>
                  </a:cubicBezTo>
                  <a:cubicBezTo>
                    <a:pt x="4378" y="2746"/>
                    <a:pt x="4398" y="2746"/>
                    <a:pt x="4418" y="2745"/>
                  </a:cubicBezTo>
                  <a:lnTo>
                    <a:pt x="4598" y="2745"/>
                  </a:lnTo>
                  <a:cubicBezTo>
                    <a:pt x="5736" y="2505"/>
                    <a:pt x="6874" y="2086"/>
                    <a:pt x="7892" y="1487"/>
                  </a:cubicBezTo>
                  <a:cubicBezTo>
                    <a:pt x="8311" y="1247"/>
                    <a:pt x="8431" y="768"/>
                    <a:pt x="8191" y="409"/>
                  </a:cubicBezTo>
                  <a:cubicBezTo>
                    <a:pt x="8027" y="162"/>
                    <a:pt x="7750" y="0"/>
                    <a:pt x="7476" y="0"/>
                  </a:cubicBezTo>
                  <a:close/>
                  <a:moveTo>
                    <a:pt x="6400" y="3125"/>
                  </a:moveTo>
                  <a:cubicBezTo>
                    <a:pt x="6323" y="3125"/>
                    <a:pt x="6241" y="3137"/>
                    <a:pt x="6155" y="3164"/>
                  </a:cubicBezTo>
                  <a:cubicBezTo>
                    <a:pt x="4478" y="3643"/>
                    <a:pt x="2861" y="4362"/>
                    <a:pt x="1423" y="5260"/>
                  </a:cubicBezTo>
                  <a:lnTo>
                    <a:pt x="944" y="5560"/>
                  </a:lnTo>
                  <a:cubicBezTo>
                    <a:pt x="1" y="5782"/>
                    <a:pt x="240" y="7083"/>
                    <a:pt x="1090" y="7083"/>
                  </a:cubicBezTo>
                  <a:cubicBezTo>
                    <a:pt x="1157" y="7083"/>
                    <a:pt x="1229" y="7075"/>
                    <a:pt x="1303" y="7057"/>
                  </a:cubicBezTo>
                  <a:cubicBezTo>
                    <a:pt x="1423" y="7057"/>
                    <a:pt x="1543" y="6997"/>
                    <a:pt x="1663" y="6937"/>
                  </a:cubicBezTo>
                  <a:lnTo>
                    <a:pt x="2142" y="6698"/>
                  </a:lnTo>
                  <a:cubicBezTo>
                    <a:pt x="3520" y="5859"/>
                    <a:pt x="5017" y="5140"/>
                    <a:pt x="6574" y="4661"/>
                  </a:cubicBezTo>
                  <a:cubicBezTo>
                    <a:pt x="7446" y="4389"/>
                    <a:pt x="7177" y="3125"/>
                    <a:pt x="6400" y="3125"/>
                  </a:cubicBezTo>
                  <a:close/>
                </a:path>
              </a:pathLst>
            </a:custGeom>
            <a:solidFill>
              <a:srgbClr val="F7BF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056;p71">
              <a:extLst>
                <a:ext uri="{FF2B5EF4-FFF2-40B4-BE49-F238E27FC236}">
                  <a16:creationId xmlns:a16="http://schemas.microsoft.com/office/drawing/2014/main" id="{2DC99A11-DDBB-41AC-B7C0-AA4610D340FC}"/>
                </a:ext>
              </a:extLst>
            </p:cNvPr>
            <p:cNvSpPr/>
            <p:nvPr/>
          </p:nvSpPr>
          <p:spPr>
            <a:xfrm>
              <a:off x="4834900" y="1271050"/>
              <a:ext cx="1895650" cy="420775"/>
            </a:xfrm>
            <a:custGeom>
              <a:avLst/>
              <a:gdLst/>
              <a:ahLst/>
              <a:cxnLst/>
              <a:rect l="l" t="t" r="r" b="b"/>
              <a:pathLst>
                <a:path w="75826" h="16831" extrusionOk="0">
                  <a:moveTo>
                    <a:pt x="70441" y="6704"/>
                  </a:moveTo>
                  <a:cubicBezTo>
                    <a:pt x="70712" y="6704"/>
                    <a:pt x="70978" y="6836"/>
                    <a:pt x="71094" y="7068"/>
                  </a:cubicBezTo>
                  <a:cubicBezTo>
                    <a:pt x="71334" y="7428"/>
                    <a:pt x="71214" y="7907"/>
                    <a:pt x="70854" y="8146"/>
                  </a:cubicBezTo>
                  <a:cubicBezTo>
                    <a:pt x="69477" y="8985"/>
                    <a:pt x="68219" y="9943"/>
                    <a:pt x="67141" y="11141"/>
                  </a:cubicBezTo>
                  <a:cubicBezTo>
                    <a:pt x="66959" y="11338"/>
                    <a:pt x="66751" y="11420"/>
                    <a:pt x="66551" y="11420"/>
                  </a:cubicBezTo>
                  <a:cubicBezTo>
                    <a:pt x="65962" y="11420"/>
                    <a:pt x="65451" y="10704"/>
                    <a:pt x="65943" y="10123"/>
                  </a:cubicBezTo>
                  <a:cubicBezTo>
                    <a:pt x="67141" y="8805"/>
                    <a:pt x="68519" y="7727"/>
                    <a:pt x="70016" y="6829"/>
                  </a:cubicBezTo>
                  <a:cubicBezTo>
                    <a:pt x="70143" y="6744"/>
                    <a:pt x="70293" y="6704"/>
                    <a:pt x="70441" y="6704"/>
                  </a:cubicBezTo>
                  <a:close/>
                  <a:moveTo>
                    <a:pt x="66210" y="7090"/>
                  </a:moveTo>
                  <a:cubicBezTo>
                    <a:pt x="66406" y="7090"/>
                    <a:pt x="66597" y="7180"/>
                    <a:pt x="66722" y="7368"/>
                  </a:cubicBezTo>
                  <a:cubicBezTo>
                    <a:pt x="67021" y="7667"/>
                    <a:pt x="67021" y="8146"/>
                    <a:pt x="66722" y="8446"/>
                  </a:cubicBezTo>
                  <a:cubicBezTo>
                    <a:pt x="65943" y="9105"/>
                    <a:pt x="65105" y="9763"/>
                    <a:pt x="64206" y="10302"/>
                  </a:cubicBezTo>
                  <a:cubicBezTo>
                    <a:pt x="63308" y="10901"/>
                    <a:pt x="62469" y="11560"/>
                    <a:pt x="61691" y="12279"/>
                  </a:cubicBezTo>
                  <a:cubicBezTo>
                    <a:pt x="61571" y="12459"/>
                    <a:pt x="61331" y="12519"/>
                    <a:pt x="61152" y="12519"/>
                  </a:cubicBezTo>
                  <a:cubicBezTo>
                    <a:pt x="60912" y="12519"/>
                    <a:pt x="60732" y="12459"/>
                    <a:pt x="60613" y="12339"/>
                  </a:cubicBezTo>
                  <a:cubicBezTo>
                    <a:pt x="60253" y="12039"/>
                    <a:pt x="60253" y="11500"/>
                    <a:pt x="60613" y="11201"/>
                  </a:cubicBezTo>
                  <a:cubicBezTo>
                    <a:pt x="61451" y="10422"/>
                    <a:pt x="62350" y="9644"/>
                    <a:pt x="63368" y="9045"/>
                  </a:cubicBezTo>
                  <a:cubicBezTo>
                    <a:pt x="64206" y="8506"/>
                    <a:pt x="64985" y="7907"/>
                    <a:pt x="65704" y="7308"/>
                  </a:cubicBezTo>
                  <a:cubicBezTo>
                    <a:pt x="65846" y="7165"/>
                    <a:pt x="66030" y="7090"/>
                    <a:pt x="66210" y="7090"/>
                  </a:cubicBezTo>
                  <a:close/>
                  <a:moveTo>
                    <a:pt x="60371" y="6692"/>
                  </a:moveTo>
                  <a:cubicBezTo>
                    <a:pt x="60546" y="6692"/>
                    <a:pt x="60717" y="6754"/>
                    <a:pt x="60852" y="6889"/>
                  </a:cubicBezTo>
                  <a:cubicBezTo>
                    <a:pt x="61212" y="7188"/>
                    <a:pt x="61212" y="7667"/>
                    <a:pt x="60912" y="8027"/>
                  </a:cubicBezTo>
                  <a:cubicBezTo>
                    <a:pt x="59714" y="9224"/>
                    <a:pt x="58397" y="10302"/>
                    <a:pt x="56959" y="11201"/>
                  </a:cubicBezTo>
                  <a:cubicBezTo>
                    <a:pt x="55522" y="12039"/>
                    <a:pt x="54264" y="12998"/>
                    <a:pt x="53186" y="14196"/>
                  </a:cubicBezTo>
                  <a:cubicBezTo>
                    <a:pt x="53066" y="14375"/>
                    <a:pt x="52827" y="14495"/>
                    <a:pt x="52587" y="14495"/>
                  </a:cubicBezTo>
                  <a:cubicBezTo>
                    <a:pt x="52407" y="14495"/>
                    <a:pt x="52228" y="14435"/>
                    <a:pt x="52108" y="14315"/>
                  </a:cubicBezTo>
                  <a:cubicBezTo>
                    <a:pt x="51748" y="14016"/>
                    <a:pt x="51689" y="13537"/>
                    <a:pt x="51988" y="13237"/>
                  </a:cubicBezTo>
                  <a:cubicBezTo>
                    <a:pt x="53186" y="11920"/>
                    <a:pt x="54563" y="10782"/>
                    <a:pt x="56121" y="9883"/>
                  </a:cubicBezTo>
                  <a:cubicBezTo>
                    <a:pt x="57438" y="9045"/>
                    <a:pt x="58696" y="8086"/>
                    <a:pt x="59774" y="6948"/>
                  </a:cubicBezTo>
                  <a:cubicBezTo>
                    <a:pt x="59939" y="6784"/>
                    <a:pt x="60158" y="6692"/>
                    <a:pt x="60371" y="6692"/>
                  </a:cubicBezTo>
                  <a:close/>
                  <a:moveTo>
                    <a:pt x="75826" y="1"/>
                  </a:moveTo>
                  <a:lnTo>
                    <a:pt x="1" y="2516"/>
                  </a:lnTo>
                  <a:lnTo>
                    <a:pt x="1079" y="14854"/>
                  </a:lnTo>
                  <a:cubicBezTo>
                    <a:pt x="13357" y="16172"/>
                    <a:pt x="25755" y="16831"/>
                    <a:pt x="38093" y="16831"/>
                  </a:cubicBezTo>
                  <a:cubicBezTo>
                    <a:pt x="50071" y="16831"/>
                    <a:pt x="61990" y="16232"/>
                    <a:pt x="73909" y="14974"/>
                  </a:cubicBezTo>
                  <a:lnTo>
                    <a:pt x="7582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057;p71">
              <a:extLst>
                <a:ext uri="{FF2B5EF4-FFF2-40B4-BE49-F238E27FC236}">
                  <a16:creationId xmlns:a16="http://schemas.microsoft.com/office/drawing/2014/main" id="{B9E554D3-BAF9-4A2B-A2A6-CDB3B88C5E4A}"/>
                </a:ext>
              </a:extLst>
            </p:cNvPr>
            <p:cNvSpPr/>
            <p:nvPr/>
          </p:nvSpPr>
          <p:spPr>
            <a:xfrm>
              <a:off x="4039825" y="1233225"/>
              <a:ext cx="3292650" cy="3547600"/>
            </a:xfrm>
            <a:custGeom>
              <a:avLst/>
              <a:gdLst/>
              <a:ahLst/>
              <a:cxnLst/>
              <a:rect l="l" t="t" r="r" b="b"/>
              <a:pathLst>
                <a:path w="131706" h="141904" extrusionOk="0">
                  <a:moveTo>
                    <a:pt x="107629" y="1514"/>
                  </a:moveTo>
                  <a:lnTo>
                    <a:pt x="105712" y="16487"/>
                  </a:lnTo>
                  <a:cubicBezTo>
                    <a:pt x="93793" y="17685"/>
                    <a:pt x="81874" y="18284"/>
                    <a:pt x="69896" y="18284"/>
                  </a:cubicBezTo>
                  <a:cubicBezTo>
                    <a:pt x="57558" y="18284"/>
                    <a:pt x="45160" y="17625"/>
                    <a:pt x="32882" y="16307"/>
                  </a:cubicBezTo>
                  <a:lnTo>
                    <a:pt x="31804" y="3969"/>
                  </a:lnTo>
                  <a:lnTo>
                    <a:pt x="107629" y="1514"/>
                  </a:lnTo>
                  <a:close/>
                  <a:moveTo>
                    <a:pt x="129430" y="44876"/>
                  </a:moveTo>
                  <a:lnTo>
                    <a:pt x="129430" y="44876"/>
                  </a:lnTo>
                  <a:cubicBezTo>
                    <a:pt x="128052" y="75961"/>
                    <a:pt x="123141" y="106806"/>
                    <a:pt x="114876" y="136872"/>
                  </a:cubicBezTo>
                  <a:cubicBezTo>
                    <a:pt x="112839" y="130404"/>
                    <a:pt x="107149" y="127768"/>
                    <a:pt x="104694" y="126930"/>
                  </a:cubicBezTo>
                  <a:cubicBezTo>
                    <a:pt x="118409" y="109561"/>
                    <a:pt x="126195" y="67216"/>
                    <a:pt x="129430" y="44876"/>
                  </a:cubicBezTo>
                  <a:close/>
                  <a:moveTo>
                    <a:pt x="30846" y="10498"/>
                  </a:moveTo>
                  <a:lnTo>
                    <a:pt x="31385" y="17146"/>
                  </a:lnTo>
                  <a:cubicBezTo>
                    <a:pt x="31444" y="17505"/>
                    <a:pt x="31684" y="17805"/>
                    <a:pt x="32103" y="17865"/>
                  </a:cubicBezTo>
                  <a:cubicBezTo>
                    <a:pt x="44621" y="19182"/>
                    <a:pt x="57258" y="19901"/>
                    <a:pt x="69896" y="19901"/>
                  </a:cubicBezTo>
                  <a:cubicBezTo>
                    <a:pt x="82114" y="19901"/>
                    <a:pt x="94332" y="19242"/>
                    <a:pt x="106431" y="17984"/>
                  </a:cubicBezTo>
                  <a:cubicBezTo>
                    <a:pt x="106790" y="17925"/>
                    <a:pt x="107089" y="17625"/>
                    <a:pt x="107149" y="17266"/>
                  </a:cubicBezTo>
                  <a:lnTo>
                    <a:pt x="107988" y="10797"/>
                  </a:lnTo>
                  <a:cubicBezTo>
                    <a:pt x="119008" y="10917"/>
                    <a:pt x="127094" y="11037"/>
                    <a:pt x="129430" y="11097"/>
                  </a:cubicBezTo>
                  <a:cubicBezTo>
                    <a:pt x="130148" y="17505"/>
                    <a:pt x="130208" y="23974"/>
                    <a:pt x="129729" y="30382"/>
                  </a:cubicBezTo>
                  <a:cubicBezTo>
                    <a:pt x="129609" y="31640"/>
                    <a:pt x="121584" y="104590"/>
                    <a:pt x="102777" y="126870"/>
                  </a:cubicBezTo>
                  <a:cubicBezTo>
                    <a:pt x="102538" y="127050"/>
                    <a:pt x="102538" y="127349"/>
                    <a:pt x="102597" y="127589"/>
                  </a:cubicBezTo>
                  <a:cubicBezTo>
                    <a:pt x="102717" y="127828"/>
                    <a:pt x="102897" y="128068"/>
                    <a:pt x="103196" y="128128"/>
                  </a:cubicBezTo>
                  <a:cubicBezTo>
                    <a:pt x="103556" y="128188"/>
                    <a:pt x="112540" y="130164"/>
                    <a:pt x="113857" y="139507"/>
                  </a:cubicBezTo>
                  <a:cubicBezTo>
                    <a:pt x="111462" y="139927"/>
                    <a:pt x="101819" y="140406"/>
                    <a:pt x="81036" y="140406"/>
                  </a:cubicBezTo>
                  <a:cubicBezTo>
                    <a:pt x="44741" y="140406"/>
                    <a:pt x="6888" y="139148"/>
                    <a:pt x="3235" y="137830"/>
                  </a:cubicBezTo>
                  <a:cubicBezTo>
                    <a:pt x="2875" y="134596"/>
                    <a:pt x="2217" y="106087"/>
                    <a:pt x="1977" y="75003"/>
                  </a:cubicBezTo>
                  <a:cubicBezTo>
                    <a:pt x="1678" y="31281"/>
                    <a:pt x="2336" y="13492"/>
                    <a:pt x="3055" y="11396"/>
                  </a:cubicBezTo>
                  <a:cubicBezTo>
                    <a:pt x="4133" y="11037"/>
                    <a:pt x="9583" y="10618"/>
                    <a:pt x="30846" y="10498"/>
                  </a:cubicBezTo>
                  <a:close/>
                  <a:moveTo>
                    <a:pt x="108534" y="1"/>
                  </a:moveTo>
                  <a:cubicBezTo>
                    <a:pt x="108492" y="1"/>
                    <a:pt x="108450" y="6"/>
                    <a:pt x="108407" y="17"/>
                  </a:cubicBezTo>
                  <a:lnTo>
                    <a:pt x="30846" y="2532"/>
                  </a:lnTo>
                  <a:cubicBezTo>
                    <a:pt x="30666" y="2532"/>
                    <a:pt x="30426" y="2592"/>
                    <a:pt x="30307" y="2772"/>
                  </a:cubicBezTo>
                  <a:cubicBezTo>
                    <a:pt x="30187" y="2951"/>
                    <a:pt x="30127" y="3131"/>
                    <a:pt x="30127" y="3371"/>
                  </a:cubicBezTo>
                  <a:lnTo>
                    <a:pt x="30666" y="9000"/>
                  </a:lnTo>
                  <a:cubicBezTo>
                    <a:pt x="3295" y="9180"/>
                    <a:pt x="2516" y="9839"/>
                    <a:pt x="2037" y="10198"/>
                  </a:cubicBezTo>
                  <a:cubicBezTo>
                    <a:pt x="1558" y="10558"/>
                    <a:pt x="1" y="11935"/>
                    <a:pt x="420" y="74404"/>
                  </a:cubicBezTo>
                  <a:cubicBezTo>
                    <a:pt x="659" y="103392"/>
                    <a:pt x="1258" y="136992"/>
                    <a:pt x="1797" y="138549"/>
                  </a:cubicBezTo>
                  <a:cubicBezTo>
                    <a:pt x="2037" y="139328"/>
                    <a:pt x="2336" y="140286"/>
                    <a:pt x="29648" y="141184"/>
                  </a:cubicBezTo>
                  <a:cubicBezTo>
                    <a:pt x="44861" y="141664"/>
                    <a:pt x="64086" y="141903"/>
                    <a:pt x="81036" y="141903"/>
                  </a:cubicBezTo>
                  <a:cubicBezTo>
                    <a:pt x="95231" y="141903"/>
                    <a:pt x="112480" y="141723"/>
                    <a:pt x="114995" y="140765"/>
                  </a:cubicBezTo>
                  <a:lnTo>
                    <a:pt x="115055" y="140765"/>
                  </a:lnTo>
                  <a:cubicBezTo>
                    <a:pt x="115115" y="140765"/>
                    <a:pt x="115175" y="140645"/>
                    <a:pt x="115295" y="140585"/>
                  </a:cubicBezTo>
                  <a:cubicBezTo>
                    <a:pt x="115295" y="140526"/>
                    <a:pt x="115355" y="140466"/>
                    <a:pt x="115415" y="140346"/>
                  </a:cubicBezTo>
                  <a:cubicBezTo>
                    <a:pt x="115534" y="139927"/>
                    <a:pt x="128471" y="98361"/>
                    <a:pt x="130867" y="46494"/>
                  </a:cubicBezTo>
                  <a:cubicBezTo>
                    <a:pt x="131466" y="39426"/>
                    <a:pt x="131706" y="33377"/>
                    <a:pt x="131226" y="30502"/>
                  </a:cubicBezTo>
                  <a:cubicBezTo>
                    <a:pt x="131706" y="23794"/>
                    <a:pt x="131586" y="16966"/>
                    <a:pt x="130747" y="10258"/>
                  </a:cubicBezTo>
                  <a:cubicBezTo>
                    <a:pt x="130687" y="9899"/>
                    <a:pt x="130388" y="9599"/>
                    <a:pt x="130029" y="9599"/>
                  </a:cubicBezTo>
                  <a:cubicBezTo>
                    <a:pt x="129789" y="9599"/>
                    <a:pt x="121045" y="9480"/>
                    <a:pt x="108108" y="9360"/>
                  </a:cubicBezTo>
                  <a:lnTo>
                    <a:pt x="109246" y="855"/>
                  </a:lnTo>
                  <a:cubicBezTo>
                    <a:pt x="109246" y="615"/>
                    <a:pt x="109186" y="436"/>
                    <a:pt x="109006" y="256"/>
                  </a:cubicBezTo>
                  <a:cubicBezTo>
                    <a:pt x="108907" y="108"/>
                    <a:pt x="108728" y="1"/>
                    <a:pt x="1085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058;p71">
              <a:extLst>
                <a:ext uri="{FF2B5EF4-FFF2-40B4-BE49-F238E27FC236}">
                  <a16:creationId xmlns:a16="http://schemas.microsoft.com/office/drawing/2014/main" id="{3BD54AEA-ABBB-4822-AD1A-FDB2F7F7E1FA}"/>
                </a:ext>
              </a:extLst>
            </p:cNvPr>
            <p:cNvSpPr/>
            <p:nvPr/>
          </p:nvSpPr>
          <p:spPr>
            <a:xfrm>
              <a:off x="4250950" y="1593725"/>
              <a:ext cx="121300" cy="117575"/>
            </a:xfrm>
            <a:custGeom>
              <a:avLst/>
              <a:gdLst/>
              <a:ahLst/>
              <a:cxnLst/>
              <a:rect l="l" t="t" r="r" b="b"/>
              <a:pathLst>
                <a:path w="4852" h="4703" extrusionOk="0">
                  <a:moveTo>
                    <a:pt x="3983" y="1"/>
                  </a:moveTo>
                  <a:cubicBezTo>
                    <a:pt x="3774" y="1"/>
                    <a:pt x="3564" y="91"/>
                    <a:pt x="3414" y="270"/>
                  </a:cubicBezTo>
                  <a:lnTo>
                    <a:pt x="300" y="3385"/>
                  </a:lnTo>
                  <a:cubicBezTo>
                    <a:pt x="1" y="3684"/>
                    <a:pt x="1" y="4163"/>
                    <a:pt x="300" y="4463"/>
                  </a:cubicBezTo>
                  <a:cubicBezTo>
                    <a:pt x="480" y="4583"/>
                    <a:pt x="659" y="4702"/>
                    <a:pt x="839" y="4702"/>
                  </a:cubicBezTo>
                  <a:cubicBezTo>
                    <a:pt x="1079" y="4702"/>
                    <a:pt x="1258" y="4583"/>
                    <a:pt x="1438" y="4463"/>
                  </a:cubicBezTo>
                  <a:lnTo>
                    <a:pt x="4552" y="1348"/>
                  </a:lnTo>
                  <a:cubicBezTo>
                    <a:pt x="4852" y="1049"/>
                    <a:pt x="4852" y="570"/>
                    <a:pt x="4552" y="270"/>
                  </a:cubicBezTo>
                  <a:cubicBezTo>
                    <a:pt x="4403" y="91"/>
                    <a:pt x="4193" y="1"/>
                    <a:pt x="39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059;p71">
              <a:extLst>
                <a:ext uri="{FF2B5EF4-FFF2-40B4-BE49-F238E27FC236}">
                  <a16:creationId xmlns:a16="http://schemas.microsoft.com/office/drawing/2014/main" id="{FBEF25C0-09DC-4892-AD19-4BD197B646BB}"/>
                </a:ext>
              </a:extLst>
            </p:cNvPr>
            <p:cNvSpPr/>
            <p:nvPr/>
          </p:nvSpPr>
          <p:spPr>
            <a:xfrm>
              <a:off x="4212025" y="1710675"/>
              <a:ext cx="190175" cy="175800"/>
            </a:xfrm>
            <a:custGeom>
              <a:avLst/>
              <a:gdLst/>
              <a:ahLst/>
              <a:cxnLst/>
              <a:rect l="l" t="t" r="r" b="b"/>
              <a:pathLst>
                <a:path w="7607" h="7032" extrusionOk="0">
                  <a:moveTo>
                    <a:pt x="6699" y="0"/>
                  </a:moveTo>
                  <a:cubicBezTo>
                    <a:pt x="6536" y="0"/>
                    <a:pt x="6373" y="48"/>
                    <a:pt x="6229" y="144"/>
                  </a:cubicBezTo>
                  <a:cubicBezTo>
                    <a:pt x="4552" y="1402"/>
                    <a:pt x="3055" y="2779"/>
                    <a:pt x="1617" y="4337"/>
                  </a:cubicBezTo>
                  <a:cubicBezTo>
                    <a:pt x="1198" y="4816"/>
                    <a:pt x="779" y="5235"/>
                    <a:pt x="300" y="5654"/>
                  </a:cubicBezTo>
                  <a:cubicBezTo>
                    <a:pt x="0" y="5954"/>
                    <a:pt x="0" y="6493"/>
                    <a:pt x="300" y="6792"/>
                  </a:cubicBezTo>
                  <a:cubicBezTo>
                    <a:pt x="479" y="6912"/>
                    <a:pt x="659" y="7032"/>
                    <a:pt x="839" y="7032"/>
                  </a:cubicBezTo>
                  <a:cubicBezTo>
                    <a:pt x="1078" y="7032"/>
                    <a:pt x="1258" y="6912"/>
                    <a:pt x="1438" y="6792"/>
                  </a:cubicBezTo>
                  <a:cubicBezTo>
                    <a:pt x="1857" y="6313"/>
                    <a:pt x="2276" y="5894"/>
                    <a:pt x="2755" y="5415"/>
                  </a:cubicBezTo>
                  <a:cubicBezTo>
                    <a:pt x="4073" y="3917"/>
                    <a:pt x="5570" y="2600"/>
                    <a:pt x="7128" y="1402"/>
                  </a:cubicBezTo>
                  <a:cubicBezTo>
                    <a:pt x="7487" y="1162"/>
                    <a:pt x="7607" y="683"/>
                    <a:pt x="7367" y="324"/>
                  </a:cubicBezTo>
                  <a:cubicBezTo>
                    <a:pt x="7187" y="108"/>
                    <a:pt x="6943" y="0"/>
                    <a:pt x="66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060;p71">
              <a:extLst>
                <a:ext uri="{FF2B5EF4-FFF2-40B4-BE49-F238E27FC236}">
                  <a16:creationId xmlns:a16="http://schemas.microsoft.com/office/drawing/2014/main" id="{0F1B579E-9F57-4B60-9F28-1114B9EEAA91}"/>
                </a:ext>
              </a:extLst>
            </p:cNvPr>
            <p:cNvSpPr/>
            <p:nvPr/>
          </p:nvSpPr>
          <p:spPr>
            <a:xfrm>
              <a:off x="4456075" y="1671950"/>
              <a:ext cx="136300" cy="97750"/>
            </a:xfrm>
            <a:custGeom>
              <a:avLst/>
              <a:gdLst/>
              <a:ahLst/>
              <a:cxnLst/>
              <a:rect l="l" t="t" r="r" b="b"/>
              <a:pathLst>
                <a:path w="5452" h="3910" extrusionOk="0">
                  <a:moveTo>
                    <a:pt x="4354" y="0"/>
                  </a:moveTo>
                  <a:cubicBezTo>
                    <a:pt x="4248" y="0"/>
                    <a:pt x="4134" y="24"/>
                    <a:pt x="4014" y="76"/>
                  </a:cubicBezTo>
                  <a:cubicBezTo>
                    <a:pt x="2636" y="615"/>
                    <a:pt x="1378" y="1454"/>
                    <a:pt x="300" y="2592"/>
                  </a:cubicBezTo>
                  <a:cubicBezTo>
                    <a:pt x="1" y="2891"/>
                    <a:pt x="1" y="3370"/>
                    <a:pt x="300" y="3670"/>
                  </a:cubicBezTo>
                  <a:cubicBezTo>
                    <a:pt x="420" y="3789"/>
                    <a:pt x="600" y="3909"/>
                    <a:pt x="839" y="3909"/>
                  </a:cubicBezTo>
                  <a:cubicBezTo>
                    <a:pt x="1019" y="3909"/>
                    <a:pt x="1259" y="3789"/>
                    <a:pt x="1378" y="3670"/>
                  </a:cubicBezTo>
                  <a:cubicBezTo>
                    <a:pt x="2277" y="2711"/>
                    <a:pt x="3415" y="1993"/>
                    <a:pt x="4613" y="1514"/>
                  </a:cubicBezTo>
                  <a:cubicBezTo>
                    <a:pt x="5451" y="1147"/>
                    <a:pt x="5097" y="0"/>
                    <a:pt x="43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61;p71">
              <a:extLst>
                <a:ext uri="{FF2B5EF4-FFF2-40B4-BE49-F238E27FC236}">
                  <a16:creationId xmlns:a16="http://schemas.microsoft.com/office/drawing/2014/main" id="{4C8366E8-A81F-4AFE-852F-E7EB7D749ED5}"/>
                </a:ext>
              </a:extLst>
            </p:cNvPr>
            <p:cNvSpPr/>
            <p:nvPr/>
          </p:nvSpPr>
          <p:spPr>
            <a:xfrm>
              <a:off x="6341225" y="1448000"/>
              <a:ext cx="175325" cy="136025"/>
            </a:xfrm>
            <a:custGeom>
              <a:avLst/>
              <a:gdLst/>
              <a:ahLst/>
              <a:cxnLst/>
              <a:rect l="l" t="t" r="r" b="b"/>
              <a:pathLst>
                <a:path w="7013" h="5441" extrusionOk="0">
                  <a:moveTo>
                    <a:pt x="5904" y="1"/>
                  </a:moveTo>
                  <a:cubicBezTo>
                    <a:pt x="5731" y="1"/>
                    <a:pt x="5552" y="69"/>
                    <a:pt x="5391" y="230"/>
                  </a:cubicBezTo>
                  <a:cubicBezTo>
                    <a:pt x="4672" y="829"/>
                    <a:pt x="3893" y="1428"/>
                    <a:pt x="3115" y="1967"/>
                  </a:cubicBezTo>
                  <a:cubicBezTo>
                    <a:pt x="2097" y="2566"/>
                    <a:pt x="1138" y="3284"/>
                    <a:pt x="300" y="4123"/>
                  </a:cubicBezTo>
                  <a:cubicBezTo>
                    <a:pt x="0" y="4422"/>
                    <a:pt x="0" y="4901"/>
                    <a:pt x="300" y="5201"/>
                  </a:cubicBezTo>
                  <a:cubicBezTo>
                    <a:pt x="479" y="5381"/>
                    <a:pt x="659" y="5441"/>
                    <a:pt x="839" y="5441"/>
                  </a:cubicBezTo>
                  <a:cubicBezTo>
                    <a:pt x="1078" y="5441"/>
                    <a:pt x="1258" y="5381"/>
                    <a:pt x="1438" y="5201"/>
                  </a:cubicBezTo>
                  <a:cubicBezTo>
                    <a:pt x="2156" y="4422"/>
                    <a:pt x="3055" y="3763"/>
                    <a:pt x="3953" y="3224"/>
                  </a:cubicBezTo>
                  <a:cubicBezTo>
                    <a:pt x="4792" y="2626"/>
                    <a:pt x="5630" y="2027"/>
                    <a:pt x="6409" y="1368"/>
                  </a:cubicBezTo>
                  <a:cubicBezTo>
                    <a:pt x="7013" y="810"/>
                    <a:pt x="6500" y="1"/>
                    <a:pt x="59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062;p71">
              <a:extLst>
                <a:ext uri="{FF2B5EF4-FFF2-40B4-BE49-F238E27FC236}">
                  <a16:creationId xmlns:a16="http://schemas.microsoft.com/office/drawing/2014/main" id="{6B5521A4-9BE4-47DD-AFC6-263B8004BA8D}"/>
                </a:ext>
              </a:extLst>
            </p:cNvPr>
            <p:cNvSpPr/>
            <p:nvPr/>
          </p:nvSpPr>
          <p:spPr>
            <a:xfrm>
              <a:off x="6471300" y="1437100"/>
              <a:ext cx="154000" cy="118600"/>
            </a:xfrm>
            <a:custGeom>
              <a:avLst/>
              <a:gdLst/>
              <a:ahLst/>
              <a:cxnLst/>
              <a:rect l="l" t="t" r="r" b="b"/>
              <a:pathLst>
                <a:path w="6160" h="4744" extrusionOk="0">
                  <a:moveTo>
                    <a:pt x="5045" y="0"/>
                  </a:moveTo>
                  <a:cubicBezTo>
                    <a:pt x="4911" y="0"/>
                    <a:pt x="4767" y="38"/>
                    <a:pt x="4620" y="127"/>
                  </a:cubicBezTo>
                  <a:cubicBezTo>
                    <a:pt x="3122" y="1025"/>
                    <a:pt x="1745" y="2163"/>
                    <a:pt x="547" y="3421"/>
                  </a:cubicBezTo>
                  <a:cubicBezTo>
                    <a:pt x="0" y="4013"/>
                    <a:pt x="562" y="4744"/>
                    <a:pt x="1153" y="4744"/>
                  </a:cubicBezTo>
                  <a:cubicBezTo>
                    <a:pt x="1338" y="4744"/>
                    <a:pt x="1527" y="4671"/>
                    <a:pt x="1685" y="4499"/>
                  </a:cubicBezTo>
                  <a:cubicBezTo>
                    <a:pt x="2763" y="3301"/>
                    <a:pt x="4021" y="2283"/>
                    <a:pt x="5458" y="1504"/>
                  </a:cubicBezTo>
                  <a:cubicBezTo>
                    <a:pt x="6159" y="1003"/>
                    <a:pt x="5730" y="0"/>
                    <a:pt x="50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063;p71">
              <a:extLst>
                <a:ext uri="{FF2B5EF4-FFF2-40B4-BE49-F238E27FC236}">
                  <a16:creationId xmlns:a16="http://schemas.microsoft.com/office/drawing/2014/main" id="{2DEABEF9-6BDF-4122-91E4-9DB0CFCF74B2}"/>
                </a:ext>
              </a:extLst>
            </p:cNvPr>
            <p:cNvSpPr/>
            <p:nvPr/>
          </p:nvSpPr>
          <p:spPr>
            <a:xfrm>
              <a:off x="6127100" y="1438325"/>
              <a:ext cx="239600" cy="195100"/>
            </a:xfrm>
            <a:custGeom>
              <a:avLst/>
              <a:gdLst/>
              <a:ahLst/>
              <a:cxnLst/>
              <a:rect l="l" t="t" r="r" b="b"/>
              <a:pathLst>
                <a:path w="9584" h="7804" extrusionOk="0">
                  <a:moveTo>
                    <a:pt x="8693" y="1"/>
                  </a:moveTo>
                  <a:cubicBezTo>
                    <a:pt x="8470" y="1"/>
                    <a:pt x="8251" y="93"/>
                    <a:pt x="8086" y="257"/>
                  </a:cubicBezTo>
                  <a:cubicBezTo>
                    <a:pt x="7008" y="1395"/>
                    <a:pt x="5750" y="2354"/>
                    <a:pt x="4373" y="3192"/>
                  </a:cubicBezTo>
                  <a:cubicBezTo>
                    <a:pt x="2875" y="4091"/>
                    <a:pt x="1498" y="5229"/>
                    <a:pt x="300" y="6546"/>
                  </a:cubicBezTo>
                  <a:cubicBezTo>
                    <a:pt x="1" y="6846"/>
                    <a:pt x="1" y="7325"/>
                    <a:pt x="360" y="7624"/>
                  </a:cubicBezTo>
                  <a:cubicBezTo>
                    <a:pt x="540" y="7744"/>
                    <a:pt x="659" y="7804"/>
                    <a:pt x="899" y="7804"/>
                  </a:cubicBezTo>
                  <a:cubicBezTo>
                    <a:pt x="1079" y="7804"/>
                    <a:pt x="1318" y="7684"/>
                    <a:pt x="1498" y="7505"/>
                  </a:cubicBezTo>
                  <a:cubicBezTo>
                    <a:pt x="2576" y="6307"/>
                    <a:pt x="3834" y="5348"/>
                    <a:pt x="5211" y="4510"/>
                  </a:cubicBezTo>
                  <a:cubicBezTo>
                    <a:pt x="6709" y="3611"/>
                    <a:pt x="8026" y="2533"/>
                    <a:pt x="9284" y="1336"/>
                  </a:cubicBezTo>
                  <a:cubicBezTo>
                    <a:pt x="9583" y="976"/>
                    <a:pt x="9524" y="497"/>
                    <a:pt x="9224" y="198"/>
                  </a:cubicBezTo>
                  <a:cubicBezTo>
                    <a:pt x="9062" y="63"/>
                    <a:pt x="8876" y="1"/>
                    <a:pt x="86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064;p71">
              <a:extLst>
                <a:ext uri="{FF2B5EF4-FFF2-40B4-BE49-F238E27FC236}">
                  <a16:creationId xmlns:a16="http://schemas.microsoft.com/office/drawing/2014/main" id="{E0C223C6-6AD9-4022-AEE8-D5A6C221A26A}"/>
                </a:ext>
              </a:extLst>
            </p:cNvPr>
            <p:cNvSpPr/>
            <p:nvPr/>
          </p:nvSpPr>
          <p:spPr>
            <a:xfrm>
              <a:off x="6768325" y="4306875"/>
              <a:ext cx="180825" cy="98750"/>
            </a:xfrm>
            <a:custGeom>
              <a:avLst/>
              <a:gdLst/>
              <a:ahLst/>
              <a:cxnLst/>
              <a:rect l="l" t="t" r="r" b="b"/>
              <a:pathLst>
                <a:path w="7233" h="3950" extrusionOk="0">
                  <a:moveTo>
                    <a:pt x="6372" y="0"/>
                  </a:moveTo>
                  <a:cubicBezTo>
                    <a:pt x="6301" y="0"/>
                    <a:pt x="6228" y="10"/>
                    <a:pt x="6155" y="31"/>
                  </a:cubicBezTo>
                  <a:cubicBezTo>
                    <a:pt x="4478" y="570"/>
                    <a:pt x="2861" y="1289"/>
                    <a:pt x="1423" y="2187"/>
                  </a:cubicBezTo>
                  <a:lnTo>
                    <a:pt x="944" y="2427"/>
                  </a:lnTo>
                  <a:cubicBezTo>
                    <a:pt x="1" y="2649"/>
                    <a:pt x="240" y="3950"/>
                    <a:pt x="1090" y="3950"/>
                  </a:cubicBezTo>
                  <a:cubicBezTo>
                    <a:pt x="1157" y="3950"/>
                    <a:pt x="1229" y="3942"/>
                    <a:pt x="1303" y="3924"/>
                  </a:cubicBezTo>
                  <a:cubicBezTo>
                    <a:pt x="1423" y="3924"/>
                    <a:pt x="1543" y="3864"/>
                    <a:pt x="1663" y="3804"/>
                  </a:cubicBezTo>
                  <a:lnTo>
                    <a:pt x="2142" y="3565"/>
                  </a:lnTo>
                  <a:cubicBezTo>
                    <a:pt x="3520" y="2726"/>
                    <a:pt x="5017" y="2067"/>
                    <a:pt x="6574" y="1588"/>
                  </a:cubicBezTo>
                  <a:cubicBezTo>
                    <a:pt x="6993" y="1468"/>
                    <a:pt x="7233" y="989"/>
                    <a:pt x="7113" y="570"/>
                  </a:cubicBezTo>
                  <a:cubicBezTo>
                    <a:pt x="7014" y="224"/>
                    <a:pt x="6711" y="0"/>
                    <a:pt x="63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065;p71">
              <a:extLst>
                <a:ext uri="{FF2B5EF4-FFF2-40B4-BE49-F238E27FC236}">
                  <a16:creationId xmlns:a16="http://schemas.microsoft.com/office/drawing/2014/main" id="{4DF17E1E-2B92-4110-97CC-A2068841B21C}"/>
                </a:ext>
              </a:extLst>
            </p:cNvPr>
            <p:cNvSpPr/>
            <p:nvPr/>
          </p:nvSpPr>
          <p:spPr>
            <a:xfrm>
              <a:off x="6849750" y="4229650"/>
              <a:ext cx="129350" cy="67700"/>
            </a:xfrm>
            <a:custGeom>
              <a:avLst/>
              <a:gdLst/>
              <a:ahLst/>
              <a:cxnLst/>
              <a:rect l="l" t="t" r="r" b="b"/>
              <a:pathLst>
                <a:path w="5174" h="2708" extrusionOk="0">
                  <a:moveTo>
                    <a:pt x="4267" y="1"/>
                  </a:moveTo>
                  <a:cubicBezTo>
                    <a:pt x="4126" y="1"/>
                    <a:pt x="3983" y="40"/>
                    <a:pt x="3856" y="125"/>
                  </a:cubicBezTo>
                  <a:cubicBezTo>
                    <a:pt x="2958" y="604"/>
                    <a:pt x="1999" y="964"/>
                    <a:pt x="981" y="1203"/>
                  </a:cubicBezTo>
                  <a:cubicBezTo>
                    <a:pt x="1" y="1261"/>
                    <a:pt x="76" y="2707"/>
                    <a:pt x="1045" y="2707"/>
                  </a:cubicBezTo>
                  <a:cubicBezTo>
                    <a:pt x="1082" y="2707"/>
                    <a:pt x="1121" y="2705"/>
                    <a:pt x="1161" y="2701"/>
                  </a:cubicBezTo>
                  <a:lnTo>
                    <a:pt x="1281" y="2701"/>
                  </a:lnTo>
                  <a:cubicBezTo>
                    <a:pt x="2479" y="2461"/>
                    <a:pt x="3617" y="2042"/>
                    <a:pt x="4635" y="1443"/>
                  </a:cubicBezTo>
                  <a:cubicBezTo>
                    <a:pt x="5054" y="1263"/>
                    <a:pt x="5174" y="724"/>
                    <a:pt x="4934" y="365"/>
                  </a:cubicBezTo>
                  <a:cubicBezTo>
                    <a:pt x="4779" y="133"/>
                    <a:pt x="4525" y="1"/>
                    <a:pt x="4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825;p30">
            <a:extLst>
              <a:ext uri="{FF2B5EF4-FFF2-40B4-BE49-F238E27FC236}">
                <a16:creationId xmlns:a16="http://schemas.microsoft.com/office/drawing/2014/main" id="{DC2B23E5-BEBF-4B03-9E6F-58D24A5663AF}"/>
              </a:ext>
            </a:extLst>
          </p:cNvPr>
          <p:cNvGrpSpPr/>
          <p:nvPr/>
        </p:nvGrpSpPr>
        <p:grpSpPr>
          <a:xfrm rot="1461682">
            <a:off x="9715608" y="4378036"/>
            <a:ext cx="2743443" cy="1090954"/>
            <a:chOff x="4038775" y="3369325"/>
            <a:chExt cx="1789725" cy="711700"/>
          </a:xfrm>
        </p:grpSpPr>
        <p:sp>
          <p:nvSpPr>
            <p:cNvPr id="26" name="Google Shape;826;p30">
              <a:extLst>
                <a:ext uri="{FF2B5EF4-FFF2-40B4-BE49-F238E27FC236}">
                  <a16:creationId xmlns:a16="http://schemas.microsoft.com/office/drawing/2014/main" id="{FD67523B-3569-4BE4-BC18-1FD51E98A147}"/>
                </a:ext>
              </a:extLst>
            </p:cNvPr>
            <p:cNvSpPr/>
            <p:nvPr/>
          </p:nvSpPr>
          <p:spPr>
            <a:xfrm>
              <a:off x="4059950" y="3603700"/>
              <a:ext cx="523950" cy="276175"/>
            </a:xfrm>
            <a:custGeom>
              <a:avLst/>
              <a:gdLst/>
              <a:ahLst/>
              <a:cxnLst/>
              <a:rect l="l" t="t" r="r" b="b"/>
              <a:pathLst>
                <a:path w="20958" h="11047" extrusionOk="0">
                  <a:moveTo>
                    <a:pt x="19281" y="1"/>
                  </a:moveTo>
                  <a:lnTo>
                    <a:pt x="0" y="3534"/>
                  </a:lnTo>
                  <a:cubicBezTo>
                    <a:pt x="334" y="5373"/>
                    <a:pt x="794" y="7176"/>
                    <a:pt x="1389" y="8942"/>
                  </a:cubicBezTo>
                  <a:cubicBezTo>
                    <a:pt x="1695" y="9898"/>
                    <a:pt x="2344" y="10484"/>
                    <a:pt x="3345" y="10691"/>
                  </a:cubicBezTo>
                  <a:cubicBezTo>
                    <a:pt x="4481" y="10928"/>
                    <a:pt x="5812" y="11047"/>
                    <a:pt x="7335" y="11047"/>
                  </a:cubicBezTo>
                  <a:cubicBezTo>
                    <a:pt x="10850" y="11047"/>
                    <a:pt x="15393" y="10416"/>
                    <a:pt x="20958" y="9159"/>
                  </a:cubicBezTo>
                  <a:lnTo>
                    <a:pt x="1928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27;p30">
              <a:extLst>
                <a:ext uri="{FF2B5EF4-FFF2-40B4-BE49-F238E27FC236}">
                  <a16:creationId xmlns:a16="http://schemas.microsoft.com/office/drawing/2014/main" id="{3AD118F8-2DA1-4B2C-9899-5BA0FF5C3B2B}"/>
                </a:ext>
              </a:extLst>
            </p:cNvPr>
            <p:cNvSpPr/>
            <p:nvPr/>
          </p:nvSpPr>
          <p:spPr>
            <a:xfrm>
              <a:off x="4043050" y="3372050"/>
              <a:ext cx="501200" cy="322275"/>
            </a:xfrm>
            <a:custGeom>
              <a:avLst/>
              <a:gdLst/>
              <a:ahLst/>
              <a:cxnLst/>
              <a:rect l="l" t="t" r="r" b="b"/>
              <a:pathLst>
                <a:path w="20048" h="12891" extrusionOk="0">
                  <a:moveTo>
                    <a:pt x="16729" y="1088"/>
                  </a:moveTo>
                  <a:cubicBezTo>
                    <a:pt x="17056" y="1088"/>
                    <a:pt x="17120" y="1244"/>
                    <a:pt x="17145" y="1362"/>
                  </a:cubicBezTo>
                  <a:cubicBezTo>
                    <a:pt x="17172" y="1506"/>
                    <a:pt x="17154" y="1677"/>
                    <a:pt x="16802" y="1740"/>
                  </a:cubicBezTo>
                  <a:cubicBezTo>
                    <a:pt x="16759" y="1748"/>
                    <a:pt x="16717" y="1752"/>
                    <a:pt x="16678" y="1752"/>
                  </a:cubicBezTo>
                  <a:cubicBezTo>
                    <a:pt x="16549" y="1752"/>
                    <a:pt x="16448" y="1708"/>
                    <a:pt x="16379" y="1632"/>
                  </a:cubicBezTo>
                  <a:lnTo>
                    <a:pt x="16289" y="1461"/>
                  </a:lnTo>
                  <a:cubicBezTo>
                    <a:pt x="16253" y="1253"/>
                    <a:pt x="16334" y="1145"/>
                    <a:pt x="16550" y="1109"/>
                  </a:cubicBezTo>
                  <a:cubicBezTo>
                    <a:pt x="16577" y="1100"/>
                    <a:pt x="16613" y="1100"/>
                    <a:pt x="16649" y="1091"/>
                  </a:cubicBezTo>
                  <a:cubicBezTo>
                    <a:pt x="16677" y="1089"/>
                    <a:pt x="16704" y="1088"/>
                    <a:pt x="16729" y="1088"/>
                  </a:cubicBezTo>
                  <a:close/>
                  <a:moveTo>
                    <a:pt x="5761" y="3632"/>
                  </a:moveTo>
                  <a:cubicBezTo>
                    <a:pt x="6046" y="3632"/>
                    <a:pt x="6104" y="3792"/>
                    <a:pt x="6130" y="3912"/>
                  </a:cubicBezTo>
                  <a:cubicBezTo>
                    <a:pt x="6148" y="3985"/>
                    <a:pt x="6130" y="4066"/>
                    <a:pt x="6094" y="4147"/>
                  </a:cubicBezTo>
                  <a:cubicBezTo>
                    <a:pt x="6049" y="4237"/>
                    <a:pt x="5968" y="4300"/>
                    <a:pt x="5850" y="4318"/>
                  </a:cubicBezTo>
                  <a:cubicBezTo>
                    <a:pt x="5811" y="4325"/>
                    <a:pt x="5775" y="4329"/>
                    <a:pt x="5742" y="4329"/>
                  </a:cubicBezTo>
                  <a:cubicBezTo>
                    <a:pt x="5558" y="4329"/>
                    <a:pt x="5456" y="4224"/>
                    <a:pt x="5418" y="4003"/>
                  </a:cubicBezTo>
                  <a:cubicBezTo>
                    <a:pt x="5364" y="3723"/>
                    <a:pt x="5490" y="3660"/>
                    <a:pt x="5607" y="3642"/>
                  </a:cubicBezTo>
                  <a:cubicBezTo>
                    <a:pt x="5634" y="3633"/>
                    <a:pt x="5670" y="3633"/>
                    <a:pt x="5715" y="3633"/>
                  </a:cubicBezTo>
                  <a:cubicBezTo>
                    <a:pt x="5731" y="3632"/>
                    <a:pt x="5747" y="3632"/>
                    <a:pt x="5761" y="3632"/>
                  </a:cubicBezTo>
                  <a:close/>
                  <a:moveTo>
                    <a:pt x="4640" y="4196"/>
                  </a:moveTo>
                  <a:cubicBezTo>
                    <a:pt x="4834" y="4196"/>
                    <a:pt x="4880" y="4293"/>
                    <a:pt x="4895" y="4390"/>
                  </a:cubicBezTo>
                  <a:cubicBezTo>
                    <a:pt x="4922" y="4507"/>
                    <a:pt x="4823" y="4715"/>
                    <a:pt x="4264" y="5066"/>
                  </a:cubicBezTo>
                  <a:cubicBezTo>
                    <a:pt x="3813" y="5355"/>
                    <a:pt x="3372" y="5544"/>
                    <a:pt x="2957" y="5616"/>
                  </a:cubicBezTo>
                  <a:cubicBezTo>
                    <a:pt x="2891" y="5627"/>
                    <a:pt x="2818" y="5637"/>
                    <a:pt x="2750" y="5637"/>
                  </a:cubicBezTo>
                  <a:cubicBezTo>
                    <a:pt x="2652" y="5637"/>
                    <a:pt x="2563" y="5617"/>
                    <a:pt x="2515" y="5553"/>
                  </a:cubicBezTo>
                  <a:cubicBezTo>
                    <a:pt x="2506" y="5544"/>
                    <a:pt x="2479" y="5508"/>
                    <a:pt x="2452" y="5373"/>
                  </a:cubicBezTo>
                  <a:cubicBezTo>
                    <a:pt x="2452" y="5346"/>
                    <a:pt x="2515" y="5174"/>
                    <a:pt x="3651" y="4561"/>
                  </a:cubicBezTo>
                  <a:cubicBezTo>
                    <a:pt x="4003" y="4363"/>
                    <a:pt x="4291" y="4246"/>
                    <a:pt x="4498" y="4210"/>
                  </a:cubicBezTo>
                  <a:cubicBezTo>
                    <a:pt x="4553" y="4201"/>
                    <a:pt x="4600" y="4196"/>
                    <a:pt x="4640" y="4196"/>
                  </a:cubicBezTo>
                  <a:close/>
                  <a:moveTo>
                    <a:pt x="18335" y="0"/>
                  </a:moveTo>
                  <a:lnTo>
                    <a:pt x="18263" y="9"/>
                  </a:lnTo>
                  <a:cubicBezTo>
                    <a:pt x="16802" y="217"/>
                    <a:pt x="15414" y="442"/>
                    <a:pt x="14116" y="676"/>
                  </a:cubicBezTo>
                  <a:cubicBezTo>
                    <a:pt x="8104" y="1776"/>
                    <a:pt x="3732" y="3263"/>
                    <a:pt x="1109" y="5093"/>
                  </a:cubicBezTo>
                  <a:cubicBezTo>
                    <a:pt x="370" y="5634"/>
                    <a:pt x="0" y="6409"/>
                    <a:pt x="18" y="7383"/>
                  </a:cubicBezTo>
                  <a:cubicBezTo>
                    <a:pt x="91" y="9086"/>
                    <a:pt x="262" y="10772"/>
                    <a:pt x="532" y="12413"/>
                  </a:cubicBezTo>
                  <a:cubicBezTo>
                    <a:pt x="559" y="12548"/>
                    <a:pt x="586" y="12674"/>
                    <a:pt x="604" y="12809"/>
                  </a:cubicBezTo>
                  <a:lnTo>
                    <a:pt x="613" y="12890"/>
                  </a:lnTo>
                  <a:lnTo>
                    <a:pt x="20047" y="9330"/>
                  </a:lnTo>
                  <a:lnTo>
                    <a:pt x="18335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28;p30">
              <a:extLst>
                <a:ext uri="{FF2B5EF4-FFF2-40B4-BE49-F238E27FC236}">
                  <a16:creationId xmlns:a16="http://schemas.microsoft.com/office/drawing/2014/main" id="{43AE8D55-A0D9-4A93-B68F-83770C73DF52}"/>
                </a:ext>
              </a:extLst>
            </p:cNvPr>
            <p:cNvSpPr/>
            <p:nvPr/>
          </p:nvSpPr>
          <p:spPr>
            <a:xfrm>
              <a:off x="4101875" y="3397400"/>
              <a:ext cx="372750" cy="117625"/>
            </a:xfrm>
            <a:custGeom>
              <a:avLst/>
              <a:gdLst/>
              <a:ahLst/>
              <a:cxnLst/>
              <a:rect l="l" t="t" r="r" b="b"/>
              <a:pathLst>
                <a:path w="14910" h="4705" extrusionOk="0">
                  <a:moveTo>
                    <a:pt x="14392" y="1"/>
                  </a:moveTo>
                  <a:cubicBezTo>
                    <a:pt x="14361" y="1"/>
                    <a:pt x="14329" y="2"/>
                    <a:pt x="14296" y="5"/>
                  </a:cubicBezTo>
                  <a:cubicBezTo>
                    <a:pt x="13954" y="23"/>
                    <a:pt x="13809" y="176"/>
                    <a:pt x="13863" y="456"/>
                  </a:cubicBezTo>
                  <a:lnTo>
                    <a:pt x="13963" y="654"/>
                  </a:lnTo>
                  <a:cubicBezTo>
                    <a:pt x="14053" y="758"/>
                    <a:pt x="14169" y="814"/>
                    <a:pt x="14316" y="814"/>
                  </a:cubicBezTo>
                  <a:cubicBezTo>
                    <a:pt x="14361" y="814"/>
                    <a:pt x="14408" y="809"/>
                    <a:pt x="14458" y="798"/>
                  </a:cubicBezTo>
                  <a:cubicBezTo>
                    <a:pt x="14774" y="744"/>
                    <a:pt x="14909" y="582"/>
                    <a:pt x="14864" y="329"/>
                  </a:cubicBezTo>
                  <a:cubicBezTo>
                    <a:pt x="14823" y="110"/>
                    <a:pt x="14666" y="1"/>
                    <a:pt x="14392" y="1"/>
                  </a:cubicBezTo>
                  <a:close/>
                  <a:moveTo>
                    <a:pt x="3386" y="2537"/>
                  </a:moveTo>
                  <a:cubicBezTo>
                    <a:pt x="3375" y="2537"/>
                    <a:pt x="3364" y="2538"/>
                    <a:pt x="3353" y="2538"/>
                  </a:cubicBezTo>
                  <a:cubicBezTo>
                    <a:pt x="3056" y="2538"/>
                    <a:pt x="2930" y="2700"/>
                    <a:pt x="2993" y="2998"/>
                  </a:cubicBezTo>
                  <a:cubicBezTo>
                    <a:pt x="3039" y="3258"/>
                    <a:pt x="3169" y="3388"/>
                    <a:pt x="3390" y="3388"/>
                  </a:cubicBezTo>
                  <a:cubicBezTo>
                    <a:pt x="3429" y="3388"/>
                    <a:pt x="3471" y="3384"/>
                    <a:pt x="3516" y="3376"/>
                  </a:cubicBezTo>
                  <a:cubicBezTo>
                    <a:pt x="3651" y="3349"/>
                    <a:pt x="3750" y="3286"/>
                    <a:pt x="3804" y="3169"/>
                  </a:cubicBezTo>
                  <a:cubicBezTo>
                    <a:pt x="3858" y="3070"/>
                    <a:pt x="3867" y="2971"/>
                    <a:pt x="3858" y="2880"/>
                  </a:cubicBezTo>
                  <a:cubicBezTo>
                    <a:pt x="3815" y="2646"/>
                    <a:pt x="3655" y="2537"/>
                    <a:pt x="3386" y="2537"/>
                  </a:cubicBezTo>
                  <a:close/>
                  <a:moveTo>
                    <a:pt x="2290" y="3104"/>
                  </a:moveTo>
                  <a:cubicBezTo>
                    <a:pt x="2061" y="3104"/>
                    <a:pt x="1719" y="3229"/>
                    <a:pt x="1262" y="3475"/>
                  </a:cubicBezTo>
                  <a:cubicBezTo>
                    <a:pt x="415" y="3935"/>
                    <a:pt x="0" y="4232"/>
                    <a:pt x="27" y="4377"/>
                  </a:cubicBezTo>
                  <a:cubicBezTo>
                    <a:pt x="45" y="4485"/>
                    <a:pt x="72" y="4566"/>
                    <a:pt x="108" y="4593"/>
                  </a:cubicBezTo>
                  <a:cubicBezTo>
                    <a:pt x="164" y="4668"/>
                    <a:pt x="264" y="4704"/>
                    <a:pt x="404" y="4704"/>
                  </a:cubicBezTo>
                  <a:cubicBezTo>
                    <a:pt x="466" y="4704"/>
                    <a:pt x="536" y="4697"/>
                    <a:pt x="613" y="4683"/>
                  </a:cubicBezTo>
                  <a:cubicBezTo>
                    <a:pt x="1046" y="4602"/>
                    <a:pt x="1487" y="4413"/>
                    <a:pt x="1947" y="4115"/>
                  </a:cubicBezTo>
                  <a:cubicBezTo>
                    <a:pt x="2434" y="3818"/>
                    <a:pt x="2659" y="3565"/>
                    <a:pt x="2623" y="3367"/>
                  </a:cubicBezTo>
                  <a:cubicBezTo>
                    <a:pt x="2590" y="3191"/>
                    <a:pt x="2479" y="3104"/>
                    <a:pt x="2290" y="3104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29;p30">
              <a:extLst>
                <a:ext uri="{FF2B5EF4-FFF2-40B4-BE49-F238E27FC236}">
                  <a16:creationId xmlns:a16="http://schemas.microsoft.com/office/drawing/2014/main" id="{606E305F-94F3-4E27-9E04-790B39BEAAC6}"/>
                </a:ext>
              </a:extLst>
            </p:cNvPr>
            <p:cNvSpPr/>
            <p:nvPr/>
          </p:nvSpPr>
          <p:spPr>
            <a:xfrm>
              <a:off x="4038775" y="3369325"/>
              <a:ext cx="550325" cy="519150"/>
            </a:xfrm>
            <a:custGeom>
              <a:avLst/>
              <a:gdLst/>
              <a:ahLst/>
              <a:cxnLst/>
              <a:rect l="l" t="t" r="r" b="b"/>
              <a:pathLst>
                <a:path w="22013" h="20766" extrusionOk="0">
                  <a:moveTo>
                    <a:pt x="18293" y="414"/>
                  </a:moveTo>
                  <a:cubicBezTo>
                    <a:pt x="18449" y="1112"/>
                    <a:pt x="18591" y="1809"/>
                    <a:pt x="18740" y="2507"/>
                  </a:cubicBezTo>
                  <a:lnTo>
                    <a:pt x="19200" y="4797"/>
                  </a:lnTo>
                  <a:cubicBezTo>
                    <a:pt x="19506" y="6320"/>
                    <a:pt x="19795" y="7843"/>
                    <a:pt x="20065" y="9376"/>
                  </a:cubicBezTo>
                  <a:cubicBezTo>
                    <a:pt x="20345" y="10908"/>
                    <a:pt x="20624" y="12431"/>
                    <a:pt x="20876" y="13964"/>
                  </a:cubicBezTo>
                  <a:lnTo>
                    <a:pt x="21255" y="16262"/>
                  </a:lnTo>
                  <a:cubicBezTo>
                    <a:pt x="21362" y="16971"/>
                    <a:pt x="21477" y="17673"/>
                    <a:pt x="21585" y="18374"/>
                  </a:cubicBezTo>
                  <a:lnTo>
                    <a:pt x="21585" y="18374"/>
                  </a:lnTo>
                  <a:cubicBezTo>
                    <a:pt x="20571" y="18546"/>
                    <a:pt x="19557" y="18733"/>
                    <a:pt x="18551" y="18903"/>
                  </a:cubicBezTo>
                  <a:cubicBezTo>
                    <a:pt x="18010" y="18994"/>
                    <a:pt x="17478" y="19093"/>
                    <a:pt x="16937" y="19183"/>
                  </a:cubicBezTo>
                  <a:lnTo>
                    <a:pt x="16135" y="19309"/>
                  </a:lnTo>
                  <a:lnTo>
                    <a:pt x="15333" y="19435"/>
                  </a:lnTo>
                  <a:cubicBezTo>
                    <a:pt x="14801" y="19525"/>
                    <a:pt x="14260" y="19588"/>
                    <a:pt x="13728" y="19670"/>
                  </a:cubicBezTo>
                  <a:lnTo>
                    <a:pt x="12917" y="19769"/>
                  </a:lnTo>
                  <a:cubicBezTo>
                    <a:pt x="12647" y="19796"/>
                    <a:pt x="12385" y="19832"/>
                    <a:pt x="12115" y="19850"/>
                  </a:cubicBezTo>
                  <a:cubicBezTo>
                    <a:pt x="11033" y="19967"/>
                    <a:pt x="9961" y="20030"/>
                    <a:pt x="8879" y="20066"/>
                  </a:cubicBezTo>
                  <a:cubicBezTo>
                    <a:pt x="8626" y="20073"/>
                    <a:pt x="8372" y="20076"/>
                    <a:pt x="8118" y="20076"/>
                  </a:cubicBezTo>
                  <a:cubicBezTo>
                    <a:pt x="7297" y="20076"/>
                    <a:pt x="6473" y="20041"/>
                    <a:pt x="5661" y="19958"/>
                  </a:cubicBezTo>
                  <a:cubicBezTo>
                    <a:pt x="5400" y="19922"/>
                    <a:pt x="5129" y="19895"/>
                    <a:pt x="4868" y="19850"/>
                  </a:cubicBezTo>
                  <a:lnTo>
                    <a:pt x="4480" y="19778"/>
                  </a:lnTo>
                  <a:lnTo>
                    <a:pt x="4282" y="19742"/>
                  </a:lnTo>
                  <a:cubicBezTo>
                    <a:pt x="4219" y="19733"/>
                    <a:pt x="4165" y="19715"/>
                    <a:pt x="4102" y="19706"/>
                  </a:cubicBezTo>
                  <a:cubicBezTo>
                    <a:pt x="3624" y="19579"/>
                    <a:pt x="3209" y="19336"/>
                    <a:pt x="2921" y="18957"/>
                  </a:cubicBezTo>
                  <a:cubicBezTo>
                    <a:pt x="2776" y="18777"/>
                    <a:pt x="2668" y="18561"/>
                    <a:pt x="2578" y="18326"/>
                  </a:cubicBezTo>
                  <a:cubicBezTo>
                    <a:pt x="2542" y="18218"/>
                    <a:pt x="2497" y="18083"/>
                    <a:pt x="2452" y="17957"/>
                  </a:cubicBezTo>
                  <a:lnTo>
                    <a:pt x="2326" y="17569"/>
                  </a:lnTo>
                  <a:cubicBezTo>
                    <a:pt x="2164" y="17056"/>
                    <a:pt x="2010" y="16533"/>
                    <a:pt x="1866" y="16019"/>
                  </a:cubicBezTo>
                  <a:cubicBezTo>
                    <a:pt x="1578" y="14973"/>
                    <a:pt x="1343" y="13919"/>
                    <a:pt x="1145" y="12855"/>
                  </a:cubicBezTo>
                  <a:cubicBezTo>
                    <a:pt x="947" y="11800"/>
                    <a:pt x="802" y="10728"/>
                    <a:pt x="694" y="9664"/>
                  </a:cubicBezTo>
                  <a:cubicBezTo>
                    <a:pt x="649" y="9123"/>
                    <a:pt x="604" y="8591"/>
                    <a:pt x="568" y="8051"/>
                  </a:cubicBezTo>
                  <a:lnTo>
                    <a:pt x="550" y="7645"/>
                  </a:lnTo>
                  <a:cubicBezTo>
                    <a:pt x="541" y="7510"/>
                    <a:pt x="541" y="7393"/>
                    <a:pt x="550" y="7266"/>
                  </a:cubicBezTo>
                  <a:cubicBezTo>
                    <a:pt x="559" y="7023"/>
                    <a:pt x="595" y="6771"/>
                    <a:pt x="676" y="6545"/>
                  </a:cubicBezTo>
                  <a:cubicBezTo>
                    <a:pt x="829" y="6086"/>
                    <a:pt x="1145" y="5698"/>
                    <a:pt x="1569" y="5419"/>
                  </a:cubicBezTo>
                  <a:cubicBezTo>
                    <a:pt x="2001" y="5121"/>
                    <a:pt x="2461" y="4851"/>
                    <a:pt x="2930" y="4598"/>
                  </a:cubicBezTo>
                  <a:cubicBezTo>
                    <a:pt x="3867" y="4094"/>
                    <a:pt x="4859" y="3661"/>
                    <a:pt x="5868" y="3291"/>
                  </a:cubicBezTo>
                  <a:cubicBezTo>
                    <a:pt x="7878" y="2543"/>
                    <a:pt x="9970" y="1984"/>
                    <a:pt x="12079" y="1525"/>
                  </a:cubicBezTo>
                  <a:cubicBezTo>
                    <a:pt x="14139" y="1077"/>
                    <a:pt x="16208" y="716"/>
                    <a:pt x="18293" y="414"/>
                  </a:cubicBezTo>
                  <a:close/>
                  <a:moveTo>
                    <a:pt x="18441" y="0"/>
                  </a:moveTo>
                  <a:cubicBezTo>
                    <a:pt x="18436" y="0"/>
                    <a:pt x="18430" y="1"/>
                    <a:pt x="18425" y="1"/>
                  </a:cubicBezTo>
                  <a:lnTo>
                    <a:pt x="18416" y="1"/>
                  </a:lnTo>
                  <a:cubicBezTo>
                    <a:pt x="16261" y="299"/>
                    <a:pt x="14116" y="650"/>
                    <a:pt x="11989" y="1101"/>
                  </a:cubicBezTo>
                  <a:cubicBezTo>
                    <a:pt x="9861" y="1543"/>
                    <a:pt x="7752" y="2092"/>
                    <a:pt x="5697" y="2832"/>
                  </a:cubicBezTo>
                  <a:cubicBezTo>
                    <a:pt x="4669" y="3201"/>
                    <a:pt x="3660" y="3634"/>
                    <a:pt x="2686" y="4148"/>
                  </a:cubicBezTo>
                  <a:cubicBezTo>
                    <a:pt x="2200" y="4400"/>
                    <a:pt x="1731" y="4679"/>
                    <a:pt x="1262" y="4995"/>
                  </a:cubicBezTo>
                  <a:cubicBezTo>
                    <a:pt x="784" y="5301"/>
                    <a:pt x="361" y="5797"/>
                    <a:pt x="171" y="6374"/>
                  </a:cubicBezTo>
                  <a:cubicBezTo>
                    <a:pt x="72" y="6653"/>
                    <a:pt x="18" y="6951"/>
                    <a:pt x="9" y="7239"/>
                  </a:cubicBezTo>
                  <a:cubicBezTo>
                    <a:pt x="0" y="7393"/>
                    <a:pt x="0" y="7537"/>
                    <a:pt x="9" y="7672"/>
                  </a:cubicBezTo>
                  <a:lnTo>
                    <a:pt x="27" y="8078"/>
                  </a:lnTo>
                  <a:cubicBezTo>
                    <a:pt x="54" y="8628"/>
                    <a:pt x="90" y="9168"/>
                    <a:pt x="135" y="9709"/>
                  </a:cubicBezTo>
                  <a:cubicBezTo>
                    <a:pt x="244" y="10800"/>
                    <a:pt x="379" y="11882"/>
                    <a:pt x="568" y="12963"/>
                  </a:cubicBezTo>
                  <a:cubicBezTo>
                    <a:pt x="757" y="14036"/>
                    <a:pt x="992" y="15118"/>
                    <a:pt x="1271" y="16172"/>
                  </a:cubicBezTo>
                  <a:cubicBezTo>
                    <a:pt x="1406" y="16704"/>
                    <a:pt x="1560" y="17236"/>
                    <a:pt x="1722" y="17759"/>
                  </a:cubicBezTo>
                  <a:lnTo>
                    <a:pt x="1848" y="18155"/>
                  </a:lnTo>
                  <a:cubicBezTo>
                    <a:pt x="1893" y="18281"/>
                    <a:pt x="1929" y="18408"/>
                    <a:pt x="1983" y="18552"/>
                  </a:cubicBezTo>
                  <a:cubicBezTo>
                    <a:pt x="2082" y="18831"/>
                    <a:pt x="2218" y="19111"/>
                    <a:pt x="2407" y="19354"/>
                  </a:cubicBezTo>
                  <a:cubicBezTo>
                    <a:pt x="2776" y="19859"/>
                    <a:pt x="3353" y="20192"/>
                    <a:pt x="3930" y="20346"/>
                  </a:cubicBezTo>
                  <a:cubicBezTo>
                    <a:pt x="4002" y="20364"/>
                    <a:pt x="4074" y="20382"/>
                    <a:pt x="4147" y="20400"/>
                  </a:cubicBezTo>
                  <a:lnTo>
                    <a:pt x="4354" y="20436"/>
                  </a:lnTo>
                  <a:lnTo>
                    <a:pt x="4760" y="20508"/>
                  </a:lnTo>
                  <a:cubicBezTo>
                    <a:pt x="5039" y="20562"/>
                    <a:pt x="5309" y="20589"/>
                    <a:pt x="5589" y="20625"/>
                  </a:cubicBezTo>
                  <a:cubicBezTo>
                    <a:pt x="6490" y="20728"/>
                    <a:pt x="7397" y="20765"/>
                    <a:pt x="8301" y="20765"/>
                  </a:cubicBezTo>
                  <a:cubicBezTo>
                    <a:pt x="8500" y="20765"/>
                    <a:pt x="8698" y="20763"/>
                    <a:pt x="8897" y="20760"/>
                  </a:cubicBezTo>
                  <a:cubicBezTo>
                    <a:pt x="9997" y="20742"/>
                    <a:pt x="11096" y="20670"/>
                    <a:pt x="12187" y="20544"/>
                  </a:cubicBezTo>
                  <a:cubicBezTo>
                    <a:pt x="12457" y="20526"/>
                    <a:pt x="12728" y="20490"/>
                    <a:pt x="12998" y="20454"/>
                  </a:cubicBezTo>
                  <a:lnTo>
                    <a:pt x="13819" y="20355"/>
                  </a:lnTo>
                  <a:cubicBezTo>
                    <a:pt x="14359" y="20273"/>
                    <a:pt x="14900" y="20210"/>
                    <a:pt x="15441" y="20120"/>
                  </a:cubicBezTo>
                  <a:cubicBezTo>
                    <a:pt x="16523" y="19949"/>
                    <a:pt x="17595" y="19742"/>
                    <a:pt x="18668" y="19516"/>
                  </a:cubicBezTo>
                  <a:cubicBezTo>
                    <a:pt x="19200" y="19399"/>
                    <a:pt x="19732" y="19264"/>
                    <a:pt x="20263" y="19147"/>
                  </a:cubicBezTo>
                  <a:cubicBezTo>
                    <a:pt x="20795" y="19012"/>
                    <a:pt x="21318" y="18876"/>
                    <a:pt x="21850" y="18723"/>
                  </a:cubicBezTo>
                  <a:lnTo>
                    <a:pt x="21859" y="18723"/>
                  </a:lnTo>
                  <a:cubicBezTo>
                    <a:pt x="21958" y="18696"/>
                    <a:pt x="22012" y="18597"/>
                    <a:pt x="21994" y="18498"/>
                  </a:cubicBezTo>
                  <a:cubicBezTo>
                    <a:pt x="21823" y="17741"/>
                    <a:pt x="21670" y="16983"/>
                    <a:pt x="21507" y="16217"/>
                  </a:cubicBezTo>
                  <a:lnTo>
                    <a:pt x="21057" y="13937"/>
                  </a:lnTo>
                  <a:cubicBezTo>
                    <a:pt x="20750" y="12413"/>
                    <a:pt x="20462" y="10881"/>
                    <a:pt x="20173" y="9358"/>
                  </a:cubicBezTo>
                  <a:cubicBezTo>
                    <a:pt x="19894" y="7825"/>
                    <a:pt x="19623" y="6302"/>
                    <a:pt x="19362" y="4770"/>
                  </a:cubicBezTo>
                  <a:lnTo>
                    <a:pt x="18983" y="2471"/>
                  </a:lnTo>
                  <a:cubicBezTo>
                    <a:pt x="18866" y="1696"/>
                    <a:pt x="18740" y="930"/>
                    <a:pt x="18632" y="163"/>
                  </a:cubicBezTo>
                  <a:cubicBezTo>
                    <a:pt x="18623" y="70"/>
                    <a:pt x="18535" y="0"/>
                    <a:pt x="184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0;p30">
              <a:extLst>
                <a:ext uri="{FF2B5EF4-FFF2-40B4-BE49-F238E27FC236}">
                  <a16:creationId xmlns:a16="http://schemas.microsoft.com/office/drawing/2014/main" id="{D79B7E8D-6EE0-4F7F-B387-BDB6C8CFFDC2}"/>
                </a:ext>
              </a:extLst>
            </p:cNvPr>
            <p:cNvSpPr/>
            <p:nvPr/>
          </p:nvSpPr>
          <p:spPr>
            <a:xfrm>
              <a:off x="4780825" y="3534300"/>
              <a:ext cx="393725" cy="234375"/>
            </a:xfrm>
            <a:custGeom>
              <a:avLst/>
              <a:gdLst/>
              <a:ahLst/>
              <a:cxnLst/>
              <a:rect l="l" t="t" r="r" b="b"/>
              <a:pathLst>
                <a:path w="15749" h="9375" extrusionOk="0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1;p30">
              <a:extLst>
                <a:ext uri="{FF2B5EF4-FFF2-40B4-BE49-F238E27FC236}">
                  <a16:creationId xmlns:a16="http://schemas.microsoft.com/office/drawing/2014/main" id="{9251E7A1-74E5-4702-9E69-CE5873927AE4}"/>
                </a:ext>
              </a:extLst>
            </p:cNvPr>
            <p:cNvSpPr/>
            <p:nvPr/>
          </p:nvSpPr>
          <p:spPr>
            <a:xfrm>
              <a:off x="4772275" y="3553675"/>
              <a:ext cx="363275" cy="417375"/>
            </a:xfrm>
            <a:custGeom>
              <a:avLst/>
              <a:gdLst/>
              <a:ahLst/>
              <a:cxnLst/>
              <a:rect l="l" t="t" r="r" b="b"/>
              <a:pathLst>
                <a:path w="14531" h="16695" extrusionOk="0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2;p30">
              <a:extLst>
                <a:ext uri="{FF2B5EF4-FFF2-40B4-BE49-F238E27FC236}">
                  <a16:creationId xmlns:a16="http://schemas.microsoft.com/office/drawing/2014/main" id="{8F2A4908-F2FA-4C46-91C0-958C5717F0DB}"/>
                </a:ext>
              </a:extLst>
            </p:cNvPr>
            <p:cNvSpPr/>
            <p:nvPr/>
          </p:nvSpPr>
          <p:spPr>
            <a:xfrm>
              <a:off x="4702650" y="3626025"/>
              <a:ext cx="70775" cy="58375"/>
            </a:xfrm>
            <a:custGeom>
              <a:avLst/>
              <a:gdLst/>
              <a:ahLst/>
              <a:cxnLst/>
              <a:rect l="l" t="t" r="r" b="b"/>
              <a:pathLst>
                <a:path w="2831" h="2335" extrusionOk="0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3;p30">
              <a:extLst>
                <a:ext uri="{FF2B5EF4-FFF2-40B4-BE49-F238E27FC236}">
                  <a16:creationId xmlns:a16="http://schemas.microsoft.com/office/drawing/2014/main" id="{8BEA904D-F5EA-4945-A4C7-CBCF801DB97B}"/>
                </a:ext>
              </a:extLst>
            </p:cNvPr>
            <p:cNvSpPr/>
            <p:nvPr/>
          </p:nvSpPr>
          <p:spPr>
            <a:xfrm>
              <a:off x="4710750" y="3642250"/>
              <a:ext cx="82050" cy="82500"/>
            </a:xfrm>
            <a:custGeom>
              <a:avLst/>
              <a:gdLst/>
              <a:ahLst/>
              <a:cxnLst/>
              <a:rect l="l" t="t" r="r" b="b"/>
              <a:pathLst>
                <a:path w="3282" h="3300" extrusionOk="0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4;p30">
              <a:extLst>
                <a:ext uri="{FF2B5EF4-FFF2-40B4-BE49-F238E27FC236}">
                  <a16:creationId xmlns:a16="http://schemas.microsoft.com/office/drawing/2014/main" id="{9B04F562-B25A-4D37-852D-A2B78E00A2D8}"/>
                </a:ext>
              </a:extLst>
            </p:cNvPr>
            <p:cNvSpPr/>
            <p:nvPr/>
          </p:nvSpPr>
          <p:spPr>
            <a:xfrm>
              <a:off x="4889225" y="3618300"/>
              <a:ext cx="140200" cy="44575"/>
            </a:xfrm>
            <a:custGeom>
              <a:avLst/>
              <a:gdLst/>
              <a:ahLst/>
              <a:cxnLst/>
              <a:rect l="l" t="t" r="r" b="b"/>
              <a:pathLst>
                <a:path w="5608" h="1783" extrusionOk="0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5;p30">
              <a:extLst>
                <a:ext uri="{FF2B5EF4-FFF2-40B4-BE49-F238E27FC236}">
                  <a16:creationId xmlns:a16="http://schemas.microsoft.com/office/drawing/2014/main" id="{964E22DD-585E-4270-9FFB-29601FAE1674}"/>
                </a:ext>
              </a:extLst>
            </p:cNvPr>
            <p:cNvSpPr/>
            <p:nvPr/>
          </p:nvSpPr>
          <p:spPr>
            <a:xfrm>
              <a:off x="5118850" y="3528450"/>
              <a:ext cx="709650" cy="395050"/>
            </a:xfrm>
            <a:custGeom>
              <a:avLst/>
              <a:gdLst/>
              <a:ahLst/>
              <a:cxnLst/>
              <a:rect l="l" t="t" r="r" b="b"/>
              <a:pathLst>
                <a:path w="28386" h="15802" extrusionOk="0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836;p30">
              <a:extLst>
                <a:ext uri="{FF2B5EF4-FFF2-40B4-BE49-F238E27FC236}">
                  <a16:creationId xmlns:a16="http://schemas.microsoft.com/office/drawing/2014/main" id="{8D8B3EE1-9F51-4EED-8B79-DA9D7817ABF1}"/>
                </a:ext>
              </a:extLst>
            </p:cNvPr>
            <p:cNvSpPr/>
            <p:nvPr/>
          </p:nvSpPr>
          <p:spPr>
            <a:xfrm>
              <a:off x="5213500" y="3590975"/>
              <a:ext cx="396875" cy="147475"/>
            </a:xfrm>
            <a:custGeom>
              <a:avLst/>
              <a:gdLst/>
              <a:ahLst/>
              <a:cxnLst/>
              <a:rect l="l" t="t" r="r" b="b"/>
              <a:pathLst>
                <a:path w="15875" h="5899" extrusionOk="0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37;p30">
              <a:extLst>
                <a:ext uri="{FF2B5EF4-FFF2-40B4-BE49-F238E27FC236}">
                  <a16:creationId xmlns:a16="http://schemas.microsoft.com/office/drawing/2014/main" id="{AC87945D-BA34-4417-93C9-63478E60A6EE}"/>
                </a:ext>
              </a:extLst>
            </p:cNvPr>
            <p:cNvSpPr/>
            <p:nvPr/>
          </p:nvSpPr>
          <p:spPr>
            <a:xfrm>
              <a:off x="5070850" y="3766400"/>
              <a:ext cx="724975" cy="311175"/>
            </a:xfrm>
            <a:custGeom>
              <a:avLst/>
              <a:gdLst/>
              <a:ahLst/>
              <a:cxnLst/>
              <a:rect l="l" t="t" r="r" b="b"/>
              <a:pathLst>
                <a:path w="28999" h="12447" extrusionOk="0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38;p30">
              <a:extLst>
                <a:ext uri="{FF2B5EF4-FFF2-40B4-BE49-F238E27FC236}">
                  <a16:creationId xmlns:a16="http://schemas.microsoft.com/office/drawing/2014/main" id="{28A375E0-5C0D-4775-A3C5-0879219AC501}"/>
                </a:ext>
              </a:extLst>
            </p:cNvPr>
            <p:cNvSpPr/>
            <p:nvPr/>
          </p:nvSpPr>
          <p:spPr>
            <a:xfrm>
              <a:off x="4697000" y="3525875"/>
              <a:ext cx="1131500" cy="555150"/>
            </a:xfrm>
            <a:custGeom>
              <a:avLst/>
              <a:gdLst/>
              <a:ahLst/>
              <a:cxnLst/>
              <a:rect l="l" t="t" r="r" b="b"/>
              <a:pathLst>
                <a:path w="45260" h="22206" extrusionOk="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39;p30">
              <a:extLst>
                <a:ext uri="{FF2B5EF4-FFF2-40B4-BE49-F238E27FC236}">
                  <a16:creationId xmlns:a16="http://schemas.microsoft.com/office/drawing/2014/main" id="{C97748B9-3FD0-4F1B-BD48-275019D731C0}"/>
                </a:ext>
              </a:extLst>
            </p:cNvPr>
            <p:cNvSpPr/>
            <p:nvPr/>
          </p:nvSpPr>
          <p:spPr>
            <a:xfrm>
              <a:off x="5068825" y="3761150"/>
              <a:ext cx="57725" cy="214775"/>
            </a:xfrm>
            <a:custGeom>
              <a:avLst/>
              <a:gdLst/>
              <a:ahLst/>
              <a:cxnLst/>
              <a:rect l="l" t="t" r="r" b="b"/>
              <a:pathLst>
                <a:path w="2309" h="8591" extrusionOk="0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0;p30">
              <a:extLst>
                <a:ext uri="{FF2B5EF4-FFF2-40B4-BE49-F238E27FC236}">
                  <a16:creationId xmlns:a16="http://schemas.microsoft.com/office/drawing/2014/main" id="{50D55518-A92F-4087-871C-A22DDD1F7962}"/>
                </a:ext>
              </a:extLst>
            </p:cNvPr>
            <p:cNvSpPr/>
            <p:nvPr/>
          </p:nvSpPr>
          <p:spPr>
            <a:xfrm>
              <a:off x="4825225" y="3697850"/>
              <a:ext cx="21000" cy="56475"/>
            </a:xfrm>
            <a:custGeom>
              <a:avLst/>
              <a:gdLst/>
              <a:ahLst/>
              <a:cxnLst/>
              <a:rect l="l" t="t" r="r" b="b"/>
              <a:pathLst>
                <a:path w="840" h="2259" extrusionOk="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1;p30">
              <a:extLst>
                <a:ext uri="{FF2B5EF4-FFF2-40B4-BE49-F238E27FC236}">
                  <a16:creationId xmlns:a16="http://schemas.microsoft.com/office/drawing/2014/main" id="{07CB18C0-5063-4EDB-9B19-496B6CEE0905}"/>
                </a:ext>
              </a:extLst>
            </p:cNvPr>
            <p:cNvSpPr/>
            <p:nvPr/>
          </p:nvSpPr>
          <p:spPr>
            <a:xfrm>
              <a:off x="5115925" y="3539325"/>
              <a:ext cx="61550" cy="232125"/>
            </a:xfrm>
            <a:custGeom>
              <a:avLst/>
              <a:gdLst/>
              <a:ahLst/>
              <a:cxnLst/>
              <a:rect l="l" t="t" r="r" b="b"/>
              <a:pathLst>
                <a:path w="2462" h="9285" extrusionOk="0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2;p30">
              <a:extLst>
                <a:ext uri="{FF2B5EF4-FFF2-40B4-BE49-F238E27FC236}">
                  <a16:creationId xmlns:a16="http://schemas.microsoft.com/office/drawing/2014/main" id="{8980052B-A6F1-4E6A-91CF-2A4ACE2C7940}"/>
                </a:ext>
              </a:extLst>
            </p:cNvPr>
            <p:cNvSpPr/>
            <p:nvPr/>
          </p:nvSpPr>
          <p:spPr>
            <a:xfrm>
              <a:off x="5039525" y="3548650"/>
              <a:ext cx="101450" cy="405350"/>
            </a:xfrm>
            <a:custGeom>
              <a:avLst/>
              <a:gdLst/>
              <a:ahLst/>
              <a:cxnLst/>
              <a:rect l="l" t="t" r="r" b="b"/>
              <a:pathLst>
                <a:path w="4058" h="16214" extrusionOk="0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3;p30">
              <a:extLst>
                <a:ext uri="{FF2B5EF4-FFF2-40B4-BE49-F238E27FC236}">
                  <a16:creationId xmlns:a16="http://schemas.microsoft.com/office/drawing/2014/main" id="{2A014FD7-69EC-4199-AAB9-8C9EAA3BB92D}"/>
                </a:ext>
              </a:extLst>
            </p:cNvPr>
            <p:cNvSpPr/>
            <p:nvPr/>
          </p:nvSpPr>
          <p:spPr>
            <a:xfrm>
              <a:off x="4836050" y="3636975"/>
              <a:ext cx="24350" cy="70875"/>
            </a:xfrm>
            <a:custGeom>
              <a:avLst/>
              <a:gdLst/>
              <a:ahLst/>
              <a:cxnLst/>
              <a:rect l="l" t="t" r="r" b="b"/>
              <a:pathLst>
                <a:path w="974" h="2835" extrusionOk="0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4;p30">
              <a:extLst>
                <a:ext uri="{FF2B5EF4-FFF2-40B4-BE49-F238E27FC236}">
                  <a16:creationId xmlns:a16="http://schemas.microsoft.com/office/drawing/2014/main" id="{DD502B29-F1BC-4703-A25B-E48408B4A20C}"/>
                </a:ext>
              </a:extLst>
            </p:cNvPr>
            <p:cNvSpPr/>
            <p:nvPr/>
          </p:nvSpPr>
          <p:spPr>
            <a:xfrm>
              <a:off x="4769575" y="3641500"/>
              <a:ext cx="28650" cy="88500"/>
            </a:xfrm>
            <a:custGeom>
              <a:avLst/>
              <a:gdLst/>
              <a:ahLst/>
              <a:cxnLst/>
              <a:rect l="l" t="t" r="r" b="b"/>
              <a:pathLst>
                <a:path w="1146" h="3540" extrusionOk="0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2" descr="Instituto de Lideres Cristianos - Inicio | Facebook">
            <a:extLst>
              <a:ext uri="{FF2B5EF4-FFF2-40B4-BE49-F238E27FC236}">
                <a16:creationId xmlns:a16="http://schemas.microsoft.com/office/drawing/2014/main" id="{1DB54E87-38E2-4838-BA7F-DC4E19D408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7" b="12021"/>
          <a:stretch/>
        </p:blipFill>
        <p:spPr bwMode="auto">
          <a:xfrm>
            <a:off x="0" y="-41064"/>
            <a:ext cx="2381577" cy="103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2028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59A713B-684B-467D-94A2-B3B1E9D74032}"/>
              </a:ext>
            </a:extLst>
          </p:cNvPr>
          <p:cNvSpPr txBox="1"/>
          <p:nvPr/>
        </p:nvSpPr>
        <p:spPr>
          <a:xfrm>
            <a:off x="1146746" y="1530741"/>
            <a:ext cx="10260769" cy="48301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l-G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 uso más frecuente es</a:t>
            </a:r>
            <a:r>
              <a:rPr lang="es-MX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el</a:t>
            </a:r>
            <a:r>
              <a:rPr lang="el-G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objeto indirecto de la oración</a:t>
            </a:r>
            <a:r>
              <a:rPr lang="es-MX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respondiendo a la pregunta </a:t>
            </a:r>
            <a:r>
              <a:rPr lang="el-GR" sz="2400" b="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¿A </a:t>
            </a:r>
            <a:r>
              <a:rPr lang="es-MX" sz="2400" b="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quién,</a:t>
            </a:r>
            <a:r>
              <a:rPr lang="el-GR" sz="2400" b="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para quién o a qué se dirige la acción?</a:t>
            </a:r>
            <a:r>
              <a:rPr lang="es-MX" sz="2400" b="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4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 traduce con la preposición “a”, “para”, “con respecto a” o “con referencia a”. </a:t>
            </a:r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Ejemplo: amamos a Dios, vivimos para servir.</a:t>
            </a:r>
            <a:endParaRPr lang="es-MX" sz="2400" b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MX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2400" b="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4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También  se usa para indicar localización, en este caso responde a la pregunta </a:t>
            </a:r>
            <a:r>
              <a:rPr lang="es-MX" sz="2400" b="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¿Dónde ocurre la acción? </a:t>
            </a:r>
            <a:r>
              <a:rPr lang="es-MX" sz="24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Ejemplo: Pedro vive en el campo.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MX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24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El otro uso es el de instrumentación, en esta función responde a la pregunta </a:t>
            </a:r>
            <a:r>
              <a:rPr lang="es-MX" sz="2400" b="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¿por medio de qué o quién se realiza la acción? </a:t>
            </a:r>
            <a:r>
              <a:rPr lang="es-MX" sz="24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Ejemplo: Dios creo el mundo por su palabra.</a:t>
            </a:r>
            <a:endParaRPr lang="es-MX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CF738C1-4F32-45F9-9411-053E5A33DD59}"/>
              </a:ext>
            </a:extLst>
          </p:cNvPr>
          <p:cNvSpPr txBox="1"/>
          <p:nvPr/>
        </p:nvSpPr>
        <p:spPr>
          <a:xfrm>
            <a:off x="4825583" y="567770"/>
            <a:ext cx="25408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l-GR"/>
            </a:defPPr>
            <a:lvl1pPr>
              <a:defRPr sz="3200" b="1">
                <a:solidFill>
                  <a:srgbClr val="0065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l-GR" dirty="0"/>
              <a:t>Caso Dativo: </a:t>
            </a:r>
          </a:p>
        </p:txBody>
      </p:sp>
      <p:grpSp>
        <p:nvGrpSpPr>
          <p:cNvPr id="7" name="Google Shape;914;p32">
            <a:extLst>
              <a:ext uri="{FF2B5EF4-FFF2-40B4-BE49-F238E27FC236}">
                <a16:creationId xmlns:a16="http://schemas.microsoft.com/office/drawing/2014/main" id="{0BE45DC0-0ED7-4470-BDB3-23290BC7C656}"/>
              </a:ext>
            </a:extLst>
          </p:cNvPr>
          <p:cNvGrpSpPr/>
          <p:nvPr/>
        </p:nvGrpSpPr>
        <p:grpSpPr>
          <a:xfrm flipH="1">
            <a:off x="4353339" y="1057003"/>
            <a:ext cx="3372678" cy="164144"/>
            <a:chOff x="4345425" y="2175475"/>
            <a:chExt cx="800750" cy="176025"/>
          </a:xfrm>
        </p:grpSpPr>
        <p:sp>
          <p:nvSpPr>
            <p:cNvPr id="8" name="Google Shape;915;p32">
              <a:extLst>
                <a:ext uri="{FF2B5EF4-FFF2-40B4-BE49-F238E27FC236}">
                  <a16:creationId xmlns:a16="http://schemas.microsoft.com/office/drawing/2014/main" id="{028D1B01-F7D7-40CC-9967-8ECFEF229DD2}"/>
                </a:ext>
              </a:extLst>
            </p:cNvPr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16;p32">
              <a:extLst>
                <a:ext uri="{FF2B5EF4-FFF2-40B4-BE49-F238E27FC236}">
                  <a16:creationId xmlns:a16="http://schemas.microsoft.com/office/drawing/2014/main" id="{8EDDD537-B4F8-4D26-AA18-CA593F2A9DBC}"/>
                </a:ext>
              </a:extLst>
            </p:cNvPr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" name="Google Shape;1066;p35">
            <a:extLst>
              <a:ext uri="{FF2B5EF4-FFF2-40B4-BE49-F238E27FC236}">
                <a16:creationId xmlns:a16="http://schemas.microsoft.com/office/drawing/2014/main" id="{083B7748-F6A3-43AC-B413-C5578FCF06BF}"/>
              </a:ext>
            </a:extLst>
          </p:cNvPr>
          <p:cNvGrpSpPr/>
          <p:nvPr/>
        </p:nvGrpSpPr>
        <p:grpSpPr>
          <a:xfrm rot="9760509">
            <a:off x="11105875" y="4561289"/>
            <a:ext cx="806657" cy="421744"/>
            <a:chOff x="1822875" y="1377000"/>
            <a:chExt cx="548075" cy="286550"/>
          </a:xfrm>
        </p:grpSpPr>
        <p:sp>
          <p:nvSpPr>
            <p:cNvPr id="17" name="Google Shape;1067;p35">
              <a:extLst>
                <a:ext uri="{FF2B5EF4-FFF2-40B4-BE49-F238E27FC236}">
                  <a16:creationId xmlns:a16="http://schemas.microsoft.com/office/drawing/2014/main" id="{BDDAB3F4-0AE9-4B9D-BBBC-9B4C16A58691}"/>
                </a:ext>
              </a:extLst>
            </p:cNvPr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68;p35">
              <a:extLst>
                <a:ext uri="{FF2B5EF4-FFF2-40B4-BE49-F238E27FC236}">
                  <a16:creationId xmlns:a16="http://schemas.microsoft.com/office/drawing/2014/main" id="{C76C72B5-D4AE-4B6F-B302-11A6578C7BB1}"/>
                </a:ext>
              </a:extLst>
            </p:cNvPr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069;p35">
              <a:extLst>
                <a:ext uri="{FF2B5EF4-FFF2-40B4-BE49-F238E27FC236}">
                  <a16:creationId xmlns:a16="http://schemas.microsoft.com/office/drawing/2014/main" id="{C82492D4-024B-43F2-BADC-4BC5F6131722}"/>
                </a:ext>
              </a:extLst>
            </p:cNvPr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70;p35">
              <a:extLst>
                <a:ext uri="{FF2B5EF4-FFF2-40B4-BE49-F238E27FC236}">
                  <a16:creationId xmlns:a16="http://schemas.microsoft.com/office/drawing/2014/main" id="{A70EF8EE-C11A-4622-95BD-DA0E5437FFA2}"/>
                </a:ext>
              </a:extLst>
            </p:cNvPr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071;p35">
              <a:extLst>
                <a:ext uri="{FF2B5EF4-FFF2-40B4-BE49-F238E27FC236}">
                  <a16:creationId xmlns:a16="http://schemas.microsoft.com/office/drawing/2014/main" id="{F0260A8B-C43F-4101-922A-538F2F94650D}"/>
                </a:ext>
              </a:extLst>
            </p:cNvPr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72;p35">
              <a:extLst>
                <a:ext uri="{FF2B5EF4-FFF2-40B4-BE49-F238E27FC236}">
                  <a16:creationId xmlns:a16="http://schemas.microsoft.com/office/drawing/2014/main" id="{3E90185D-512B-4E33-AE04-5850F633CA90}"/>
                </a:ext>
              </a:extLst>
            </p:cNvPr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073;p35">
              <a:extLst>
                <a:ext uri="{FF2B5EF4-FFF2-40B4-BE49-F238E27FC236}">
                  <a16:creationId xmlns:a16="http://schemas.microsoft.com/office/drawing/2014/main" id="{81C96FE1-F6FB-43D4-8D8F-142CA8AE303C}"/>
                </a:ext>
              </a:extLst>
            </p:cNvPr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74;p35">
              <a:extLst>
                <a:ext uri="{FF2B5EF4-FFF2-40B4-BE49-F238E27FC236}">
                  <a16:creationId xmlns:a16="http://schemas.microsoft.com/office/drawing/2014/main" id="{DE8F0901-13F9-4E2A-88D7-F1CB3EACD223}"/>
                </a:ext>
              </a:extLst>
            </p:cNvPr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075;p35">
              <a:extLst>
                <a:ext uri="{FF2B5EF4-FFF2-40B4-BE49-F238E27FC236}">
                  <a16:creationId xmlns:a16="http://schemas.microsoft.com/office/drawing/2014/main" id="{6109A538-4EE9-4839-86B6-5FA2052D95F5}"/>
                </a:ext>
              </a:extLst>
            </p:cNvPr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2" descr="Instituto de Lideres Cristianos - Inicio | Facebook">
            <a:extLst>
              <a:ext uri="{FF2B5EF4-FFF2-40B4-BE49-F238E27FC236}">
                <a16:creationId xmlns:a16="http://schemas.microsoft.com/office/drawing/2014/main" id="{D4B95668-3070-44B9-9E60-5F8EB5FF9B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7" b="12021"/>
          <a:stretch/>
        </p:blipFill>
        <p:spPr bwMode="auto">
          <a:xfrm>
            <a:off x="0" y="1"/>
            <a:ext cx="2381577" cy="103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oogle Shape;421;p43">
            <a:extLst>
              <a:ext uri="{FF2B5EF4-FFF2-40B4-BE49-F238E27FC236}">
                <a16:creationId xmlns:a16="http://schemas.microsoft.com/office/drawing/2014/main" id="{B2B4AFA1-E881-4C41-A40E-9737D3049363}"/>
              </a:ext>
            </a:extLst>
          </p:cNvPr>
          <p:cNvPicPr preferRelativeResize="0"/>
          <p:nvPr/>
        </p:nvPicPr>
        <p:blipFill>
          <a:blip r:embed="rId3">
            <a:alphaModFix amt="80000"/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74930" y="1947076"/>
            <a:ext cx="549514" cy="398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421;p43">
            <a:extLst>
              <a:ext uri="{FF2B5EF4-FFF2-40B4-BE49-F238E27FC236}">
                <a16:creationId xmlns:a16="http://schemas.microsoft.com/office/drawing/2014/main" id="{99D18238-034C-4513-9A6D-6298D8CFDC7F}"/>
              </a:ext>
            </a:extLst>
          </p:cNvPr>
          <p:cNvPicPr preferRelativeResize="0"/>
          <p:nvPr/>
        </p:nvPicPr>
        <p:blipFill>
          <a:blip r:embed="rId3">
            <a:alphaModFix amt="80000"/>
            <a:duotone>
              <a:prstClr val="black"/>
              <a:srgbClr val="00B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08535" y="4029858"/>
            <a:ext cx="549514" cy="398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421;p43">
            <a:extLst>
              <a:ext uri="{FF2B5EF4-FFF2-40B4-BE49-F238E27FC236}">
                <a16:creationId xmlns:a16="http://schemas.microsoft.com/office/drawing/2014/main" id="{53D1F7E8-1C02-412C-A301-62663AE1CE05}"/>
              </a:ext>
            </a:extLst>
          </p:cNvPr>
          <p:cNvPicPr preferRelativeResize="0"/>
          <p:nvPr/>
        </p:nvPicPr>
        <p:blipFill>
          <a:blip r:embed="rId3">
            <a:alphaModFix amt="80000"/>
            <a:duotone>
              <a:prstClr val="black"/>
              <a:srgbClr val="0066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09728" y="5436134"/>
            <a:ext cx="549514" cy="398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40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E5E4DE5F-AB49-49CE-9693-49239D708B74}"/>
              </a:ext>
            </a:extLst>
          </p:cNvPr>
          <p:cNvSpPr txBox="1"/>
          <p:nvPr/>
        </p:nvSpPr>
        <p:spPr>
          <a:xfrm>
            <a:off x="1201709" y="1775406"/>
            <a:ext cx="10268263" cy="1758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 uso más frecuente es el de objeto o complemento directo de la oración. </a:t>
            </a:r>
            <a:r>
              <a:rPr lang="es-MX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Está estrechamente ligado al verbo</a:t>
            </a:r>
            <a:r>
              <a:rPr lang="el-G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s-MX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Responde a la pregunta ¿sobre quién o qué recae la acción verbal?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l-G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EFBDA5E-EB40-404D-BD91-3962776BE454}"/>
              </a:ext>
            </a:extLst>
          </p:cNvPr>
          <p:cNvSpPr txBox="1"/>
          <p:nvPr/>
        </p:nvSpPr>
        <p:spPr>
          <a:xfrm>
            <a:off x="4810592" y="924606"/>
            <a:ext cx="30504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l-GR"/>
            </a:defPPr>
            <a:lvl1pPr>
              <a:defRPr sz="3200" b="1">
                <a:solidFill>
                  <a:srgbClr val="0065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l-GR" dirty="0"/>
              <a:t>Caso acusativo: </a:t>
            </a:r>
          </a:p>
        </p:txBody>
      </p:sp>
      <p:grpSp>
        <p:nvGrpSpPr>
          <p:cNvPr id="7" name="Google Shape;914;p32">
            <a:extLst>
              <a:ext uri="{FF2B5EF4-FFF2-40B4-BE49-F238E27FC236}">
                <a16:creationId xmlns:a16="http://schemas.microsoft.com/office/drawing/2014/main" id="{1B65EC3A-5CED-41FB-8651-02EF67D9C54F}"/>
              </a:ext>
            </a:extLst>
          </p:cNvPr>
          <p:cNvGrpSpPr/>
          <p:nvPr/>
        </p:nvGrpSpPr>
        <p:grpSpPr>
          <a:xfrm flipH="1">
            <a:off x="4593181" y="1413838"/>
            <a:ext cx="3372678" cy="164144"/>
            <a:chOff x="4345425" y="2175475"/>
            <a:chExt cx="800750" cy="176025"/>
          </a:xfrm>
        </p:grpSpPr>
        <p:sp>
          <p:nvSpPr>
            <p:cNvPr id="8" name="Google Shape;915;p32">
              <a:extLst>
                <a:ext uri="{FF2B5EF4-FFF2-40B4-BE49-F238E27FC236}">
                  <a16:creationId xmlns:a16="http://schemas.microsoft.com/office/drawing/2014/main" id="{9B7781AD-0A13-4AB8-AFF8-FCE49DC19CDE}"/>
                </a:ext>
              </a:extLst>
            </p:cNvPr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16;p32">
              <a:extLst>
                <a:ext uri="{FF2B5EF4-FFF2-40B4-BE49-F238E27FC236}">
                  <a16:creationId xmlns:a16="http://schemas.microsoft.com/office/drawing/2014/main" id="{F86D0086-36AD-4B25-96B8-3655CFD85583}"/>
                </a:ext>
              </a:extLst>
            </p:cNvPr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E9EBA55-8DF9-43B8-8A2E-489CDC091DED}"/>
              </a:ext>
            </a:extLst>
          </p:cNvPr>
          <p:cNvSpPr txBox="1"/>
          <p:nvPr/>
        </p:nvSpPr>
        <p:spPr>
          <a:xfrm>
            <a:off x="1201709" y="4863132"/>
            <a:ext cx="8128309" cy="145642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l-GR"/>
            </a:defPPr>
            <a:lvl1pPr algn="just">
              <a:lnSpc>
                <a:spcPct val="107000"/>
              </a:lnSpc>
              <a:spcAft>
                <a:spcPts val="800"/>
              </a:spcAft>
              <a:defRPr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s-MX" dirty="0"/>
              <a:t>La única función del caso vocativo es la de llamar o invocar</a:t>
            </a:r>
            <a:r>
              <a:rPr lang="el-GR" dirty="0"/>
              <a:t>.</a:t>
            </a:r>
            <a:endParaRPr lang="es-MX" dirty="0"/>
          </a:p>
          <a:p>
            <a:endParaRPr lang="es-MX" dirty="0"/>
          </a:p>
          <a:p>
            <a:r>
              <a:rPr lang="es-MX" i="1" dirty="0"/>
              <a:t>Saludos, Pedro.</a:t>
            </a:r>
            <a:r>
              <a:rPr lang="el-GR" i="1" dirty="0"/>
              <a:t>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EC71D87-8E71-46A8-A319-56F3B721C4D6}"/>
              </a:ext>
            </a:extLst>
          </p:cNvPr>
          <p:cNvSpPr txBox="1"/>
          <p:nvPr/>
        </p:nvSpPr>
        <p:spPr>
          <a:xfrm>
            <a:off x="4725119" y="4026632"/>
            <a:ext cx="335457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l-GR"/>
            </a:defPPr>
            <a:lvl1pPr>
              <a:defRPr sz="3200" b="1">
                <a:solidFill>
                  <a:srgbClr val="0065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l-GR" dirty="0"/>
              <a:t>Caso Vocativo: </a:t>
            </a:r>
          </a:p>
        </p:txBody>
      </p:sp>
      <p:grpSp>
        <p:nvGrpSpPr>
          <p:cNvPr id="14" name="Google Shape;914;p32">
            <a:extLst>
              <a:ext uri="{FF2B5EF4-FFF2-40B4-BE49-F238E27FC236}">
                <a16:creationId xmlns:a16="http://schemas.microsoft.com/office/drawing/2014/main" id="{44455A1C-552D-4658-93EF-1F72720F5CF9}"/>
              </a:ext>
            </a:extLst>
          </p:cNvPr>
          <p:cNvGrpSpPr/>
          <p:nvPr/>
        </p:nvGrpSpPr>
        <p:grpSpPr>
          <a:xfrm flipH="1">
            <a:off x="4488413" y="4529335"/>
            <a:ext cx="3372678" cy="164144"/>
            <a:chOff x="4345425" y="2175475"/>
            <a:chExt cx="800750" cy="176025"/>
          </a:xfrm>
        </p:grpSpPr>
        <p:sp>
          <p:nvSpPr>
            <p:cNvPr id="15" name="Google Shape;915;p32">
              <a:extLst>
                <a:ext uri="{FF2B5EF4-FFF2-40B4-BE49-F238E27FC236}">
                  <a16:creationId xmlns:a16="http://schemas.microsoft.com/office/drawing/2014/main" id="{1D6297B9-76D6-49FB-A9EF-96859E209224}"/>
                </a:ext>
              </a:extLst>
            </p:cNvPr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916;p32">
              <a:extLst>
                <a:ext uri="{FF2B5EF4-FFF2-40B4-BE49-F238E27FC236}">
                  <a16:creationId xmlns:a16="http://schemas.microsoft.com/office/drawing/2014/main" id="{2868433A-E39D-4E61-8BF3-E169858CD835}"/>
                </a:ext>
              </a:extLst>
            </p:cNvPr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2" descr="Instituto de Lideres Cristianos - Inicio | Facebook">
            <a:extLst>
              <a:ext uri="{FF2B5EF4-FFF2-40B4-BE49-F238E27FC236}">
                <a16:creationId xmlns:a16="http://schemas.microsoft.com/office/drawing/2014/main" id="{DA5DFB92-179E-450C-9AFE-E3AB038386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7" b="12021"/>
          <a:stretch/>
        </p:blipFill>
        <p:spPr bwMode="auto">
          <a:xfrm>
            <a:off x="0" y="1"/>
            <a:ext cx="2381577" cy="103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827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EF0E1EA7-A9D3-4895-AC5B-E7BC2027E82B}"/>
              </a:ext>
            </a:extLst>
          </p:cNvPr>
          <p:cNvSpPr txBox="1"/>
          <p:nvPr/>
        </p:nvSpPr>
        <p:spPr>
          <a:xfrm>
            <a:off x="2408077" y="665589"/>
            <a:ext cx="7752522" cy="75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9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Modern Love Grunge" panose="04070805081005020601" pitchFamily="82" charset="0"/>
                <a:ea typeface="Calibri" panose="020F0502020204030204" pitchFamily="34" charset="0"/>
                <a:cs typeface="Calibri" panose="020F0502020204030204" pitchFamily="34" charset="0"/>
              </a:rPr>
              <a:t>LA SEGUNDA DECLINACIÓN</a:t>
            </a:r>
            <a:endParaRPr kumimoji="0" lang="el-GR" sz="3600" b="0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Instituto de Lideres Cristianos - Inicio | Facebook">
            <a:extLst>
              <a:ext uri="{FF2B5EF4-FFF2-40B4-BE49-F238E27FC236}">
                <a16:creationId xmlns:a16="http://schemas.microsoft.com/office/drawing/2014/main" id="{FAC0870A-C471-434E-91CF-FC12EE3D9B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7" b="12021"/>
          <a:stretch/>
        </p:blipFill>
        <p:spPr bwMode="auto">
          <a:xfrm>
            <a:off x="0" y="1"/>
            <a:ext cx="2381577" cy="103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oogle Shape;1002;p36">
            <a:extLst>
              <a:ext uri="{FF2B5EF4-FFF2-40B4-BE49-F238E27FC236}">
                <a16:creationId xmlns:a16="http://schemas.microsoft.com/office/drawing/2014/main" id="{5FC46719-DB7D-4372-AB96-28040C18C509}"/>
              </a:ext>
            </a:extLst>
          </p:cNvPr>
          <p:cNvGrpSpPr/>
          <p:nvPr/>
        </p:nvGrpSpPr>
        <p:grpSpPr>
          <a:xfrm>
            <a:off x="-163912" y="1626176"/>
            <a:ext cx="1115223" cy="505646"/>
            <a:chOff x="-889965" y="517131"/>
            <a:chExt cx="2215821" cy="1003863"/>
          </a:xfrm>
        </p:grpSpPr>
        <p:sp>
          <p:nvSpPr>
            <p:cNvPr id="11" name="Google Shape;1003;p36">
              <a:extLst>
                <a:ext uri="{FF2B5EF4-FFF2-40B4-BE49-F238E27FC236}">
                  <a16:creationId xmlns:a16="http://schemas.microsoft.com/office/drawing/2014/main" id="{66041CAA-1B15-4401-8009-E222E6BE6A73}"/>
                </a:ext>
              </a:extLst>
            </p:cNvPr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Google Shape;1004;p36">
              <a:extLst>
                <a:ext uri="{FF2B5EF4-FFF2-40B4-BE49-F238E27FC236}">
                  <a16:creationId xmlns:a16="http://schemas.microsoft.com/office/drawing/2014/main" id="{D5501FD5-3EAD-475B-AD81-A51D07748ED2}"/>
                </a:ext>
              </a:extLst>
            </p:cNvPr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3" name="Google Shape;1005;p36">
            <a:extLst>
              <a:ext uri="{FF2B5EF4-FFF2-40B4-BE49-F238E27FC236}">
                <a16:creationId xmlns:a16="http://schemas.microsoft.com/office/drawing/2014/main" id="{F3AAB83A-A52F-4647-ACB9-A3A4866D160C}"/>
              </a:ext>
            </a:extLst>
          </p:cNvPr>
          <p:cNvGrpSpPr/>
          <p:nvPr/>
        </p:nvGrpSpPr>
        <p:grpSpPr>
          <a:xfrm>
            <a:off x="11061552" y="3111628"/>
            <a:ext cx="1600229" cy="723488"/>
            <a:chOff x="10729875" y="529734"/>
            <a:chExt cx="3232134" cy="1460117"/>
          </a:xfrm>
        </p:grpSpPr>
        <p:sp>
          <p:nvSpPr>
            <p:cNvPr id="14" name="Google Shape;1006;p36">
              <a:extLst>
                <a:ext uri="{FF2B5EF4-FFF2-40B4-BE49-F238E27FC236}">
                  <a16:creationId xmlns:a16="http://schemas.microsoft.com/office/drawing/2014/main" id="{7C310B0A-C930-4134-B41F-3FDAE699247C}"/>
                </a:ext>
              </a:extLst>
            </p:cNvPr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Google Shape;1007;p36">
              <a:extLst>
                <a:ext uri="{FF2B5EF4-FFF2-40B4-BE49-F238E27FC236}">
                  <a16:creationId xmlns:a16="http://schemas.microsoft.com/office/drawing/2014/main" id="{7F47528F-3160-4D9F-84E4-443D39531BB4}"/>
                </a:ext>
              </a:extLst>
            </p:cNvPr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6" name="Google Shape;1008;p36">
            <a:extLst>
              <a:ext uri="{FF2B5EF4-FFF2-40B4-BE49-F238E27FC236}">
                <a16:creationId xmlns:a16="http://schemas.microsoft.com/office/drawing/2014/main" id="{D23AA1B2-BAAF-46B3-90D6-6A7D58BAEDD8}"/>
              </a:ext>
            </a:extLst>
          </p:cNvPr>
          <p:cNvGrpSpPr/>
          <p:nvPr/>
        </p:nvGrpSpPr>
        <p:grpSpPr>
          <a:xfrm>
            <a:off x="10667048" y="1613467"/>
            <a:ext cx="293153" cy="337976"/>
            <a:chOff x="4505050" y="4336350"/>
            <a:chExt cx="69000" cy="79550"/>
          </a:xfrm>
        </p:grpSpPr>
        <p:sp>
          <p:nvSpPr>
            <p:cNvPr id="17" name="Google Shape;1009;p36">
              <a:extLst>
                <a:ext uri="{FF2B5EF4-FFF2-40B4-BE49-F238E27FC236}">
                  <a16:creationId xmlns:a16="http://schemas.microsoft.com/office/drawing/2014/main" id="{ACCA6E12-FBBB-4A89-A9BE-47E2B6414153}"/>
                </a:ext>
              </a:extLst>
            </p:cNvPr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Google Shape;1010;p36">
              <a:extLst>
                <a:ext uri="{FF2B5EF4-FFF2-40B4-BE49-F238E27FC236}">
                  <a16:creationId xmlns:a16="http://schemas.microsoft.com/office/drawing/2014/main" id="{DB69C3E9-7B06-473C-BCF7-90BAA5F9BC69}"/>
                </a:ext>
              </a:extLst>
            </p:cNvPr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Google Shape;1011;p36">
              <a:extLst>
                <a:ext uri="{FF2B5EF4-FFF2-40B4-BE49-F238E27FC236}">
                  <a16:creationId xmlns:a16="http://schemas.microsoft.com/office/drawing/2014/main" id="{16B8D22D-37B0-4DF4-9CDD-2E8E418B2430}"/>
                </a:ext>
              </a:extLst>
            </p:cNvPr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Google Shape;1012;p36">
              <a:extLst>
                <a:ext uri="{FF2B5EF4-FFF2-40B4-BE49-F238E27FC236}">
                  <a16:creationId xmlns:a16="http://schemas.microsoft.com/office/drawing/2014/main" id="{435F8CD7-2E9F-4952-8C30-657167CEB086}"/>
                </a:ext>
              </a:extLst>
            </p:cNvPr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Google Shape;1013;p36">
              <a:extLst>
                <a:ext uri="{FF2B5EF4-FFF2-40B4-BE49-F238E27FC236}">
                  <a16:creationId xmlns:a16="http://schemas.microsoft.com/office/drawing/2014/main" id="{128C728F-442D-4EC8-8CF0-42F80CB18FFC}"/>
                </a:ext>
              </a:extLst>
            </p:cNvPr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Google Shape;1014;p36">
              <a:extLst>
                <a:ext uri="{FF2B5EF4-FFF2-40B4-BE49-F238E27FC236}">
                  <a16:creationId xmlns:a16="http://schemas.microsoft.com/office/drawing/2014/main" id="{864EB5D3-5CF9-4CE9-95AF-6502992F9ECD}"/>
                </a:ext>
              </a:extLst>
            </p:cNvPr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Google Shape;1015;p36">
              <a:extLst>
                <a:ext uri="{FF2B5EF4-FFF2-40B4-BE49-F238E27FC236}">
                  <a16:creationId xmlns:a16="http://schemas.microsoft.com/office/drawing/2014/main" id="{18396B19-E21E-444B-B83E-E2C517A07166}"/>
                </a:ext>
              </a:extLst>
            </p:cNvPr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Google Shape;1016;p36">
              <a:extLst>
                <a:ext uri="{FF2B5EF4-FFF2-40B4-BE49-F238E27FC236}">
                  <a16:creationId xmlns:a16="http://schemas.microsoft.com/office/drawing/2014/main" id="{A41CB7BD-2690-48AF-BE97-DDCDFF6E337C}"/>
                </a:ext>
              </a:extLst>
            </p:cNvPr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Google Shape;1017;p36">
              <a:extLst>
                <a:ext uri="{FF2B5EF4-FFF2-40B4-BE49-F238E27FC236}">
                  <a16:creationId xmlns:a16="http://schemas.microsoft.com/office/drawing/2014/main" id="{1F878755-D163-4B38-AA59-4DA7FEC6994C}"/>
                </a:ext>
              </a:extLst>
            </p:cNvPr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Google Shape;1018;p36">
              <a:extLst>
                <a:ext uri="{FF2B5EF4-FFF2-40B4-BE49-F238E27FC236}">
                  <a16:creationId xmlns:a16="http://schemas.microsoft.com/office/drawing/2014/main" id="{135BEF4F-5222-426E-8592-994C328A9415}"/>
                </a:ext>
              </a:extLst>
            </p:cNvPr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" name="Google Shape;1019;p36">
              <a:extLst>
                <a:ext uri="{FF2B5EF4-FFF2-40B4-BE49-F238E27FC236}">
                  <a16:creationId xmlns:a16="http://schemas.microsoft.com/office/drawing/2014/main" id="{5127AEA1-BA5D-4E35-B58E-015EC9B57C25}"/>
                </a:ext>
              </a:extLst>
            </p:cNvPr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Google Shape;1020;p36">
              <a:extLst>
                <a:ext uri="{FF2B5EF4-FFF2-40B4-BE49-F238E27FC236}">
                  <a16:creationId xmlns:a16="http://schemas.microsoft.com/office/drawing/2014/main" id="{5FFB5485-A9E4-4D49-AD6C-175E4ABF8133}"/>
                </a:ext>
              </a:extLst>
            </p:cNvPr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" name="Google Shape;1021;p36">
              <a:extLst>
                <a:ext uri="{FF2B5EF4-FFF2-40B4-BE49-F238E27FC236}">
                  <a16:creationId xmlns:a16="http://schemas.microsoft.com/office/drawing/2014/main" id="{4AE6BA70-6566-48F2-BADF-FD7B4675E1D5}"/>
                </a:ext>
              </a:extLst>
            </p:cNvPr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" name="Google Shape;1022;p36">
              <a:extLst>
                <a:ext uri="{FF2B5EF4-FFF2-40B4-BE49-F238E27FC236}">
                  <a16:creationId xmlns:a16="http://schemas.microsoft.com/office/drawing/2014/main" id="{DF61AAD7-C434-4E42-9B34-B2DCB0BEB068}"/>
                </a:ext>
              </a:extLst>
            </p:cNvPr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1" name="Google Shape;1023;p36">
            <a:extLst>
              <a:ext uri="{FF2B5EF4-FFF2-40B4-BE49-F238E27FC236}">
                <a16:creationId xmlns:a16="http://schemas.microsoft.com/office/drawing/2014/main" id="{4BD463A3-D254-464E-B21D-3FB57ACA8B45}"/>
              </a:ext>
            </a:extLst>
          </p:cNvPr>
          <p:cNvGrpSpPr/>
          <p:nvPr/>
        </p:nvGrpSpPr>
        <p:grpSpPr>
          <a:xfrm>
            <a:off x="9743489" y="5353243"/>
            <a:ext cx="249392" cy="264900"/>
            <a:chOff x="3861700" y="5390125"/>
            <a:chExt cx="35600" cy="37825"/>
          </a:xfrm>
        </p:grpSpPr>
        <p:sp>
          <p:nvSpPr>
            <p:cNvPr id="32" name="Google Shape;1024;p36">
              <a:extLst>
                <a:ext uri="{FF2B5EF4-FFF2-40B4-BE49-F238E27FC236}">
                  <a16:creationId xmlns:a16="http://schemas.microsoft.com/office/drawing/2014/main" id="{CDF4E7B0-31AE-4DA7-9919-1A0E2CFD2D49}"/>
                </a:ext>
              </a:extLst>
            </p:cNvPr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" name="Google Shape;1025;p36">
              <a:extLst>
                <a:ext uri="{FF2B5EF4-FFF2-40B4-BE49-F238E27FC236}">
                  <a16:creationId xmlns:a16="http://schemas.microsoft.com/office/drawing/2014/main" id="{EA7E7EC8-03D7-4C1F-8703-A6C016FFAEBC}"/>
                </a:ext>
              </a:extLst>
            </p:cNvPr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" name="Google Shape;1026;p36">
              <a:extLst>
                <a:ext uri="{FF2B5EF4-FFF2-40B4-BE49-F238E27FC236}">
                  <a16:creationId xmlns:a16="http://schemas.microsoft.com/office/drawing/2014/main" id="{0620D38E-F428-4123-9F71-C41339D75798}"/>
                </a:ext>
              </a:extLst>
            </p:cNvPr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7;p36">
              <a:extLst>
                <a:ext uri="{FF2B5EF4-FFF2-40B4-BE49-F238E27FC236}">
                  <a16:creationId xmlns:a16="http://schemas.microsoft.com/office/drawing/2014/main" id="{F762B727-174E-4BAB-8D46-8E637E89B4A8}"/>
                </a:ext>
              </a:extLst>
            </p:cNvPr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8;p36">
              <a:extLst>
                <a:ext uri="{FF2B5EF4-FFF2-40B4-BE49-F238E27FC236}">
                  <a16:creationId xmlns:a16="http://schemas.microsoft.com/office/drawing/2014/main" id="{FDF4DEB6-121F-4A0F-AF8C-C8EB52CCA25D}"/>
                </a:ext>
              </a:extLst>
            </p:cNvPr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9;p36">
              <a:extLst>
                <a:ext uri="{FF2B5EF4-FFF2-40B4-BE49-F238E27FC236}">
                  <a16:creationId xmlns:a16="http://schemas.microsoft.com/office/drawing/2014/main" id="{102FF11C-6CA8-4CB5-8812-BDF341636C53}"/>
                </a:ext>
              </a:extLst>
            </p:cNvPr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8" name="Google Shape;1030;p36">
            <a:extLst>
              <a:ext uri="{FF2B5EF4-FFF2-40B4-BE49-F238E27FC236}">
                <a16:creationId xmlns:a16="http://schemas.microsoft.com/office/drawing/2014/main" id="{980CDB4A-18C6-4E0D-9C1C-873BCA09C8AA}"/>
              </a:ext>
            </a:extLst>
          </p:cNvPr>
          <p:cNvGrpSpPr/>
          <p:nvPr/>
        </p:nvGrpSpPr>
        <p:grpSpPr>
          <a:xfrm>
            <a:off x="1040276" y="5311181"/>
            <a:ext cx="165057" cy="349023"/>
            <a:chOff x="3422400" y="4860725"/>
            <a:chExt cx="24475" cy="51750"/>
          </a:xfrm>
        </p:grpSpPr>
        <p:sp>
          <p:nvSpPr>
            <p:cNvPr id="39" name="Google Shape;1031;p36">
              <a:extLst>
                <a:ext uri="{FF2B5EF4-FFF2-40B4-BE49-F238E27FC236}">
                  <a16:creationId xmlns:a16="http://schemas.microsoft.com/office/drawing/2014/main" id="{29F0053E-D1D2-4918-9EFE-D64F83E076D8}"/>
                </a:ext>
              </a:extLst>
            </p:cNvPr>
            <p:cNvSpPr/>
            <p:nvPr/>
          </p:nvSpPr>
          <p:spPr>
            <a:xfrm>
              <a:off x="3423500" y="4863525"/>
              <a:ext cx="22275" cy="47850"/>
            </a:xfrm>
            <a:custGeom>
              <a:avLst/>
              <a:gdLst/>
              <a:ahLst/>
              <a:cxnLst/>
              <a:rect l="l" t="t" r="r" b="b"/>
              <a:pathLst>
                <a:path w="891" h="1914" extrusionOk="0">
                  <a:moveTo>
                    <a:pt x="379" y="0"/>
                  </a:moveTo>
                  <a:lnTo>
                    <a:pt x="379" y="45"/>
                  </a:lnTo>
                  <a:lnTo>
                    <a:pt x="334" y="89"/>
                  </a:lnTo>
                  <a:lnTo>
                    <a:pt x="290" y="111"/>
                  </a:lnTo>
                  <a:lnTo>
                    <a:pt x="223" y="156"/>
                  </a:lnTo>
                  <a:lnTo>
                    <a:pt x="68" y="156"/>
                  </a:lnTo>
                  <a:lnTo>
                    <a:pt x="23" y="134"/>
                  </a:lnTo>
                  <a:lnTo>
                    <a:pt x="1" y="89"/>
                  </a:lnTo>
                  <a:lnTo>
                    <a:pt x="446" y="1869"/>
                  </a:lnTo>
                  <a:lnTo>
                    <a:pt x="557" y="1913"/>
                  </a:lnTo>
                  <a:lnTo>
                    <a:pt x="668" y="1891"/>
                  </a:lnTo>
                  <a:lnTo>
                    <a:pt x="779" y="1846"/>
                  </a:lnTo>
                  <a:lnTo>
                    <a:pt x="891" y="1757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32;p36">
              <a:extLst>
                <a:ext uri="{FF2B5EF4-FFF2-40B4-BE49-F238E27FC236}">
                  <a16:creationId xmlns:a16="http://schemas.microsoft.com/office/drawing/2014/main" id="{14B0FB97-1B44-443C-8633-E2F6896340B3}"/>
                </a:ext>
              </a:extLst>
            </p:cNvPr>
            <p:cNvSpPr/>
            <p:nvPr/>
          </p:nvSpPr>
          <p:spPr>
            <a:xfrm>
              <a:off x="3423500" y="4861300"/>
              <a:ext cx="9475" cy="6125"/>
            </a:xfrm>
            <a:custGeom>
              <a:avLst/>
              <a:gdLst/>
              <a:ahLst/>
              <a:cxnLst/>
              <a:rect l="l" t="t" r="r" b="b"/>
              <a:pathLst>
                <a:path w="379" h="245" extrusionOk="0">
                  <a:moveTo>
                    <a:pt x="223" y="0"/>
                  </a:moveTo>
                  <a:lnTo>
                    <a:pt x="156" y="22"/>
                  </a:lnTo>
                  <a:lnTo>
                    <a:pt x="90" y="45"/>
                  </a:lnTo>
                  <a:lnTo>
                    <a:pt x="23" y="89"/>
                  </a:lnTo>
                  <a:lnTo>
                    <a:pt x="1" y="134"/>
                  </a:lnTo>
                  <a:lnTo>
                    <a:pt x="1" y="178"/>
                  </a:lnTo>
                  <a:lnTo>
                    <a:pt x="23" y="223"/>
                  </a:lnTo>
                  <a:lnTo>
                    <a:pt x="68" y="245"/>
                  </a:lnTo>
                  <a:lnTo>
                    <a:pt x="223" y="245"/>
                  </a:lnTo>
                  <a:lnTo>
                    <a:pt x="290" y="200"/>
                  </a:lnTo>
                  <a:lnTo>
                    <a:pt x="334" y="178"/>
                  </a:lnTo>
                  <a:lnTo>
                    <a:pt x="379" y="134"/>
                  </a:lnTo>
                  <a:lnTo>
                    <a:pt x="379" y="89"/>
                  </a:lnTo>
                  <a:lnTo>
                    <a:pt x="379" y="67"/>
                  </a:lnTo>
                  <a:lnTo>
                    <a:pt x="357" y="22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4A6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33;p36">
              <a:extLst>
                <a:ext uri="{FF2B5EF4-FFF2-40B4-BE49-F238E27FC236}">
                  <a16:creationId xmlns:a16="http://schemas.microsoft.com/office/drawing/2014/main" id="{2CBA52C0-79E3-4C42-B5CA-A4A4C500E64D}"/>
                </a:ext>
              </a:extLst>
            </p:cNvPr>
            <p:cNvSpPr/>
            <p:nvPr/>
          </p:nvSpPr>
          <p:spPr>
            <a:xfrm>
              <a:off x="3422400" y="4860725"/>
              <a:ext cx="24475" cy="51750"/>
            </a:xfrm>
            <a:custGeom>
              <a:avLst/>
              <a:gdLst/>
              <a:ahLst/>
              <a:cxnLst/>
              <a:rect l="l" t="t" r="r" b="b"/>
              <a:pathLst>
                <a:path w="979" h="2070" extrusionOk="0">
                  <a:moveTo>
                    <a:pt x="312" y="90"/>
                  </a:moveTo>
                  <a:lnTo>
                    <a:pt x="356" y="112"/>
                  </a:lnTo>
                  <a:lnTo>
                    <a:pt x="365" y="117"/>
                  </a:lnTo>
                  <a:lnTo>
                    <a:pt x="365" y="117"/>
                  </a:lnTo>
                  <a:lnTo>
                    <a:pt x="334" y="179"/>
                  </a:lnTo>
                  <a:lnTo>
                    <a:pt x="245" y="223"/>
                  </a:lnTo>
                  <a:lnTo>
                    <a:pt x="200" y="246"/>
                  </a:lnTo>
                  <a:lnTo>
                    <a:pt x="156" y="246"/>
                  </a:lnTo>
                  <a:lnTo>
                    <a:pt x="112" y="223"/>
                  </a:lnTo>
                  <a:lnTo>
                    <a:pt x="89" y="201"/>
                  </a:lnTo>
                  <a:lnTo>
                    <a:pt x="89" y="201"/>
                  </a:lnTo>
                  <a:lnTo>
                    <a:pt x="89" y="179"/>
                  </a:lnTo>
                  <a:lnTo>
                    <a:pt x="134" y="134"/>
                  </a:lnTo>
                  <a:lnTo>
                    <a:pt x="223" y="90"/>
                  </a:lnTo>
                  <a:close/>
                  <a:moveTo>
                    <a:pt x="423" y="223"/>
                  </a:moveTo>
                  <a:lnTo>
                    <a:pt x="534" y="624"/>
                  </a:lnTo>
                  <a:lnTo>
                    <a:pt x="823" y="1625"/>
                  </a:lnTo>
                  <a:lnTo>
                    <a:pt x="868" y="1736"/>
                  </a:lnTo>
                  <a:lnTo>
                    <a:pt x="890" y="1803"/>
                  </a:lnTo>
                  <a:lnTo>
                    <a:pt x="890" y="1869"/>
                  </a:lnTo>
                  <a:lnTo>
                    <a:pt x="868" y="1892"/>
                  </a:lnTo>
                  <a:lnTo>
                    <a:pt x="846" y="1914"/>
                  </a:lnTo>
                  <a:lnTo>
                    <a:pt x="734" y="1958"/>
                  </a:lnTo>
                  <a:lnTo>
                    <a:pt x="601" y="2003"/>
                  </a:lnTo>
                  <a:lnTo>
                    <a:pt x="556" y="2003"/>
                  </a:lnTo>
                  <a:lnTo>
                    <a:pt x="512" y="1981"/>
                  </a:lnTo>
                  <a:lnTo>
                    <a:pt x="512" y="1936"/>
                  </a:lnTo>
                  <a:lnTo>
                    <a:pt x="490" y="1892"/>
                  </a:lnTo>
                  <a:lnTo>
                    <a:pt x="267" y="980"/>
                  </a:lnTo>
                  <a:lnTo>
                    <a:pt x="108" y="281"/>
                  </a:lnTo>
                  <a:lnTo>
                    <a:pt x="134" y="290"/>
                  </a:lnTo>
                  <a:lnTo>
                    <a:pt x="200" y="312"/>
                  </a:lnTo>
                  <a:lnTo>
                    <a:pt x="267" y="312"/>
                  </a:lnTo>
                  <a:lnTo>
                    <a:pt x="334" y="290"/>
                  </a:lnTo>
                  <a:lnTo>
                    <a:pt x="401" y="246"/>
                  </a:lnTo>
                  <a:lnTo>
                    <a:pt x="423" y="223"/>
                  </a:lnTo>
                  <a:close/>
                  <a:moveTo>
                    <a:pt x="200" y="1"/>
                  </a:moveTo>
                  <a:lnTo>
                    <a:pt x="134" y="23"/>
                  </a:lnTo>
                  <a:lnTo>
                    <a:pt x="67" y="45"/>
                  </a:lnTo>
                  <a:lnTo>
                    <a:pt x="23" y="112"/>
                  </a:lnTo>
                  <a:lnTo>
                    <a:pt x="6" y="179"/>
                  </a:lnTo>
                  <a:lnTo>
                    <a:pt x="0" y="179"/>
                  </a:lnTo>
                  <a:lnTo>
                    <a:pt x="0" y="201"/>
                  </a:lnTo>
                  <a:lnTo>
                    <a:pt x="312" y="1447"/>
                  </a:lnTo>
                  <a:lnTo>
                    <a:pt x="356" y="1714"/>
                  </a:lnTo>
                  <a:lnTo>
                    <a:pt x="401" y="1847"/>
                  </a:lnTo>
                  <a:lnTo>
                    <a:pt x="445" y="1958"/>
                  </a:lnTo>
                  <a:lnTo>
                    <a:pt x="490" y="2025"/>
                  </a:lnTo>
                  <a:lnTo>
                    <a:pt x="556" y="2047"/>
                  </a:lnTo>
                  <a:lnTo>
                    <a:pt x="623" y="2070"/>
                  </a:lnTo>
                  <a:lnTo>
                    <a:pt x="712" y="2047"/>
                  </a:lnTo>
                  <a:lnTo>
                    <a:pt x="846" y="1981"/>
                  </a:lnTo>
                  <a:lnTo>
                    <a:pt x="979" y="1914"/>
                  </a:lnTo>
                  <a:lnTo>
                    <a:pt x="979" y="1869"/>
                  </a:lnTo>
                  <a:lnTo>
                    <a:pt x="601" y="579"/>
                  </a:lnTo>
                  <a:lnTo>
                    <a:pt x="534" y="335"/>
                  </a:lnTo>
                  <a:lnTo>
                    <a:pt x="467" y="112"/>
                  </a:lnTo>
                  <a:lnTo>
                    <a:pt x="423" y="45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2" name="Google Shape;1034;p36">
            <a:extLst>
              <a:ext uri="{FF2B5EF4-FFF2-40B4-BE49-F238E27FC236}">
                <a16:creationId xmlns:a16="http://schemas.microsoft.com/office/drawing/2014/main" id="{CBEC91AE-4D96-4954-AF3D-DB557E281C54}"/>
              </a:ext>
            </a:extLst>
          </p:cNvPr>
          <p:cNvGrpSpPr/>
          <p:nvPr/>
        </p:nvGrpSpPr>
        <p:grpSpPr>
          <a:xfrm rot="10800000">
            <a:off x="1584887" y="1565989"/>
            <a:ext cx="249392" cy="264900"/>
            <a:chOff x="3861700" y="5390125"/>
            <a:chExt cx="35600" cy="37825"/>
          </a:xfrm>
        </p:grpSpPr>
        <p:sp>
          <p:nvSpPr>
            <p:cNvPr id="43" name="Google Shape;1035;p36">
              <a:extLst>
                <a:ext uri="{FF2B5EF4-FFF2-40B4-BE49-F238E27FC236}">
                  <a16:creationId xmlns:a16="http://schemas.microsoft.com/office/drawing/2014/main" id="{45C52749-2756-4465-A94E-B0836DCFF9C5}"/>
                </a:ext>
              </a:extLst>
            </p:cNvPr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" name="Google Shape;1036;p36">
              <a:extLst>
                <a:ext uri="{FF2B5EF4-FFF2-40B4-BE49-F238E27FC236}">
                  <a16:creationId xmlns:a16="http://schemas.microsoft.com/office/drawing/2014/main" id="{E8B8A181-8664-4790-BA53-629DF0BB61F1}"/>
                </a:ext>
              </a:extLst>
            </p:cNvPr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" name="Google Shape;1037;p36">
              <a:extLst>
                <a:ext uri="{FF2B5EF4-FFF2-40B4-BE49-F238E27FC236}">
                  <a16:creationId xmlns:a16="http://schemas.microsoft.com/office/drawing/2014/main" id="{0D84BFD0-38A4-480E-B8B7-5BB0AF1EF26D}"/>
                </a:ext>
              </a:extLst>
            </p:cNvPr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8;p36">
              <a:extLst>
                <a:ext uri="{FF2B5EF4-FFF2-40B4-BE49-F238E27FC236}">
                  <a16:creationId xmlns:a16="http://schemas.microsoft.com/office/drawing/2014/main" id="{CA0AD468-53CB-4D05-A171-111DCA7749F3}"/>
                </a:ext>
              </a:extLst>
            </p:cNvPr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Google Shape;1039;p36">
              <a:extLst>
                <a:ext uri="{FF2B5EF4-FFF2-40B4-BE49-F238E27FC236}">
                  <a16:creationId xmlns:a16="http://schemas.microsoft.com/office/drawing/2014/main" id="{5EAAEA16-6B1D-49B3-965A-DE7B3DC3A92F}"/>
                </a:ext>
              </a:extLst>
            </p:cNvPr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" name="Google Shape;1040;p36">
              <a:extLst>
                <a:ext uri="{FF2B5EF4-FFF2-40B4-BE49-F238E27FC236}">
                  <a16:creationId xmlns:a16="http://schemas.microsoft.com/office/drawing/2014/main" id="{E6B5E797-3689-4F18-B747-DB0E9CA831E1}"/>
                </a:ext>
              </a:extLst>
            </p:cNvPr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9" name="Google Shape;611;p22">
            <a:extLst>
              <a:ext uri="{FF2B5EF4-FFF2-40B4-BE49-F238E27FC236}">
                <a16:creationId xmlns:a16="http://schemas.microsoft.com/office/drawing/2014/main" id="{742A5A8C-63A0-4C46-8D2A-AEF7102FCBE2}"/>
              </a:ext>
            </a:extLst>
          </p:cNvPr>
          <p:cNvGrpSpPr/>
          <p:nvPr/>
        </p:nvGrpSpPr>
        <p:grpSpPr>
          <a:xfrm>
            <a:off x="7183611" y="1324231"/>
            <a:ext cx="254056" cy="241758"/>
            <a:chOff x="2768914" y="655181"/>
            <a:chExt cx="338380" cy="321743"/>
          </a:xfrm>
        </p:grpSpPr>
        <p:sp>
          <p:nvSpPr>
            <p:cNvPr id="50" name="Google Shape;612;p22">
              <a:extLst>
                <a:ext uri="{FF2B5EF4-FFF2-40B4-BE49-F238E27FC236}">
                  <a16:creationId xmlns:a16="http://schemas.microsoft.com/office/drawing/2014/main" id="{5EB96C8C-3379-4A53-80D5-B49B55D4DDAA}"/>
                </a:ext>
              </a:extLst>
            </p:cNvPr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613;p22">
              <a:extLst>
                <a:ext uri="{FF2B5EF4-FFF2-40B4-BE49-F238E27FC236}">
                  <a16:creationId xmlns:a16="http://schemas.microsoft.com/office/drawing/2014/main" id="{CB7F33CD-DE89-47CA-8977-6452BF3630F3}"/>
                </a:ext>
              </a:extLst>
            </p:cNvPr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2" name="Google Shape;611;p22">
            <a:extLst>
              <a:ext uri="{FF2B5EF4-FFF2-40B4-BE49-F238E27FC236}">
                <a16:creationId xmlns:a16="http://schemas.microsoft.com/office/drawing/2014/main" id="{7511281C-125B-4CA1-8974-49431FCB99A7}"/>
              </a:ext>
            </a:extLst>
          </p:cNvPr>
          <p:cNvGrpSpPr/>
          <p:nvPr/>
        </p:nvGrpSpPr>
        <p:grpSpPr>
          <a:xfrm>
            <a:off x="2157709" y="5586978"/>
            <a:ext cx="254056" cy="241758"/>
            <a:chOff x="2768914" y="655181"/>
            <a:chExt cx="338380" cy="321743"/>
          </a:xfrm>
        </p:grpSpPr>
        <p:sp>
          <p:nvSpPr>
            <p:cNvPr id="53" name="Google Shape;612;p22">
              <a:extLst>
                <a:ext uri="{FF2B5EF4-FFF2-40B4-BE49-F238E27FC236}">
                  <a16:creationId xmlns:a16="http://schemas.microsoft.com/office/drawing/2014/main" id="{2459A21F-16C0-4551-B0AD-644C2E38B277}"/>
                </a:ext>
              </a:extLst>
            </p:cNvPr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" name="Google Shape;613;p22">
              <a:extLst>
                <a:ext uri="{FF2B5EF4-FFF2-40B4-BE49-F238E27FC236}">
                  <a16:creationId xmlns:a16="http://schemas.microsoft.com/office/drawing/2014/main" id="{7D356FEE-0B1E-4118-B04D-ABE58B1FD45C}"/>
                </a:ext>
              </a:extLst>
            </p:cNvPr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5" name="Google Shape;1345;p48">
            <a:extLst>
              <a:ext uri="{FF2B5EF4-FFF2-40B4-BE49-F238E27FC236}">
                <a16:creationId xmlns:a16="http://schemas.microsoft.com/office/drawing/2014/main" id="{A8D98C8B-1BAC-431F-9ED5-ED0519F5CDD6}"/>
              </a:ext>
            </a:extLst>
          </p:cNvPr>
          <p:cNvGrpSpPr/>
          <p:nvPr/>
        </p:nvGrpSpPr>
        <p:grpSpPr>
          <a:xfrm>
            <a:off x="2597199" y="1703445"/>
            <a:ext cx="6971461" cy="4706806"/>
            <a:chOff x="1574069" y="3043449"/>
            <a:chExt cx="4487767" cy="2052648"/>
          </a:xfrm>
        </p:grpSpPr>
        <p:sp>
          <p:nvSpPr>
            <p:cNvPr id="56" name="Google Shape;1346;p48">
              <a:extLst>
                <a:ext uri="{FF2B5EF4-FFF2-40B4-BE49-F238E27FC236}">
                  <a16:creationId xmlns:a16="http://schemas.microsoft.com/office/drawing/2014/main" id="{DA53C6F6-D208-499B-BB87-937B65CB4115}"/>
                </a:ext>
              </a:extLst>
            </p:cNvPr>
            <p:cNvSpPr/>
            <p:nvPr/>
          </p:nvSpPr>
          <p:spPr>
            <a:xfrm>
              <a:off x="1616403" y="3085782"/>
              <a:ext cx="4403100" cy="196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" name="Google Shape;1347;p48">
              <a:extLst>
                <a:ext uri="{FF2B5EF4-FFF2-40B4-BE49-F238E27FC236}">
                  <a16:creationId xmlns:a16="http://schemas.microsoft.com/office/drawing/2014/main" id="{09F7127C-3327-4308-9B7B-EDE65ADC80B5}"/>
                </a:ext>
              </a:extLst>
            </p:cNvPr>
            <p:cNvSpPr/>
            <p:nvPr/>
          </p:nvSpPr>
          <p:spPr>
            <a:xfrm>
              <a:off x="1574069" y="3043449"/>
              <a:ext cx="4487767" cy="2052648"/>
            </a:xfrm>
            <a:custGeom>
              <a:avLst/>
              <a:gdLst/>
              <a:ahLst/>
              <a:cxnLst/>
              <a:rect l="l" t="t" r="r" b="b"/>
              <a:pathLst>
                <a:path w="4487767" h="2052648" extrusionOk="0">
                  <a:moveTo>
                    <a:pt x="0" y="2052648"/>
                  </a:moveTo>
                  <a:lnTo>
                    <a:pt x="0" y="0"/>
                  </a:lnTo>
                  <a:lnTo>
                    <a:pt x="4487767" y="0"/>
                  </a:lnTo>
                  <a:lnTo>
                    <a:pt x="4487767" y="2052648"/>
                  </a:lnTo>
                  <a:close/>
                  <a:moveTo>
                    <a:pt x="84666" y="1967981"/>
                  </a:moveTo>
                  <a:lnTo>
                    <a:pt x="4403100" y="1967981"/>
                  </a:lnTo>
                  <a:lnTo>
                    <a:pt x="4403100" y="84666"/>
                  </a:lnTo>
                  <a:lnTo>
                    <a:pt x="84666" y="84666"/>
                  </a:ln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8" name="CuadroTexto 57">
            <a:extLst>
              <a:ext uri="{FF2B5EF4-FFF2-40B4-BE49-F238E27FC236}">
                <a16:creationId xmlns:a16="http://schemas.microsoft.com/office/drawing/2014/main" id="{37606A33-0901-47B4-8D5F-B114B0965F6D}"/>
              </a:ext>
            </a:extLst>
          </p:cNvPr>
          <p:cNvSpPr txBox="1"/>
          <p:nvPr/>
        </p:nvSpPr>
        <p:spPr>
          <a:xfrm>
            <a:off x="2914122" y="2114837"/>
            <a:ext cx="6363755" cy="44292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9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griego hay tres declinaciones. Casi siempre se presenta la segunda declinación an</a:t>
            </a:r>
            <a:r>
              <a:rPr lang="es-MX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tes que la primera por dos razones: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7000"/>
              </a:lnSpc>
              <a:spcBef>
                <a:spcPts val="900"/>
              </a:spcBef>
              <a:spcAft>
                <a:spcPts val="800"/>
              </a:spcAft>
              <a:buClrTx/>
              <a:buSzTx/>
              <a:buFontTx/>
              <a:buChar char="-"/>
              <a:tabLst/>
              <a:defRPr/>
            </a:pPr>
            <a:r>
              <a:rPr lang="es-MX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 más fácil de asimilar que la primera y tercera declinación.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7000"/>
              </a:lnSpc>
              <a:spcBef>
                <a:spcPts val="900"/>
              </a:spcBef>
              <a:spcAft>
                <a:spcPts val="8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Contiene más sustantivos comunes. Alberga mayormente a los masculinos.</a:t>
            </a:r>
          </a:p>
          <a:p>
            <a:pPr marR="0" lvl="0" algn="just" defTabSz="914400" rtl="0" eaLnBrk="1" fontAlgn="auto" latinLnBrk="0" hangingPunct="1">
              <a:lnSpc>
                <a:spcPct val="107000"/>
              </a:lnSpc>
              <a:spcBef>
                <a:spcPts val="90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lang="es-MX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Una declinación es el conjunto de formas que toma una palabra para indicar cuál es su papel en la oración. </a:t>
            </a:r>
          </a:p>
          <a:p>
            <a:pPr algn="just">
              <a:lnSpc>
                <a:spcPct val="107000"/>
              </a:lnSpc>
              <a:spcBef>
                <a:spcPts val="900"/>
              </a:spcBef>
              <a:spcAft>
                <a:spcPts val="800"/>
              </a:spcAft>
              <a:defRPr/>
            </a:pPr>
            <a:r>
              <a:rPr lang="el-GR" sz="18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La segund</a:t>
            </a:r>
            <a:r>
              <a:rPr lang="es-MX" sz="18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l-GR" sz="18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declinación también se llama declinación en ómicron. Se llama así porque las palabras que siguen su patrón tienen tema nominal terminado en esta vocal. </a:t>
            </a:r>
          </a:p>
          <a:p>
            <a:pPr marR="0" lvl="0" algn="just" defTabSz="914400" rtl="0" eaLnBrk="1" fontAlgn="auto" latinLnBrk="0" hangingPunct="1">
              <a:lnSpc>
                <a:spcPct val="107000"/>
              </a:lnSpc>
              <a:spcBef>
                <a:spcPts val="900"/>
              </a:spcBef>
              <a:spcAft>
                <a:spcPts val="800"/>
              </a:spcAft>
              <a:buClrTx/>
              <a:buSzTx/>
              <a:tabLst/>
              <a:defRPr/>
            </a:pPr>
            <a:endParaRPr lang="es-MX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2339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1889</TotalTime>
  <Words>1093</Words>
  <Application>Microsoft Office PowerPoint</Application>
  <PresentationFormat>Panorámica</PresentationFormat>
  <Paragraphs>188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7" baseType="lpstr">
      <vt:lpstr>#Logos 8 Resource</vt:lpstr>
      <vt:lpstr>Arial</vt:lpstr>
      <vt:lpstr>Avenir Next LT Pro</vt:lpstr>
      <vt:lpstr>Bernard MT Condensed</vt:lpstr>
      <vt:lpstr>Calibri</vt:lpstr>
      <vt:lpstr>Calibri Light</vt:lpstr>
      <vt:lpstr>Comic Sans MS</vt:lpstr>
      <vt:lpstr>Greek</vt:lpstr>
      <vt:lpstr>LiberationSerif</vt:lpstr>
      <vt:lpstr>Modern Love Grunge</vt:lpstr>
      <vt:lpstr>Times New Roman</vt:lpstr>
      <vt:lpstr>Tema de Office</vt:lpstr>
      <vt:lpstr>GRIEGO 1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EJEMPLOS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ABRAHAM</dc:title>
  <dc:creator>abraham castro juarez</dc:creator>
  <cp:lastModifiedBy>abraham castro juarez</cp:lastModifiedBy>
  <cp:revision>6</cp:revision>
  <dcterms:created xsi:type="dcterms:W3CDTF">2020-11-18T20:13:25Z</dcterms:created>
  <dcterms:modified xsi:type="dcterms:W3CDTF">2020-12-09T02:20:08Z</dcterms:modified>
</cp:coreProperties>
</file>