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59" r:id="rId5"/>
    <p:sldId id="260" r:id="rId6"/>
    <p:sldId id="261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3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4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27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4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01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5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2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1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0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B612A-1DA1-4B5E-B34B-098BDA90B604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8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sz="2200" dirty="0" smtClean="0">
                <a:solidFill>
                  <a:schemeClr val="tx1"/>
                </a:solidFill>
              </a:rPr>
              <a:t>?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3300" dirty="0" smtClean="0">
                <a:solidFill>
                  <a:schemeClr val="tx1"/>
                </a:solidFill>
              </a:rPr>
              <a:t/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1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sz="2200" dirty="0" smtClean="0">
                <a:solidFill>
                  <a:schemeClr val="tx1"/>
                </a:solidFill>
              </a:rPr>
              <a:t>?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У нас не так уж и много вариантов: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Возникновение вселенной – это самосотворение. Вселенная сотворила сама себя. 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lvl="1" algn="l"/>
            <a:r>
              <a:rPr lang="ru-RU" sz="3300" dirty="0" smtClean="0">
                <a:solidFill>
                  <a:schemeClr val="tx1"/>
                </a:solidFill>
              </a:rPr>
              <a:t/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sz="2000" dirty="0" smtClean="0">
                <a:solidFill>
                  <a:schemeClr val="tx1"/>
                </a:solidFill>
              </a:rPr>
              <a:t>?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У нас не так уж и много вариантов: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Возникновение вселенной – это самосотворение. Вселенная сотворила сама себя. 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Вселенная — это иллюзия. В действительности ее нет. </a:t>
            </a:r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lvl="1" algn="l"/>
            <a:endParaRPr lang="en-US" sz="2600" dirty="0" smtClean="0"/>
          </a:p>
          <a:p>
            <a:pPr lvl="1" algn="l"/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 нас не так уж и много вариантов: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Возникновение вселенной – это самосотворение. Вселенная сотворила сама себя. 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Вселенная — это иллюзия. В действительности ее нет. 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Возникновение вселенной — это случайность.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lvl="1" algn="l"/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6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4200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sz="4200" dirty="0" smtClean="0">
                <a:solidFill>
                  <a:schemeClr val="tx1"/>
                </a:solidFill>
              </a:rPr>
              <a:t>?</a:t>
            </a:r>
            <a:endParaRPr lang="en-US" sz="4200" dirty="0" smtClean="0">
              <a:solidFill>
                <a:schemeClr val="tx1"/>
              </a:solidFill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ru-RU" sz="4200" dirty="0">
                <a:solidFill>
                  <a:schemeClr val="tx1"/>
                </a:solidFill>
              </a:rPr>
              <a:t>У нас не так уж и много вариантов: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Возникновение вселенной – это самосотворение. Вселенная сотворила сама себя.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Вселенная — это иллюзия. В действительности ее нет.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Возникновение вселенной — это случайность.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Вселенная существовала всегда. </a:t>
            </a:r>
            <a:endParaRPr lang="en-US" sz="4200" dirty="0" smtClean="0">
              <a:solidFill>
                <a:schemeClr val="tx1"/>
              </a:solidFill>
            </a:endParaRPr>
          </a:p>
          <a:p>
            <a:pPr lvl="1" algn="l"/>
            <a:endParaRPr lang="en-US" sz="42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4200" dirty="0" smtClean="0">
                <a:solidFill>
                  <a:schemeClr val="tx1"/>
                </a:solidFill>
              </a:rPr>
              <a:t/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4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4200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sz="4200" dirty="0" smtClean="0">
                <a:solidFill>
                  <a:schemeClr val="tx1"/>
                </a:solidFill>
              </a:rPr>
              <a:t>?</a:t>
            </a:r>
            <a:endParaRPr lang="en-US" sz="4200" dirty="0" smtClean="0">
              <a:solidFill>
                <a:schemeClr val="tx1"/>
              </a:solidFill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ru-RU" sz="4200" dirty="0">
                <a:solidFill>
                  <a:schemeClr val="tx1"/>
                </a:solidFill>
              </a:rPr>
              <a:t>У нас не так уж и много вариантов: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Возникновение вселенной – это самосотворение. Вселенная сотворила сама себя.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Вселенная — это иллюзия. В действительности ее нет.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Возникновение вселенной — это случайность.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Вселенная существовала всегда. 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 smtClean="0">
                <a:solidFill>
                  <a:schemeClr val="tx1"/>
                </a:solidFill>
              </a:rPr>
              <a:t>Вселенная – это творение Бога. 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9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Рассмотрение возможных вариантов.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70000" lnSpcReduction="20000"/>
          </a:bodyPr>
          <a:lstStyle/>
          <a:p>
            <a:pPr lvl="1" algn="l"/>
            <a:r>
              <a:rPr lang="ru-RU" sz="3100" dirty="0">
                <a:solidFill>
                  <a:schemeClr val="tx1"/>
                </a:solidFill>
              </a:rPr>
              <a:t>Самосотворение. Это позиция атеизма. Все произошло от большого взрыва и потом сформировалось само собой путем эволюции.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Это явное нарушение закона не</a:t>
            </a:r>
            <a:r>
              <a:rPr lang="en-US" sz="3100" dirty="0">
                <a:solidFill>
                  <a:schemeClr val="tx1"/>
                </a:solidFill>
              </a:rPr>
              <a:t>-</a:t>
            </a:r>
            <a:r>
              <a:rPr lang="ru-RU" sz="3100" dirty="0">
                <a:solidFill>
                  <a:schemeClr val="tx1"/>
                </a:solidFill>
              </a:rPr>
              <a:t>противоречия. </a:t>
            </a: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ru-RU" sz="3100" dirty="0">
                <a:solidFill>
                  <a:schemeClr val="tx1"/>
                </a:solidFill>
              </a:rPr>
              <a:t>Вселенная должна одновременно существовать, чтобы </a:t>
            </a:r>
            <a:r>
              <a:rPr lang="ru-RU" sz="3100" dirty="0" smtClean="0">
                <a:solidFill>
                  <a:schemeClr val="tx1"/>
                </a:solidFill>
              </a:rPr>
              <a:t>  </a:t>
            </a:r>
          </a:p>
          <a:p>
            <a:pPr lvl="2" algn="l"/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       быть </a:t>
            </a:r>
            <a:r>
              <a:rPr lang="ru-RU" sz="3100" dirty="0">
                <a:solidFill>
                  <a:schemeClr val="tx1"/>
                </a:solidFill>
              </a:rPr>
              <a:t>Творцом, и не существовать, чтобы стать </a:t>
            </a:r>
            <a:r>
              <a:rPr lang="ru-RU" sz="3100" dirty="0" smtClean="0">
                <a:solidFill>
                  <a:schemeClr val="tx1"/>
                </a:solidFill>
              </a:rPr>
              <a:t>    </a:t>
            </a:r>
          </a:p>
          <a:p>
            <a:pPr lvl="2" algn="l"/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       творением.</a:t>
            </a:r>
            <a:endParaRPr lang="en-US" sz="3100" dirty="0" smtClean="0">
              <a:solidFill>
                <a:schemeClr val="tx1"/>
              </a:solidFill>
            </a:endParaRPr>
          </a:p>
          <a:p>
            <a:pPr lvl="2" algn="l"/>
            <a:endParaRPr lang="ru-RU" sz="3100" dirty="0" smtClean="0">
              <a:solidFill>
                <a:schemeClr val="tx1"/>
              </a:solidFill>
            </a:endParaRPr>
          </a:p>
          <a:p>
            <a:pPr lvl="2" algn="l"/>
            <a:r>
              <a:rPr lang="en-US" sz="3100" dirty="0" smtClean="0">
                <a:solidFill>
                  <a:schemeClr val="tx1"/>
                </a:solidFill>
              </a:rPr>
              <a:t>b)    </a:t>
            </a:r>
            <a:r>
              <a:rPr lang="ru-RU" sz="3100" dirty="0" smtClean="0">
                <a:solidFill>
                  <a:schemeClr val="tx1"/>
                </a:solidFill>
              </a:rPr>
              <a:t>Вселенная должна уже быть до своего появления.</a:t>
            </a:r>
            <a:r>
              <a:rPr lang="ru-RU" sz="3100" dirty="0" smtClean="0"/>
              <a:t> </a:t>
            </a:r>
            <a:endParaRPr lang="ru-RU" sz="3100" dirty="0" smtClean="0"/>
          </a:p>
          <a:p>
            <a:pPr lvl="2" algn="l"/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6421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89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Рассмотрение возможных вариантов.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ru-RU" sz="3200" dirty="0" smtClean="0">
                <a:solidFill>
                  <a:schemeClr val="tx1"/>
                </a:solidFill>
              </a:rPr>
              <a:t>Вселенная </a:t>
            </a:r>
            <a:r>
              <a:rPr lang="ru-RU" sz="3200" dirty="0">
                <a:solidFill>
                  <a:schemeClr val="tx1"/>
                </a:solidFill>
              </a:rPr>
              <a:t>– это иллюзия. Это позиция пантеизма. Существует только бог, вся материя — это иллюзия.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Рене Декарт.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Cogito ergo sum</a:t>
            </a:r>
            <a:r>
              <a:rPr lang="ru-RU" sz="3200" dirty="0">
                <a:solidFill>
                  <a:schemeClr val="tx1"/>
                </a:solidFill>
              </a:rPr>
              <a:t> –« Я думаю, потому я существую».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Действительно могут быть иллюзии относительно реальности, но утверждать, что вся реальность – это иллюзия, значит, что ничего не  существует, в том числе и меня; и, как показал Декарт, я никогда не могу сомневаться в своем существовании, не доказав прежде, что я существую. …Аргумент Декарта доказывает, что что-то существует; и что что-то, что существует, это не что иное, как его собственное сознание.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17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Рассмотрение возможных вариантов.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ru-RU" sz="7200" dirty="0">
                <a:solidFill>
                  <a:schemeClr val="tx1"/>
                </a:solidFill>
              </a:rPr>
              <a:t>Творение случайное. Позиция политеизма. Борьба богов, и сотворение как случайное действие победы или поражения.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>Закон причинно-следственной связи.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>Евр 3:4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>всякий дом устроится кем либо, а устроивший все есть Бог.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/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>Сложность, не поддающаяся снижению (аргумент Майкла Бихи): 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</a:rPr>
              <a:t>функциональные органы живых организмов представляют собой устройства не поддающейся снижению сложности;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</a:rPr>
              <a:t>следовательно, они должны были иметь завершенную функционирующую конструкцию изначально;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</a:rPr>
              <a:t>следовательно, они не могли развиться самостоятельно</a:t>
            </a:r>
            <a:r>
              <a:rPr lang="ru-RU" sz="7200" dirty="0" smtClean="0">
                <a:solidFill>
                  <a:schemeClr val="tx1"/>
                </a:solidFill>
              </a:rPr>
              <a:t>;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ru-RU" sz="7200" dirty="0" smtClean="0">
                <a:solidFill>
                  <a:schemeClr val="tx1"/>
                </a:solidFill>
              </a:rPr>
              <a:t>следовательно, они должны иметь Конструктора, - Творца.</a:t>
            </a:r>
            <a:r>
              <a:rPr lang="ru-RU" sz="7200" dirty="0"/>
              <a:t/>
            </a:r>
            <a:br>
              <a:rPr lang="ru-RU" sz="7200" dirty="0"/>
            </a:br>
            <a:endParaRPr lang="ru-RU" sz="7200" dirty="0"/>
          </a:p>
          <a:p>
            <a:pPr algn="l"/>
            <a:r>
              <a:rPr lang="ru-RU" sz="7200" dirty="0"/>
              <a:t/>
            </a:r>
            <a:br>
              <a:rPr lang="ru-RU" sz="7200" dirty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90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128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Рассмотрение возможных вариантов. </vt:lpstr>
      <vt:lpstr>Рассмотрение возможных вариантов. </vt:lpstr>
      <vt:lpstr>Рассмотрение возможных вариантов.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истинности мировоззрений</dc:title>
  <dc:creator>Admin</dc:creator>
  <cp:lastModifiedBy>Admin</cp:lastModifiedBy>
  <cp:revision>5</cp:revision>
  <dcterms:created xsi:type="dcterms:W3CDTF">2020-06-17T18:59:34Z</dcterms:created>
  <dcterms:modified xsi:type="dcterms:W3CDTF">2020-06-18T03:10:51Z</dcterms:modified>
</cp:coreProperties>
</file>