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61" r:id="rId5"/>
    <p:sldId id="258" r:id="rId6"/>
    <p:sldId id="260" r:id="rId7"/>
    <p:sldId id="259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0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C0DFD-2773-3049-9E53-E516364642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BD7DD-B34D-544D-AC79-74269C90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199DA-57D0-D745-89B6-B6C5D30447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4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1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1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8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manage </a:t>
            </a:r>
            <a:r>
              <a:rPr lang="en-US" b="1" smtClean="0"/>
              <a:t>a business     </a:t>
            </a:r>
            <a:r>
              <a:rPr lang="en-US" b="1" dirty="0" smtClean="0"/>
              <a:t>Part One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as it relates to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Steps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 step is a specific thing that must be done contributing to some task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914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people use planners they often fill the pages with many steps, maybe a few tasks, but seldom the goals.</a:t>
            </a:r>
          </a:p>
          <a:p>
            <a:pPr marL="0" indent="0">
              <a:buNone/>
            </a:pPr>
            <a:r>
              <a:rPr lang="en-US" i="1" dirty="0" smtClean="0"/>
              <a:t>Keep track of all three.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0476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Tickler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Topical to-do List </a:t>
            </a:r>
            <a:r>
              <a:rPr lang="en-US" dirty="0"/>
              <a:t>T</a:t>
            </a:r>
            <a:r>
              <a:rPr lang="en-US" dirty="0" smtClean="0"/>
              <a:t>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4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managers favorite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Corinthians 14:</a:t>
            </a:r>
            <a:r>
              <a:rPr lang="en-US" dirty="0" smtClean="0"/>
              <a:t>40 (</a:t>
            </a:r>
            <a:r>
              <a:rPr lang="en-US" dirty="0"/>
              <a:t>NIV</a:t>
            </a:r>
            <a:r>
              <a:rPr lang="en-US" dirty="0" smtClean="0"/>
              <a:t>) </a:t>
            </a:r>
            <a:r>
              <a:rPr lang="en-US" i="1" dirty="0" smtClean="0"/>
              <a:t>But </a:t>
            </a:r>
            <a:r>
              <a:rPr lang="en-US" i="1" dirty="0"/>
              <a:t>everything should be done in a fitting and orderly way.</a:t>
            </a:r>
          </a:p>
        </p:txBody>
      </p:sp>
    </p:spTree>
    <p:extLst>
      <p:ext uri="{BB962C8B-B14F-4D97-AF65-F5344CB8AC3E}">
        <p14:creationId xmlns:p14="http://schemas.microsoft.com/office/powerpoint/2010/main" val="186266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manage?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is made up of many parts that happen at different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average person can only keep track of so many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Someone has to co-ordinate the parts, the time, the things, and the people that make it all happen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going to look at three key management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manage your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Time </a:t>
            </a:r>
            <a:r>
              <a:rPr lang="en-US" i="1" dirty="0"/>
              <a:t>is your most precious gift, because you only have a set amount of it</a:t>
            </a:r>
            <a:r>
              <a:rPr lang="en-US" i="1" dirty="0" smtClean="0"/>
              <a:t>. </a:t>
            </a:r>
            <a:r>
              <a:rPr lang="en-US" dirty="0"/>
              <a:t>  </a:t>
            </a:r>
            <a:r>
              <a:rPr lang="en-US" dirty="0" smtClean="0"/>
              <a:t>                    Rick </a:t>
            </a:r>
            <a:r>
              <a:rPr lang="en-US" dirty="0"/>
              <a:t>Warren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5363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most of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Psalm 90:12 </a:t>
            </a:r>
            <a:r>
              <a:rPr lang="en-US" i="1" dirty="0"/>
              <a:t>Teach us to number our days, that we may gain a heart of wisdom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dirty="0"/>
              <a:t>Ephesians 5:15-17 </a:t>
            </a:r>
            <a:r>
              <a:rPr lang="en-US" i="1" dirty="0"/>
              <a:t>So, then, be careful how you live. Do not be unwise but wise, making the best use of your </a:t>
            </a:r>
            <a:r>
              <a:rPr lang="en-US" i="1" dirty="0" smtClean="0"/>
              <a:t>time </a:t>
            </a:r>
            <a:r>
              <a:rPr lang="is-IS" i="1" dirty="0" smtClean="0"/>
              <a:t>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1277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Who’s time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Psalm 31:14-15 </a:t>
            </a:r>
            <a:r>
              <a:rPr lang="en-US" i="1" dirty="0" smtClean="0"/>
              <a:t>“My </a:t>
            </a:r>
            <a:r>
              <a:rPr lang="en-US" i="1" dirty="0"/>
              <a:t>times are in your hands</a:t>
            </a:r>
            <a:r>
              <a:rPr lang="en-US" i="1" dirty="0" smtClean="0"/>
              <a:t>.”</a:t>
            </a:r>
          </a:p>
          <a:p>
            <a:pPr marL="0" indent="0">
              <a:buNone/>
            </a:pPr>
            <a:r>
              <a:rPr lang="en-US" dirty="0"/>
              <a:t>Proverbs 27:1 </a:t>
            </a:r>
            <a:r>
              <a:rPr lang="en-US" i="1" dirty="0"/>
              <a:t>Do not boast about tomorrow, for you do not know what a day may bring. </a:t>
            </a:r>
            <a:endParaRPr lang="en-US" i="1" dirty="0" smtClean="0"/>
          </a:p>
          <a:p>
            <a:pPr marL="400050" lvl="1" indent="0">
              <a:buNone/>
            </a:pPr>
            <a:r>
              <a:rPr lang="en-US" sz="3200" b="1" dirty="0" smtClean="0"/>
              <a:t>i.e. The planner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8669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as it relates to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Goals</a:t>
            </a:r>
          </a:p>
          <a:p>
            <a:pPr marL="0" indent="0">
              <a:buNone/>
            </a:pPr>
            <a:r>
              <a:rPr lang="en-US" dirty="0"/>
              <a:t>A goal is a desired result or possible outcome that a person or a system envisions, plans and commits to achieve: a personal or organizational desired end-point in some sort of assumed development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8844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as it relates to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Tasks or projects</a:t>
            </a:r>
          </a:p>
          <a:p>
            <a:pPr marL="0" indent="0">
              <a:buNone/>
            </a:pPr>
            <a:r>
              <a:rPr lang="en-US" dirty="0"/>
              <a:t>Task (project management), </a:t>
            </a:r>
            <a:r>
              <a:rPr lang="en-US" dirty="0" smtClean="0"/>
              <a:t>is an </a:t>
            </a:r>
            <a:r>
              <a:rPr lang="en-US" dirty="0"/>
              <a:t>activity that needs to be accomplished within a defined period of time or by a deadline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315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15660</TotalTime>
  <Words>338</Words>
  <Application>Microsoft Macintosh PowerPoint</Application>
  <PresentationFormat>On-screen Show (4:3)</PresentationFormat>
  <Paragraphs>37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to manage a business     Part One</vt:lpstr>
      <vt:lpstr>A managers favorite verse</vt:lpstr>
      <vt:lpstr>Why manage?</vt:lpstr>
      <vt:lpstr>We are going to look at three key management areas</vt:lpstr>
      <vt:lpstr>Why manage your time?</vt:lpstr>
      <vt:lpstr>Make the most of your time</vt:lpstr>
      <vt:lpstr>Who’s time is it?</vt:lpstr>
      <vt:lpstr>Time as it relates to …</vt:lpstr>
      <vt:lpstr>Time as it relates to …</vt:lpstr>
      <vt:lpstr>Time as it relates to …</vt:lpstr>
      <vt:lpstr>PowerPoint Presentation</vt:lpstr>
      <vt:lpstr>The Tickler system</vt:lpstr>
      <vt:lpstr>Calendar Time Management</vt:lpstr>
      <vt:lpstr>Topical to-do List Time Management</vt:lpstr>
      <vt:lpstr>Project Time Management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41</cp:revision>
  <dcterms:created xsi:type="dcterms:W3CDTF">2017-01-10T02:15:11Z</dcterms:created>
  <dcterms:modified xsi:type="dcterms:W3CDTF">2017-02-02T16:23:29Z</dcterms:modified>
</cp:coreProperties>
</file>